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xml" ContentType="application/vnd.openxmlformats-officedocument.presentationml.tags+xml"/>
  <Override PartName="/ppt/tags/tag10.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312" r:id="rId5"/>
    <p:sldId id="309" r:id="rId6"/>
    <p:sldId id="285" r:id="rId7"/>
    <p:sldId id="286" r:id="rId8"/>
    <p:sldId id="287" r:id="rId9"/>
    <p:sldId id="288" r:id="rId10"/>
    <p:sldId id="289" r:id="rId11"/>
    <p:sldId id="290" r:id="rId12"/>
    <p:sldId id="291" r:id="rId13"/>
    <p:sldId id="292" r:id="rId14"/>
    <p:sldId id="293" r:id="rId15"/>
    <p:sldId id="294" r:id="rId16"/>
    <p:sldId id="295" r:id="rId17"/>
    <p:sldId id="305" r:id="rId18"/>
    <p:sldId id="310" r:id="rId19"/>
    <p:sldId id="296" r:id="rId20"/>
    <p:sldId id="311" r:id="rId21"/>
    <p:sldId id="297" r:id="rId22"/>
    <p:sldId id="298" r:id="rId23"/>
    <p:sldId id="304" r:id="rId24"/>
    <p:sldId id="280" r:id="rId25"/>
    <p:sldId id="301" r:id="rId26"/>
    <p:sldId id="314" r:id="rId27"/>
    <p:sldId id="316" r:id="rId28"/>
    <p:sldId id="299" r:id="rId29"/>
    <p:sldId id="315" r:id="rId30"/>
    <p:sldId id="313" r:id="rId31"/>
    <p:sldId id="282" r:id="rId32"/>
    <p:sldId id="303" r:id="rId33"/>
    <p:sldId id="307" r:id="rId34"/>
    <p:sldId id="262" r:id="rId35"/>
  </p:sldIdLst>
  <p:sldSz cx="12192000" cy="6858000"/>
  <p:notesSz cx="6858000" cy="9144000"/>
  <p:custDataLst>
    <p:tags r:id="rId3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6D31C5-D985-839E-B39B-A7FFAD9A3A7B}" v="92" dt="2023-07-06T17:17:29.087"/>
    <p1510:client id="{0AAFCCD5-FA5E-4B92-A67A-6642D3B9EF52}" v="497" dt="2023-07-06T17:38:01.973"/>
    <p1510:client id="{1E337FBD-8B57-4530-BB42-F7D144F751B5}" v="258" dt="2023-07-12T19:25:54.286"/>
    <p1510:client id="{23EBEE9D-CBB7-094B-60EB-658B1F6BB763}" v="62" dt="2023-07-17T15:51:09.192"/>
    <p1510:client id="{643A98B6-C628-467D-9E08-6567CE4DFDDE}" v="9" dt="2023-07-06T15:59:27.380"/>
    <p1510:client id="{9BC2D66C-3BFC-AB06-338B-58034652133A}" v="280" dt="2023-07-18T17:01:30.8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leis, Carl W" userId="S::to1403tt@minnstate.edu::5c7db654-1e02-44ad-9691-e1eae14e0b66" providerId="AD" clId="Web-{1E337FBD-8B57-4530-BB42-F7D144F751B5}"/>
    <pc:docChg chg="modSld">
      <pc:chgData name="Borleis, Carl W" userId="S::to1403tt@minnstate.edu::5c7db654-1e02-44ad-9691-e1eae14e0b66" providerId="AD" clId="Web-{1E337FBD-8B57-4530-BB42-F7D144F751B5}" dt="2023-07-12T19:25:53.708" v="149" actId="20577"/>
      <pc:docMkLst>
        <pc:docMk/>
      </pc:docMkLst>
      <pc:sldChg chg="modSp">
        <pc:chgData name="Borleis, Carl W" userId="S::to1403tt@minnstate.edu::5c7db654-1e02-44ad-9691-e1eae14e0b66" providerId="AD" clId="Web-{1E337FBD-8B57-4530-BB42-F7D144F751B5}" dt="2023-07-12T19:10:49.860" v="2" actId="20577"/>
        <pc:sldMkLst>
          <pc:docMk/>
          <pc:sldMk cId="4222601781" sldId="285"/>
        </pc:sldMkLst>
        <pc:spChg chg="mod">
          <ac:chgData name="Borleis, Carl W" userId="S::to1403tt@minnstate.edu::5c7db654-1e02-44ad-9691-e1eae14e0b66" providerId="AD" clId="Web-{1E337FBD-8B57-4530-BB42-F7D144F751B5}" dt="2023-07-12T19:10:49.860" v="2" actId="20577"/>
          <ac:spMkLst>
            <pc:docMk/>
            <pc:sldMk cId="4222601781" sldId="285"/>
            <ac:spMk id="3" creationId="{6A9459AA-E576-4ED8-AA27-8A0D3E68355A}"/>
          </ac:spMkLst>
        </pc:spChg>
      </pc:sldChg>
      <pc:sldChg chg="modSp">
        <pc:chgData name="Borleis, Carl W" userId="S::to1403tt@minnstate.edu::5c7db654-1e02-44ad-9691-e1eae14e0b66" providerId="AD" clId="Web-{1E337FBD-8B57-4530-BB42-F7D144F751B5}" dt="2023-07-12T19:11:29.736" v="12" actId="20577"/>
        <pc:sldMkLst>
          <pc:docMk/>
          <pc:sldMk cId="3773349746" sldId="286"/>
        </pc:sldMkLst>
        <pc:spChg chg="mod">
          <ac:chgData name="Borleis, Carl W" userId="S::to1403tt@minnstate.edu::5c7db654-1e02-44ad-9691-e1eae14e0b66" providerId="AD" clId="Web-{1E337FBD-8B57-4530-BB42-F7D144F751B5}" dt="2023-07-12T19:11:29.736" v="12" actId="20577"/>
          <ac:spMkLst>
            <pc:docMk/>
            <pc:sldMk cId="3773349746" sldId="286"/>
            <ac:spMk id="2" creationId="{AC65F366-1181-4B75-B86B-2B02B39DDE1A}"/>
          </ac:spMkLst>
        </pc:spChg>
      </pc:sldChg>
      <pc:sldChg chg="modSp">
        <pc:chgData name="Borleis, Carl W" userId="S::to1403tt@minnstate.edu::5c7db654-1e02-44ad-9691-e1eae14e0b66" providerId="AD" clId="Web-{1E337FBD-8B57-4530-BB42-F7D144F751B5}" dt="2023-07-12T19:14:53.588" v="82" actId="20577"/>
        <pc:sldMkLst>
          <pc:docMk/>
          <pc:sldMk cId="1315673875" sldId="287"/>
        </pc:sldMkLst>
        <pc:spChg chg="mod">
          <ac:chgData name="Borleis, Carl W" userId="S::to1403tt@minnstate.edu::5c7db654-1e02-44ad-9691-e1eae14e0b66" providerId="AD" clId="Web-{1E337FBD-8B57-4530-BB42-F7D144F751B5}" dt="2023-07-12T19:14:53.588" v="82" actId="20577"/>
          <ac:spMkLst>
            <pc:docMk/>
            <pc:sldMk cId="1315673875" sldId="287"/>
            <ac:spMk id="2" creationId="{AC65F366-1181-4B75-B86B-2B02B39DDE1A}"/>
          </ac:spMkLst>
        </pc:spChg>
      </pc:sldChg>
      <pc:sldChg chg="delAnim">
        <pc:chgData name="Borleis, Carl W" userId="S::to1403tt@minnstate.edu::5c7db654-1e02-44ad-9691-e1eae14e0b66" providerId="AD" clId="Web-{1E337FBD-8B57-4530-BB42-F7D144F751B5}" dt="2023-07-12T19:16:40.563" v="83"/>
        <pc:sldMkLst>
          <pc:docMk/>
          <pc:sldMk cId="2378550578" sldId="290"/>
        </pc:sldMkLst>
      </pc:sldChg>
      <pc:sldChg chg="addSp delSp modSp">
        <pc:chgData name="Borleis, Carl W" userId="S::to1403tt@minnstate.edu::5c7db654-1e02-44ad-9691-e1eae14e0b66" providerId="AD" clId="Web-{1E337FBD-8B57-4530-BB42-F7D144F751B5}" dt="2023-07-12T19:23:55.234" v="125"/>
        <pc:sldMkLst>
          <pc:docMk/>
          <pc:sldMk cId="3215111479" sldId="291"/>
        </pc:sldMkLst>
        <pc:spChg chg="del">
          <ac:chgData name="Borleis, Carl W" userId="S::to1403tt@minnstate.edu::5c7db654-1e02-44ad-9691-e1eae14e0b66" providerId="AD" clId="Web-{1E337FBD-8B57-4530-BB42-F7D144F751B5}" dt="2023-07-12T19:23:45.234" v="124"/>
          <ac:spMkLst>
            <pc:docMk/>
            <pc:sldMk cId="3215111479" sldId="291"/>
            <ac:spMk id="4" creationId="{4CDBCB72-1D01-42C9-B576-4CE38D7C67A5}"/>
          </ac:spMkLst>
        </pc:spChg>
        <pc:graphicFrameChg chg="add modGraphic">
          <ac:chgData name="Borleis, Carl W" userId="S::to1403tt@minnstate.edu::5c7db654-1e02-44ad-9691-e1eae14e0b66" providerId="AD" clId="Web-{1E337FBD-8B57-4530-BB42-F7D144F751B5}" dt="2023-07-12T19:23:55.234" v="125"/>
          <ac:graphicFrameMkLst>
            <pc:docMk/>
            <pc:sldMk cId="3215111479" sldId="291"/>
            <ac:graphicFrameMk id="6" creationId="{7AA955E4-D9F6-A8FE-CFAE-DCEFF8EDC2AF}"/>
          </ac:graphicFrameMkLst>
        </pc:graphicFrameChg>
      </pc:sldChg>
      <pc:sldChg chg="modSp">
        <pc:chgData name="Borleis, Carl W" userId="S::to1403tt@minnstate.edu::5c7db654-1e02-44ad-9691-e1eae14e0b66" providerId="AD" clId="Web-{1E337FBD-8B57-4530-BB42-F7D144F751B5}" dt="2023-07-12T19:19:35.912" v="106" actId="20577"/>
        <pc:sldMkLst>
          <pc:docMk/>
          <pc:sldMk cId="2921377386" sldId="292"/>
        </pc:sldMkLst>
        <pc:spChg chg="mod">
          <ac:chgData name="Borleis, Carl W" userId="S::to1403tt@minnstate.edu::5c7db654-1e02-44ad-9691-e1eae14e0b66" providerId="AD" clId="Web-{1E337FBD-8B57-4530-BB42-F7D144F751B5}" dt="2023-07-12T19:19:35.912" v="106" actId="20577"/>
          <ac:spMkLst>
            <pc:docMk/>
            <pc:sldMk cId="2921377386" sldId="292"/>
            <ac:spMk id="5" creationId="{37A7897C-9870-4425-AE80-4C1DA7E1849A}"/>
          </ac:spMkLst>
        </pc:spChg>
      </pc:sldChg>
      <pc:sldChg chg="addSp delSp modSp">
        <pc:chgData name="Borleis, Carl W" userId="S::to1403tt@minnstate.edu::5c7db654-1e02-44ad-9691-e1eae14e0b66" providerId="AD" clId="Web-{1E337FBD-8B57-4530-BB42-F7D144F751B5}" dt="2023-07-12T19:23:25.092" v="123" actId="14100"/>
        <pc:sldMkLst>
          <pc:docMk/>
          <pc:sldMk cId="1352945188" sldId="295"/>
        </pc:sldMkLst>
        <pc:spChg chg="del mod">
          <ac:chgData name="Borleis, Carl W" userId="S::to1403tt@minnstate.edu::5c7db654-1e02-44ad-9691-e1eae14e0b66" providerId="AD" clId="Web-{1E337FBD-8B57-4530-BB42-F7D144F751B5}" dt="2023-07-12T19:22:56.826" v="121"/>
          <ac:spMkLst>
            <pc:docMk/>
            <pc:sldMk cId="1352945188" sldId="295"/>
            <ac:spMk id="3" creationId="{37A03916-683E-410F-A78D-07E986D81954}"/>
          </ac:spMkLst>
        </pc:spChg>
        <pc:spChg chg="mod">
          <ac:chgData name="Borleis, Carl W" userId="S::to1403tt@minnstate.edu::5c7db654-1e02-44ad-9691-e1eae14e0b66" providerId="AD" clId="Web-{1E337FBD-8B57-4530-BB42-F7D144F751B5}" dt="2023-07-12T19:23:25.092" v="123" actId="14100"/>
          <ac:spMkLst>
            <pc:docMk/>
            <pc:sldMk cId="1352945188" sldId="295"/>
            <ac:spMk id="4" creationId="{46BD02B2-49F9-1957-B8F0-88E9BD92FC26}"/>
          </ac:spMkLst>
        </pc:spChg>
        <pc:graphicFrameChg chg="add mod">
          <ac:chgData name="Borleis, Carl W" userId="S::to1403tt@minnstate.edu::5c7db654-1e02-44ad-9691-e1eae14e0b66" providerId="AD" clId="Web-{1E337FBD-8B57-4530-BB42-F7D144F751B5}" dt="2023-07-12T19:23:17.842" v="122" actId="1076"/>
          <ac:graphicFrameMkLst>
            <pc:docMk/>
            <pc:sldMk cId="1352945188" sldId="295"/>
            <ac:graphicFrameMk id="7" creationId="{484D4FD1-FBE9-904D-2C51-26FA7D24675C}"/>
          </ac:graphicFrameMkLst>
        </pc:graphicFrameChg>
      </pc:sldChg>
      <pc:sldChg chg="modSp">
        <pc:chgData name="Borleis, Carl W" userId="S::to1403tt@minnstate.edu::5c7db654-1e02-44ad-9691-e1eae14e0b66" providerId="AD" clId="Web-{1E337FBD-8B57-4530-BB42-F7D144F751B5}" dt="2023-07-12T19:25:15.081" v="142" actId="20577"/>
        <pc:sldMkLst>
          <pc:docMk/>
          <pc:sldMk cId="3478335032" sldId="296"/>
        </pc:sldMkLst>
        <pc:spChg chg="mod">
          <ac:chgData name="Borleis, Carl W" userId="S::to1403tt@minnstate.edu::5c7db654-1e02-44ad-9691-e1eae14e0b66" providerId="AD" clId="Web-{1E337FBD-8B57-4530-BB42-F7D144F751B5}" dt="2023-07-12T19:25:15.081" v="142" actId="20577"/>
          <ac:spMkLst>
            <pc:docMk/>
            <pc:sldMk cId="3478335032" sldId="296"/>
            <ac:spMk id="3" creationId="{E89504CB-3EAB-4D23-A1C6-C31295299580}"/>
          </ac:spMkLst>
        </pc:spChg>
      </pc:sldChg>
      <pc:sldChg chg="addSp delSp modSp">
        <pc:chgData name="Borleis, Carl W" userId="S::to1403tt@minnstate.edu::5c7db654-1e02-44ad-9691-e1eae14e0b66" providerId="AD" clId="Web-{1E337FBD-8B57-4530-BB42-F7D144F751B5}" dt="2023-07-12T19:24:49.408" v="139"/>
        <pc:sldMkLst>
          <pc:docMk/>
          <pc:sldMk cId="3053178828" sldId="305"/>
        </pc:sldMkLst>
        <pc:spChg chg="mod">
          <ac:chgData name="Borleis, Carl W" userId="S::to1403tt@minnstate.edu::5c7db654-1e02-44ad-9691-e1eae14e0b66" providerId="AD" clId="Web-{1E337FBD-8B57-4530-BB42-F7D144F751B5}" dt="2023-07-12T19:24:49.408" v="139"/>
          <ac:spMkLst>
            <pc:docMk/>
            <pc:sldMk cId="3053178828" sldId="305"/>
            <ac:spMk id="2" creationId="{35658482-4D3A-ECEA-1C1A-3A80A93BE198}"/>
          </ac:spMkLst>
        </pc:spChg>
        <pc:spChg chg="mod">
          <ac:chgData name="Borleis, Carl W" userId="S::to1403tt@minnstate.edu::5c7db654-1e02-44ad-9691-e1eae14e0b66" providerId="AD" clId="Web-{1E337FBD-8B57-4530-BB42-F7D144F751B5}" dt="2023-07-12T19:24:49.408" v="139"/>
          <ac:spMkLst>
            <pc:docMk/>
            <pc:sldMk cId="3053178828" sldId="305"/>
            <ac:spMk id="4" creationId="{8DCDFF6F-2100-EA98-2645-2880206869BE}"/>
          </ac:spMkLst>
        </pc:spChg>
        <pc:spChg chg="add del">
          <ac:chgData name="Borleis, Carl W" userId="S::to1403tt@minnstate.edu::5c7db654-1e02-44ad-9691-e1eae14e0b66" providerId="AD" clId="Web-{1E337FBD-8B57-4530-BB42-F7D144F751B5}" dt="2023-07-12T19:24:49.408" v="139"/>
          <ac:spMkLst>
            <pc:docMk/>
            <pc:sldMk cId="3053178828" sldId="305"/>
            <ac:spMk id="22" creationId="{3BCB5F6A-9EB0-40B0-9D13-3023E9A20508}"/>
          </ac:spMkLst>
        </pc:spChg>
        <pc:grpChg chg="add del">
          <ac:chgData name="Borleis, Carl W" userId="S::to1403tt@minnstate.edu::5c7db654-1e02-44ad-9691-e1eae14e0b66" providerId="AD" clId="Web-{1E337FBD-8B57-4530-BB42-F7D144F751B5}" dt="2023-07-12T19:24:49.408" v="139"/>
          <ac:grpSpMkLst>
            <pc:docMk/>
            <pc:sldMk cId="3053178828" sldId="305"/>
            <ac:grpSpMk id="10" creationId="{E4951899-B99C-47AB-9C7C-16264D7A14C5}"/>
          </ac:grpSpMkLst>
        </pc:grpChg>
        <pc:picChg chg="add del">
          <ac:chgData name="Borleis, Carl W" userId="S::to1403tt@minnstate.edu::5c7db654-1e02-44ad-9691-e1eae14e0b66" providerId="AD" clId="Web-{1E337FBD-8B57-4530-BB42-F7D144F751B5}" dt="2023-07-12T19:24:49.408" v="139"/>
          <ac:picMkLst>
            <pc:docMk/>
            <pc:sldMk cId="3053178828" sldId="305"/>
            <ac:picMk id="6" creationId="{968BC7B1-A561-BD0E-4C60-F8A97F228A62}"/>
          </ac:picMkLst>
        </pc:picChg>
      </pc:sldChg>
      <pc:sldChg chg="modSp">
        <pc:chgData name="Borleis, Carl W" userId="S::to1403tt@minnstate.edu::5c7db654-1e02-44ad-9691-e1eae14e0b66" providerId="AD" clId="Web-{1E337FBD-8B57-4530-BB42-F7D144F751B5}" dt="2023-07-12T19:10:10.545" v="0" actId="14100"/>
        <pc:sldMkLst>
          <pc:docMk/>
          <pc:sldMk cId="3187027443" sldId="309"/>
        </pc:sldMkLst>
        <pc:spChg chg="mod">
          <ac:chgData name="Borleis, Carl W" userId="S::to1403tt@minnstate.edu::5c7db654-1e02-44ad-9691-e1eae14e0b66" providerId="AD" clId="Web-{1E337FBD-8B57-4530-BB42-F7D144F751B5}" dt="2023-07-12T19:10:10.545" v="0" actId="14100"/>
          <ac:spMkLst>
            <pc:docMk/>
            <pc:sldMk cId="3187027443" sldId="309"/>
            <ac:spMk id="4" creationId="{8C60CBF3-6691-521E-3203-98DB7BAF25F6}"/>
          </ac:spMkLst>
        </pc:spChg>
      </pc:sldChg>
      <pc:sldChg chg="modSp">
        <pc:chgData name="Borleis, Carl W" userId="S::to1403tt@minnstate.edu::5c7db654-1e02-44ad-9691-e1eae14e0b66" providerId="AD" clId="Web-{1E337FBD-8B57-4530-BB42-F7D144F751B5}" dt="2023-07-12T19:25:53.708" v="149" actId="20577"/>
        <pc:sldMkLst>
          <pc:docMk/>
          <pc:sldMk cId="319453971" sldId="311"/>
        </pc:sldMkLst>
        <pc:spChg chg="mod">
          <ac:chgData name="Borleis, Carl W" userId="S::to1403tt@minnstate.edu::5c7db654-1e02-44ad-9691-e1eae14e0b66" providerId="AD" clId="Web-{1E337FBD-8B57-4530-BB42-F7D144F751B5}" dt="2023-07-12T19:25:53.708" v="149" actId="20577"/>
          <ac:spMkLst>
            <pc:docMk/>
            <pc:sldMk cId="319453971" sldId="311"/>
            <ac:spMk id="4" creationId="{EB340992-4CCD-8697-D98C-6861FEA51AAC}"/>
          </ac:spMkLst>
        </pc:spChg>
      </pc:sldChg>
    </pc:docChg>
  </pc:docChgLst>
  <pc:docChgLst>
    <pc:chgData name="Borleis, Carl W" userId="S::to1403tt@minnstate.edu::5c7db654-1e02-44ad-9691-e1eae14e0b66" providerId="AD" clId="Web-{643A98B6-C628-467D-9E08-6567CE4DFDDE}"/>
    <pc:docChg chg="modSld">
      <pc:chgData name="Borleis, Carl W" userId="S::to1403tt@minnstate.edu::5c7db654-1e02-44ad-9691-e1eae14e0b66" providerId="AD" clId="Web-{643A98B6-C628-467D-9E08-6567CE4DFDDE}" dt="2023-07-06T15:59:27.380" v="8" actId="20577"/>
      <pc:docMkLst>
        <pc:docMk/>
      </pc:docMkLst>
      <pc:sldChg chg="modSp">
        <pc:chgData name="Borleis, Carl W" userId="S::to1403tt@minnstate.edu::5c7db654-1e02-44ad-9691-e1eae14e0b66" providerId="AD" clId="Web-{643A98B6-C628-467D-9E08-6567CE4DFDDE}" dt="2023-07-06T15:59:27.380" v="8" actId="20577"/>
        <pc:sldMkLst>
          <pc:docMk/>
          <pc:sldMk cId="2588751923" sldId="298"/>
        </pc:sldMkLst>
        <pc:spChg chg="mod">
          <ac:chgData name="Borleis, Carl W" userId="S::to1403tt@minnstate.edu::5c7db654-1e02-44ad-9691-e1eae14e0b66" providerId="AD" clId="Web-{643A98B6-C628-467D-9E08-6567CE4DFDDE}" dt="2023-07-06T15:59:27.380" v="8" actId="20577"/>
          <ac:spMkLst>
            <pc:docMk/>
            <pc:sldMk cId="2588751923" sldId="298"/>
            <ac:spMk id="3" creationId="{E89504CB-3EAB-4D23-A1C6-C31295299580}"/>
          </ac:spMkLst>
        </pc:spChg>
      </pc:sldChg>
    </pc:docChg>
  </pc:docChgLst>
  <pc:docChgLst>
    <pc:chgData name="Brownlee, Forrest A" userId="S::ie8445pa@minnstate.edu::ae712bf2-a8ed-4131-9894-56ce61ffd03e" providerId="AD" clId="Web-{23EBEE9D-CBB7-094B-60EB-658B1F6BB763}"/>
    <pc:docChg chg="modSld">
      <pc:chgData name="Brownlee, Forrest A" userId="S::ie8445pa@minnstate.edu::ae712bf2-a8ed-4131-9894-56ce61ffd03e" providerId="AD" clId="Web-{23EBEE9D-CBB7-094B-60EB-658B1F6BB763}" dt="2023-07-17T15:51:11.848" v="70"/>
      <pc:docMkLst>
        <pc:docMk/>
      </pc:docMkLst>
      <pc:sldChg chg="addSp delSp modSp">
        <pc:chgData name="Brownlee, Forrest A" userId="S::ie8445pa@minnstate.edu::ae712bf2-a8ed-4131-9894-56ce61ffd03e" providerId="AD" clId="Web-{23EBEE9D-CBB7-094B-60EB-658B1F6BB763}" dt="2023-07-17T15:51:11.848" v="70"/>
        <pc:sldMkLst>
          <pc:docMk/>
          <pc:sldMk cId="740754296" sldId="299"/>
        </pc:sldMkLst>
        <pc:spChg chg="mod">
          <ac:chgData name="Brownlee, Forrest A" userId="S::ie8445pa@minnstate.edu::ae712bf2-a8ed-4131-9894-56ce61ffd03e" providerId="AD" clId="Web-{23EBEE9D-CBB7-094B-60EB-658B1F6BB763}" dt="2023-07-17T15:51:11.848" v="70"/>
          <ac:spMkLst>
            <pc:docMk/>
            <pc:sldMk cId="740754296" sldId="299"/>
            <ac:spMk id="4" creationId="{014302F0-821B-536A-5933-6CEB724E1CD2}"/>
          </ac:spMkLst>
        </pc:spChg>
        <pc:spChg chg="mod">
          <ac:chgData name="Brownlee, Forrest A" userId="S::ie8445pa@minnstate.edu::ae712bf2-a8ed-4131-9894-56ce61ffd03e" providerId="AD" clId="Web-{23EBEE9D-CBB7-094B-60EB-658B1F6BB763}" dt="2023-07-17T15:51:11.848" v="70"/>
          <ac:spMkLst>
            <pc:docMk/>
            <pc:sldMk cId="740754296" sldId="299"/>
            <ac:spMk id="6" creationId="{F677081A-7785-EC6F-F00E-68919F0681BA}"/>
          </ac:spMkLst>
        </pc:spChg>
        <pc:spChg chg="add del">
          <ac:chgData name="Brownlee, Forrest A" userId="S::ie8445pa@minnstate.edu::ae712bf2-a8ed-4131-9894-56ce61ffd03e" providerId="AD" clId="Web-{23EBEE9D-CBB7-094B-60EB-658B1F6BB763}" dt="2023-07-17T15:51:11.848" v="70"/>
          <ac:spMkLst>
            <pc:docMk/>
            <pc:sldMk cId="740754296" sldId="299"/>
            <ac:spMk id="28" creationId="{3F088236-D655-4F88-B238-E16762358025}"/>
          </ac:spMkLst>
        </pc:spChg>
        <pc:spChg chg="add del">
          <ac:chgData name="Brownlee, Forrest A" userId="S::ie8445pa@minnstate.edu::ae712bf2-a8ed-4131-9894-56ce61ffd03e" providerId="AD" clId="Web-{23EBEE9D-CBB7-094B-60EB-658B1F6BB763}" dt="2023-07-17T15:51:11.848" v="70"/>
          <ac:spMkLst>
            <pc:docMk/>
            <pc:sldMk cId="740754296" sldId="299"/>
            <ac:spMk id="30" creationId="{3DAC0C92-199E-475C-9390-119A9B027276}"/>
          </ac:spMkLst>
        </pc:spChg>
        <pc:spChg chg="add del">
          <ac:chgData name="Brownlee, Forrest A" userId="S::ie8445pa@minnstate.edu::ae712bf2-a8ed-4131-9894-56ce61ffd03e" providerId="AD" clId="Web-{23EBEE9D-CBB7-094B-60EB-658B1F6BB763}" dt="2023-07-17T15:51:11.848" v="70"/>
          <ac:spMkLst>
            <pc:docMk/>
            <pc:sldMk cId="740754296" sldId="299"/>
            <ac:spMk id="32" creationId="{C4CFB339-0ED8-4FE2-9EF1-6D1375B8499B}"/>
          </ac:spMkLst>
        </pc:spChg>
        <pc:spChg chg="add del">
          <ac:chgData name="Brownlee, Forrest A" userId="S::ie8445pa@minnstate.edu::ae712bf2-a8ed-4131-9894-56ce61ffd03e" providerId="AD" clId="Web-{23EBEE9D-CBB7-094B-60EB-658B1F6BB763}" dt="2023-07-17T15:51:11.848" v="70"/>
          <ac:spMkLst>
            <pc:docMk/>
            <pc:sldMk cId="740754296" sldId="299"/>
            <ac:spMk id="34" creationId="{31896C80-2069-4431-9C19-83B913734490}"/>
          </ac:spMkLst>
        </pc:spChg>
        <pc:spChg chg="add del">
          <ac:chgData name="Brownlee, Forrest A" userId="S::ie8445pa@minnstate.edu::ae712bf2-a8ed-4131-9894-56ce61ffd03e" providerId="AD" clId="Web-{23EBEE9D-CBB7-094B-60EB-658B1F6BB763}" dt="2023-07-17T15:51:11.848" v="70"/>
          <ac:spMkLst>
            <pc:docMk/>
            <pc:sldMk cId="740754296" sldId="299"/>
            <ac:spMk id="36" creationId="{BF120A21-0841-4823-B0C4-28AEBCEF9B78}"/>
          </ac:spMkLst>
        </pc:spChg>
        <pc:spChg chg="add del">
          <ac:chgData name="Brownlee, Forrest A" userId="S::ie8445pa@minnstate.edu::ae712bf2-a8ed-4131-9894-56ce61ffd03e" providerId="AD" clId="Web-{23EBEE9D-CBB7-094B-60EB-658B1F6BB763}" dt="2023-07-17T15:51:11.848" v="70"/>
          <ac:spMkLst>
            <pc:docMk/>
            <pc:sldMk cId="740754296" sldId="299"/>
            <ac:spMk id="38" creationId="{DBB05BAE-BBD3-4289-899F-A6851503C6B0}"/>
          </ac:spMkLst>
        </pc:spChg>
        <pc:spChg chg="add del">
          <ac:chgData name="Brownlee, Forrest A" userId="S::ie8445pa@minnstate.edu::ae712bf2-a8ed-4131-9894-56ce61ffd03e" providerId="AD" clId="Web-{23EBEE9D-CBB7-094B-60EB-658B1F6BB763}" dt="2023-07-17T15:51:11.848" v="70"/>
          <ac:spMkLst>
            <pc:docMk/>
            <pc:sldMk cId="740754296" sldId="299"/>
            <ac:spMk id="40" creationId="{9874D11C-36F5-4BBE-A490-019A54E953B0}"/>
          </ac:spMkLst>
        </pc:spChg>
        <pc:spChg chg="add">
          <ac:chgData name="Brownlee, Forrest A" userId="S::ie8445pa@minnstate.edu::ae712bf2-a8ed-4131-9894-56ce61ffd03e" providerId="AD" clId="Web-{23EBEE9D-CBB7-094B-60EB-658B1F6BB763}" dt="2023-07-17T15:51:11.848" v="70"/>
          <ac:spMkLst>
            <pc:docMk/>
            <pc:sldMk cId="740754296" sldId="299"/>
            <ac:spMk id="57" creationId="{9F4444CE-BC8D-4D61-B303-4C05614E62AB}"/>
          </ac:spMkLst>
        </pc:spChg>
        <pc:spChg chg="add">
          <ac:chgData name="Brownlee, Forrest A" userId="S::ie8445pa@minnstate.edu::ae712bf2-a8ed-4131-9894-56ce61ffd03e" providerId="AD" clId="Web-{23EBEE9D-CBB7-094B-60EB-658B1F6BB763}" dt="2023-07-17T15:51:11.848" v="70"/>
          <ac:spMkLst>
            <pc:docMk/>
            <pc:sldMk cId="740754296" sldId="299"/>
            <ac:spMk id="59" creationId="{62423CA5-E2E1-4789-B759-9906C1C94063}"/>
          </ac:spMkLst>
        </pc:spChg>
        <pc:spChg chg="add">
          <ac:chgData name="Brownlee, Forrest A" userId="S::ie8445pa@minnstate.edu::ae712bf2-a8ed-4131-9894-56ce61ffd03e" providerId="AD" clId="Web-{23EBEE9D-CBB7-094B-60EB-658B1F6BB763}" dt="2023-07-17T15:51:11.848" v="70"/>
          <ac:spMkLst>
            <pc:docMk/>
            <pc:sldMk cId="740754296" sldId="299"/>
            <ac:spMk id="61" creationId="{73772B81-181F-48B7-8826-4D9686D15DF5}"/>
          </ac:spMkLst>
        </pc:spChg>
        <pc:spChg chg="add">
          <ac:chgData name="Brownlee, Forrest A" userId="S::ie8445pa@minnstate.edu::ae712bf2-a8ed-4131-9894-56ce61ffd03e" providerId="AD" clId="Web-{23EBEE9D-CBB7-094B-60EB-658B1F6BB763}" dt="2023-07-17T15:51:11.848" v="70"/>
          <ac:spMkLst>
            <pc:docMk/>
            <pc:sldMk cId="740754296" sldId="299"/>
            <ac:spMk id="63" creationId="{B2205F6E-03C6-4E92-877C-E2482F6599AA}"/>
          </ac:spMkLst>
        </pc:spChg>
        <pc:grpChg chg="add del">
          <ac:chgData name="Brownlee, Forrest A" userId="S::ie8445pa@minnstate.edu::ae712bf2-a8ed-4131-9894-56ce61ffd03e" providerId="AD" clId="Web-{23EBEE9D-CBB7-094B-60EB-658B1F6BB763}" dt="2023-07-17T15:51:11.848" v="70"/>
          <ac:grpSpMkLst>
            <pc:docMk/>
            <pc:sldMk cId="740754296" sldId="299"/>
            <ac:grpSpMk id="12" creationId="{10BE40E3-5550-4CDD-B4FD-387C33EBF157}"/>
          </ac:grpSpMkLst>
        </pc:grpChg>
        <pc:grpChg chg="add">
          <ac:chgData name="Brownlee, Forrest A" userId="S::ie8445pa@minnstate.edu::ae712bf2-a8ed-4131-9894-56ce61ffd03e" providerId="AD" clId="Web-{23EBEE9D-CBB7-094B-60EB-658B1F6BB763}" dt="2023-07-17T15:51:11.848" v="70"/>
          <ac:grpSpMkLst>
            <pc:docMk/>
            <pc:sldMk cId="740754296" sldId="299"/>
            <ac:grpSpMk id="45" creationId="{1F2B4773-3207-44CC-B7AC-892B70498211}"/>
          </ac:grpSpMkLst>
        </pc:grpChg>
        <pc:picChg chg="del">
          <ac:chgData name="Brownlee, Forrest A" userId="S::ie8445pa@minnstate.edu::ae712bf2-a8ed-4131-9894-56ce61ffd03e" providerId="AD" clId="Web-{23EBEE9D-CBB7-094B-60EB-658B1F6BB763}" dt="2023-07-17T15:49:47.393" v="59"/>
          <ac:picMkLst>
            <pc:docMk/>
            <pc:sldMk cId="740754296" sldId="299"/>
            <ac:picMk id="3" creationId="{01543439-4CB7-4900-9489-3DE6EA85FAF2}"/>
          </ac:picMkLst>
        </pc:picChg>
        <pc:picChg chg="del">
          <ac:chgData name="Brownlee, Forrest A" userId="S::ie8445pa@minnstate.edu::ae712bf2-a8ed-4131-9894-56ce61ffd03e" providerId="AD" clId="Web-{23EBEE9D-CBB7-094B-60EB-658B1F6BB763}" dt="2023-07-17T15:49:51.815" v="60"/>
          <ac:picMkLst>
            <pc:docMk/>
            <pc:sldMk cId="740754296" sldId="299"/>
            <ac:picMk id="5" creationId="{0C6F2716-27C2-35FC-775E-1CC03A226B94}"/>
          </ac:picMkLst>
        </pc:picChg>
        <pc:picChg chg="add mod ord">
          <ac:chgData name="Brownlee, Forrest A" userId="S::ie8445pa@minnstate.edu::ae712bf2-a8ed-4131-9894-56ce61ffd03e" providerId="AD" clId="Web-{23EBEE9D-CBB7-094B-60EB-658B1F6BB763}" dt="2023-07-17T15:51:11.848" v="70"/>
          <ac:picMkLst>
            <pc:docMk/>
            <pc:sldMk cId="740754296" sldId="299"/>
            <ac:picMk id="7" creationId="{7D31B881-01C6-6326-B51B-B00C6C80AA4D}"/>
          </ac:picMkLst>
        </pc:picChg>
        <pc:cxnChg chg="add del">
          <ac:chgData name="Brownlee, Forrest A" userId="S::ie8445pa@minnstate.edu::ae712bf2-a8ed-4131-9894-56ce61ffd03e" providerId="AD" clId="Web-{23EBEE9D-CBB7-094B-60EB-658B1F6BB763}" dt="2023-07-17T15:51:11.848" v="70"/>
          <ac:cxnSpMkLst>
            <pc:docMk/>
            <pc:sldMk cId="740754296" sldId="299"/>
            <ac:cxnSpMk id="24" creationId="{64FA5DFF-7FE6-4855-84E6-DFA78EE978BD}"/>
          </ac:cxnSpMkLst>
        </pc:cxnChg>
        <pc:cxnChg chg="add del">
          <ac:chgData name="Brownlee, Forrest A" userId="S::ie8445pa@minnstate.edu::ae712bf2-a8ed-4131-9894-56ce61ffd03e" providerId="AD" clId="Web-{23EBEE9D-CBB7-094B-60EB-658B1F6BB763}" dt="2023-07-17T15:51:11.848" v="70"/>
          <ac:cxnSpMkLst>
            <pc:docMk/>
            <pc:sldMk cId="740754296" sldId="299"/>
            <ac:cxnSpMk id="26" creationId="{2AFD8CBA-54A3-4363-991B-B9C631BBFA74}"/>
          </ac:cxnSpMkLst>
        </pc:cxnChg>
      </pc:sldChg>
    </pc:docChg>
  </pc:docChgLst>
  <pc:docChgLst>
    <pc:chgData name="Brownlee, Forrest A" userId="S::ie8445pa@minnstate.edu::ae712bf2-a8ed-4131-9894-56ce61ffd03e" providerId="AD" clId="Web-{2A4389E2-957E-037F-689A-5B607F33559F}"/>
    <pc:docChg chg="modSld">
      <pc:chgData name="Brownlee, Forrest A" userId="S::ie8445pa@minnstate.edu::ae712bf2-a8ed-4131-9894-56ce61ffd03e" providerId="AD" clId="Web-{2A4389E2-957E-037F-689A-5B607F33559F}" dt="2023-07-10T15:30:22.121" v="30" actId="20577"/>
      <pc:docMkLst>
        <pc:docMk/>
      </pc:docMkLst>
      <pc:sldChg chg="modSp">
        <pc:chgData name="Brownlee, Forrest A" userId="S::ie8445pa@minnstate.edu::ae712bf2-a8ed-4131-9894-56ce61ffd03e" providerId="AD" clId="Web-{2A4389E2-957E-037F-689A-5B607F33559F}" dt="2023-07-10T15:30:22.121" v="30" actId="20577"/>
        <pc:sldMkLst>
          <pc:docMk/>
          <pc:sldMk cId="472293675" sldId="289"/>
        </pc:sldMkLst>
        <pc:graphicFrameChg chg="mod modGraphic">
          <ac:chgData name="Brownlee, Forrest A" userId="S::ie8445pa@minnstate.edu::ae712bf2-a8ed-4131-9894-56ce61ffd03e" providerId="AD" clId="Web-{2A4389E2-957E-037F-689A-5B607F33559F}" dt="2023-07-10T15:30:22.121" v="30" actId="20577"/>
          <ac:graphicFrameMkLst>
            <pc:docMk/>
            <pc:sldMk cId="472293675" sldId="289"/>
            <ac:graphicFrameMk id="47" creationId="{54F6497C-78C6-41A9-A21C-30EF922CD849}"/>
          </ac:graphicFrameMkLst>
        </pc:graphicFrameChg>
      </pc:sldChg>
    </pc:docChg>
  </pc:docChgLst>
  <pc:docChgLst>
    <pc:chgData name="Brownlee, Forrest A" userId="S::ie8445pa@minnstate.edu::ae712bf2-a8ed-4131-9894-56ce61ffd03e" providerId="AD" clId="Web-{9BC2D66C-3BFC-AB06-338B-58034652133A}"/>
    <pc:docChg chg="addSld delSld modSld">
      <pc:chgData name="Brownlee, Forrest A" userId="S::ie8445pa@minnstate.edu::ae712bf2-a8ed-4131-9894-56ce61ffd03e" providerId="AD" clId="Web-{9BC2D66C-3BFC-AB06-338B-58034652133A}" dt="2023-07-18T17:01:30.882" v="178" actId="20577"/>
      <pc:docMkLst>
        <pc:docMk/>
      </pc:docMkLst>
      <pc:sldChg chg="modSp">
        <pc:chgData name="Brownlee, Forrest A" userId="S::ie8445pa@minnstate.edu::ae712bf2-a8ed-4131-9894-56ce61ffd03e" providerId="AD" clId="Web-{9BC2D66C-3BFC-AB06-338B-58034652133A}" dt="2023-07-18T16:23:52.290" v="14" actId="20577"/>
        <pc:sldMkLst>
          <pc:docMk/>
          <pc:sldMk cId="555395302" sldId="301"/>
        </pc:sldMkLst>
        <pc:spChg chg="mod">
          <ac:chgData name="Brownlee, Forrest A" userId="S::ie8445pa@minnstate.edu::ae712bf2-a8ed-4131-9894-56ce61ffd03e" providerId="AD" clId="Web-{9BC2D66C-3BFC-AB06-338B-58034652133A}" dt="2023-07-18T16:23:52.290" v="14" actId="20577"/>
          <ac:spMkLst>
            <pc:docMk/>
            <pc:sldMk cId="555395302" sldId="301"/>
            <ac:spMk id="3" creationId="{E5168B63-289E-05F6-0071-AEA1016B65D4}"/>
          </ac:spMkLst>
        </pc:spChg>
      </pc:sldChg>
      <pc:sldChg chg="del">
        <pc:chgData name="Brownlee, Forrest A" userId="S::ie8445pa@minnstate.edu::ae712bf2-a8ed-4131-9894-56ce61ffd03e" providerId="AD" clId="Web-{9BC2D66C-3BFC-AB06-338B-58034652133A}" dt="2023-07-18T16:41:03.014" v="140"/>
        <pc:sldMkLst>
          <pc:docMk/>
          <pc:sldMk cId="1572083707" sldId="302"/>
        </pc:sldMkLst>
      </pc:sldChg>
      <pc:sldChg chg="modSp">
        <pc:chgData name="Brownlee, Forrest A" userId="S::ie8445pa@minnstate.edu::ae712bf2-a8ed-4131-9894-56ce61ffd03e" providerId="AD" clId="Web-{9BC2D66C-3BFC-AB06-338B-58034652133A}" dt="2023-07-18T17:01:30.882" v="178" actId="20577"/>
        <pc:sldMkLst>
          <pc:docMk/>
          <pc:sldMk cId="1234393389" sldId="313"/>
        </pc:sldMkLst>
        <pc:spChg chg="mod">
          <ac:chgData name="Brownlee, Forrest A" userId="S::ie8445pa@minnstate.edu::ae712bf2-a8ed-4131-9894-56ce61ffd03e" providerId="AD" clId="Web-{9BC2D66C-3BFC-AB06-338B-58034652133A}" dt="2023-07-18T17:01:30.882" v="178" actId="20577"/>
          <ac:spMkLst>
            <pc:docMk/>
            <pc:sldMk cId="1234393389" sldId="313"/>
            <ac:spMk id="6" creationId="{D61C0BAD-BD09-4C8A-92A1-ACD3B3CA9B5E}"/>
          </ac:spMkLst>
        </pc:spChg>
      </pc:sldChg>
      <pc:sldChg chg="addSp delSp modSp">
        <pc:chgData name="Brownlee, Forrest A" userId="S::ie8445pa@minnstate.edu::ae712bf2-a8ed-4131-9894-56ce61ffd03e" providerId="AD" clId="Web-{9BC2D66C-3BFC-AB06-338B-58034652133A}" dt="2023-07-18T16:39:31.417" v="139" actId="1076"/>
        <pc:sldMkLst>
          <pc:docMk/>
          <pc:sldMk cId="1426110317" sldId="314"/>
        </pc:sldMkLst>
        <pc:spChg chg="add del mod">
          <ac:chgData name="Brownlee, Forrest A" userId="S::ie8445pa@minnstate.edu::ae712bf2-a8ed-4131-9894-56ce61ffd03e" providerId="AD" clId="Web-{9BC2D66C-3BFC-AB06-338B-58034652133A}" dt="2023-07-18T16:34:28.500" v="21"/>
          <ac:spMkLst>
            <pc:docMk/>
            <pc:sldMk cId="1426110317" sldId="314"/>
            <ac:spMk id="3" creationId="{12799ED9-59BD-37FA-8BE7-987D9040A4E8}"/>
          </ac:spMkLst>
        </pc:spChg>
        <pc:spChg chg="mod">
          <ac:chgData name="Brownlee, Forrest A" userId="S::ie8445pa@minnstate.edu::ae712bf2-a8ed-4131-9894-56ce61ffd03e" providerId="AD" clId="Web-{9BC2D66C-3BFC-AB06-338B-58034652133A}" dt="2023-07-18T16:38:49.759" v="135" actId="1076"/>
          <ac:spMkLst>
            <pc:docMk/>
            <pc:sldMk cId="1426110317" sldId="314"/>
            <ac:spMk id="4" creationId="{2437788D-7961-4A0F-9F9B-33F128A494FD}"/>
          </ac:spMkLst>
        </pc:spChg>
        <pc:spChg chg="add mod">
          <ac:chgData name="Brownlee, Forrest A" userId="S::ie8445pa@minnstate.edu::ae712bf2-a8ed-4131-9894-56ce61ffd03e" providerId="AD" clId="Web-{9BC2D66C-3BFC-AB06-338B-58034652133A}" dt="2023-07-18T16:37:27.897" v="126" actId="20577"/>
          <ac:spMkLst>
            <pc:docMk/>
            <pc:sldMk cId="1426110317" sldId="314"/>
            <ac:spMk id="5" creationId="{9FDF8B3A-1FB0-8D74-6668-649C2F84DE82}"/>
          </ac:spMkLst>
        </pc:spChg>
        <pc:picChg chg="del mod">
          <ac:chgData name="Brownlee, Forrest A" userId="S::ie8445pa@minnstate.edu::ae712bf2-a8ed-4131-9894-56ce61ffd03e" providerId="AD" clId="Web-{9BC2D66C-3BFC-AB06-338B-58034652133A}" dt="2023-07-18T16:34:21.734" v="19"/>
          <ac:picMkLst>
            <pc:docMk/>
            <pc:sldMk cId="1426110317" sldId="314"/>
            <ac:picMk id="6" creationId="{93857E11-54DA-480F-A6C8-0F91E588876B}"/>
          </ac:picMkLst>
        </pc:picChg>
        <pc:picChg chg="add mod">
          <ac:chgData name="Brownlee, Forrest A" userId="S::ie8445pa@minnstate.edu::ae712bf2-a8ed-4131-9894-56ce61ffd03e" providerId="AD" clId="Web-{9BC2D66C-3BFC-AB06-338B-58034652133A}" dt="2023-07-18T16:39:31.417" v="139" actId="1076"/>
          <ac:picMkLst>
            <pc:docMk/>
            <pc:sldMk cId="1426110317" sldId="314"/>
            <ac:picMk id="7" creationId="{90D30BBB-F827-9C2B-4308-879F04704B29}"/>
          </ac:picMkLst>
        </pc:picChg>
      </pc:sldChg>
      <pc:sldChg chg="addSp delSp modSp new mod setBg">
        <pc:chgData name="Brownlee, Forrest A" userId="S::ie8445pa@minnstate.edu::ae712bf2-a8ed-4131-9894-56ce61ffd03e" providerId="AD" clId="Web-{9BC2D66C-3BFC-AB06-338B-58034652133A}" dt="2023-07-18T16:38:19.461" v="134" actId="1076"/>
        <pc:sldMkLst>
          <pc:docMk/>
          <pc:sldMk cId="1882924442" sldId="316"/>
        </pc:sldMkLst>
        <pc:spChg chg="add del">
          <ac:chgData name="Brownlee, Forrest A" userId="S::ie8445pa@minnstate.edu::ae712bf2-a8ed-4131-9894-56ce61ffd03e" providerId="AD" clId="Web-{9BC2D66C-3BFC-AB06-338B-58034652133A}" dt="2023-07-18T16:38:15.289" v="132"/>
          <ac:spMkLst>
            <pc:docMk/>
            <pc:sldMk cId="1882924442" sldId="316"/>
            <ac:spMk id="7" creationId="{21029ED5-F105-4DD2-99C8-1E4422817978}"/>
          </ac:spMkLst>
        </pc:spChg>
        <pc:spChg chg="add del">
          <ac:chgData name="Brownlee, Forrest A" userId="S::ie8445pa@minnstate.edu::ae712bf2-a8ed-4131-9894-56ce61ffd03e" providerId="AD" clId="Web-{9BC2D66C-3BFC-AB06-338B-58034652133A}" dt="2023-07-18T16:38:15.289" v="132"/>
          <ac:spMkLst>
            <pc:docMk/>
            <pc:sldMk cId="1882924442" sldId="316"/>
            <ac:spMk id="20" creationId="{5C9652B3-A450-4ED6-8FBF-F536BA60B4D8}"/>
          </ac:spMkLst>
        </pc:spChg>
        <pc:grpChg chg="add del">
          <ac:chgData name="Brownlee, Forrest A" userId="S::ie8445pa@minnstate.edu::ae712bf2-a8ed-4131-9894-56ce61ffd03e" providerId="AD" clId="Web-{9BC2D66C-3BFC-AB06-338B-58034652133A}" dt="2023-07-18T16:38:15.289" v="132"/>
          <ac:grpSpMkLst>
            <pc:docMk/>
            <pc:sldMk cId="1882924442" sldId="316"/>
            <ac:grpSpMk id="9" creationId="{2D621E68-BF28-4A1C-B1A2-4E55E139E79A}"/>
          </ac:grpSpMkLst>
        </pc:grpChg>
        <pc:picChg chg="add mod">
          <ac:chgData name="Brownlee, Forrest A" userId="S::ie8445pa@minnstate.edu::ae712bf2-a8ed-4131-9894-56ce61ffd03e" providerId="AD" clId="Web-{9BC2D66C-3BFC-AB06-338B-58034652133A}" dt="2023-07-18T16:38:19.461" v="134" actId="1076"/>
          <ac:picMkLst>
            <pc:docMk/>
            <pc:sldMk cId="1882924442" sldId="316"/>
            <ac:picMk id="2" creationId="{BA3E9D2C-B89C-80E4-911A-B5CAB8397145}"/>
          </ac:picMkLst>
        </pc:picChg>
      </pc:sldChg>
      <pc:sldChg chg="new del">
        <pc:chgData name="Brownlee, Forrest A" userId="S::ie8445pa@minnstate.edu::ae712bf2-a8ed-4131-9894-56ce61ffd03e" providerId="AD" clId="Web-{9BC2D66C-3BFC-AB06-338B-58034652133A}" dt="2023-07-18T16:39:13.088" v="137"/>
        <pc:sldMkLst>
          <pc:docMk/>
          <pc:sldMk cId="3676646830" sldId="317"/>
        </pc:sldMkLst>
      </pc:sldChg>
    </pc:docChg>
  </pc:docChgLst>
  <pc:docChgLst>
    <pc:chgData name="Borleis, Carl W" userId="S::to1403tt@minnstate.edu::5c7db654-1e02-44ad-9691-e1eae14e0b66" providerId="AD" clId="Web-{0AAFCCD5-FA5E-4B92-A67A-6642D3B9EF52}"/>
    <pc:docChg chg="modSld">
      <pc:chgData name="Borleis, Carl W" userId="S::to1403tt@minnstate.edu::5c7db654-1e02-44ad-9691-e1eae14e0b66" providerId="AD" clId="Web-{0AAFCCD5-FA5E-4B92-A67A-6642D3B9EF52}" dt="2023-07-06T17:37:59.613" v="276" actId="20577"/>
      <pc:docMkLst>
        <pc:docMk/>
      </pc:docMkLst>
      <pc:sldChg chg="modSp">
        <pc:chgData name="Borleis, Carl W" userId="S::to1403tt@minnstate.edu::5c7db654-1e02-44ad-9691-e1eae14e0b66" providerId="AD" clId="Web-{0AAFCCD5-FA5E-4B92-A67A-6642D3B9EF52}" dt="2023-07-06T17:28:49.350" v="123" actId="20577"/>
        <pc:sldMkLst>
          <pc:docMk/>
          <pc:sldMk cId="1633056781" sldId="280"/>
        </pc:sldMkLst>
        <pc:spChg chg="mod">
          <ac:chgData name="Borleis, Carl W" userId="S::to1403tt@minnstate.edu::5c7db654-1e02-44ad-9691-e1eae14e0b66" providerId="AD" clId="Web-{0AAFCCD5-FA5E-4B92-A67A-6642D3B9EF52}" dt="2023-07-06T17:28:49.350" v="123" actId="20577"/>
          <ac:spMkLst>
            <pc:docMk/>
            <pc:sldMk cId="1633056781" sldId="280"/>
            <ac:spMk id="3" creationId="{51FDC165-A33F-90FE-7823-A2E2CF99C38A}"/>
          </ac:spMkLst>
        </pc:spChg>
      </pc:sldChg>
      <pc:sldChg chg="modSp">
        <pc:chgData name="Borleis, Carl W" userId="S::to1403tt@minnstate.edu::5c7db654-1e02-44ad-9691-e1eae14e0b66" providerId="AD" clId="Web-{0AAFCCD5-FA5E-4B92-A67A-6642D3B9EF52}" dt="2023-07-06T17:36:25.752" v="227" actId="20577"/>
        <pc:sldMkLst>
          <pc:docMk/>
          <pc:sldMk cId="1893867988" sldId="282"/>
        </pc:sldMkLst>
        <pc:spChg chg="mod">
          <ac:chgData name="Borleis, Carl W" userId="S::to1403tt@minnstate.edu::5c7db654-1e02-44ad-9691-e1eae14e0b66" providerId="AD" clId="Web-{0AAFCCD5-FA5E-4B92-A67A-6642D3B9EF52}" dt="2023-07-06T17:36:25.752" v="227" actId="20577"/>
          <ac:spMkLst>
            <pc:docMk/>
            <pc:sldMk cId="1893867988" sldId="282"/>
            <ac:spMk id="5" creationId="{4315D4A8-D223-17B5-2C4A-DC92DCC9ABAC}"/>
          </ac:spMkLst>
        </pc:spChg>
      </pc:sldChg>
      <pc:sldChg chg="modSp">
        <pc:chgData name="Borleis, Carl W" userId="S::to1403tt@minnstate.edu::5c7db654-1e02-44ad-9691-e1eae14e0b66" providerId="AD" clId="Web-{0AAFCCD5-FA5E-4B92-A67A-6642D3B9EF52}" dt="2023-07-06T17:17:14.739" v="14" actId="20577"/>
        <pc:sldMkLst>
          <pc:docMk/>
          <pc:sldMk cId="4222601781" sldId="285"/>
        </pc:sldMkLst>
        <pc:spChg chg="mod">
          <ac:chgData name="Borleis, Carl W" userId="S::to1403tt@minnstate.edu::5c7db654-1e02-44ad-9691-e1eae14e0b66" providerId="AD" clId="Web-{0AAFCCD5-FA5E-4B92-A67A-6642D3B9EF52}" dt="2023-07-06T17:17:14.739" v="14" actId="20577"/>
          <ac:spMkLst>
            <pc:docMk/>
            <pc:sldMk cId="4222601781" sldId="285"/>
            <ac:spMk id="3" creationId="{6A9459AA-E576-4ED8-AA27-8A0D3E68355A}"/>
          </ac:spMkLst>
        </pc:spChg>
      </pc:sldChg>
      <pc:sldChg chg="modSp">
        <pc:chgData name="Borleis, Carl W" userId="S::to1403tt@minnstate.edu::5c7db654-1e02-44ad-9691-e1eae14e0b66" providerId="AD" clId="Web-{0AAFCCD5-FA5E-4B92-A67A-6642D3B9EF52}" dt="2023-07-06T17:17:33.380" v="17" actId="20577"/>
        <pc:sldMkLst>
          <pc:docMk/>
          <pc:sldMk cId="1315673875" sldId="287"/>
        </pc:sldMkLst>
        <pc:spChg chg="mod">
          <ac:chgData name="Borleis, Carl W" userId="S::to1403tt@minnstate.edu::5c7db654-1e02-44ad-9691-e1eae14e0b66" providerId="AD" clId="Web-{0AAFCCD5-FA5E-4B92-A67A-6642D3B9EF52}" dt="2023-07-06T17:17:33.380" v="17" actId="20577"/>
          <ac:spMkLst>
            <pc:docMk/>
            <pc:sldMk cId="1315673875" sldId="287"/>
            <ac:spMk id="2" creationId="{AC65F366-1181-4B75-B86B-2B02B39DDE1A}"/>
          </ac:spMkLst>
        </pc:spChg>
      </pc:sldChg>
      <pc:sldChg chg="modSp">
        <pc:chgData name="Borleis, Carl W" userId="S::to1403tt@minnstate.edu::5c7db654-1e02-44ad-9691-e1eae14e0b66" providerId="AD" clId="Web-{0AAFCCD5-FA5E-4B92-A67A-6642D3B9EF52}" dt="2023-07-06T17:18:19.100" v="24" actId="20577"/>
        <pc:sldMkLst>
          <pc:docMk/>
          <pc:sldMk cId="3215111479" sldId="291"/>
        </pc:sldMkLst>
        <pc:spChg chg="mod">
          <ac:chgData name="Borleis, Carl W" userId="S::to1403tt@minnstate.edu::5c7db654-1e02-44ad-9691-e1eae14e0b66" providerId="AD" clId="Web-{0AAFCCD5-FA5E-4B92-A67A-6642D3B9EF52}" dt="2023-07-06T17:18:19.100" v="24" actId="20577"/>
          <ac:spMkLst>
            <pc:docMk/>
            <pc:sldMk cId="3215111479" sldId="291"/>
            <ac:spMk id="4" creationId="{4CDBCB72-1D01-42C9-B576-4CE38D7C67A5}"/>
          </ac:spMkLst>
        </pc:spChg>
      </pc:sldChg>
      <pc:sldChg chg="modSp">
        <pc:chgData name="Borleis, Carl W" userId="S::to1403tt@minnstate.edu::5c7db654-1e02-44ad-9691-e1eae14e0b66" providerId="AD" clId="Web-{0AAFCCD5-FA5E-4B92-A67A-6642D3B9EF52}" dt="2023-07-06T17:22:06.762" v="40" actId="20577"/>
        <pc:sldMkLst>
          <pc:docMk/>
          <pc:sldMk cId="2652498511" sldId="293"/>
        </pc:sldMkLst>
        <pc:spChg chg="mod">
          <ac:chgData name="Borleis, Carl W" userId="S::to1403tt@minnstate.edu::5c7db654-1e02-44ad-9691-e1eae14e0b66" providerId="AD" clId="Web-{0AAFCCD5-FA5E-4B92-A67A-6642D3B9EF52}" dt="2023-07-06T17:22:06.762" v="40" actId="20577"/>
          <ac:spMkLst>
            <pc:docMk/>
            <pc:sldMk cId="2652498511" sldId="293"/>
            <ac:spMk id="3" creationId="{049F7A70-9BCC-486C-8579-C8003DDB5B2F}"/>
          </ac:spMkLst>
        </pc:spChg>
      </pc:sldChg>
      <pc:sldChg chg="modSp">
        <pc:chgData name="Borleis, Carl W" userId="S::to1403tt@minnstate.edu::5c7db654-1e02-44ad-9691-e1eae14e0b66" providerId="AD" clId="Web-{0AAFCCD5-FA5E-4B92-A67A-6642D3B9EF52}" dt="2023-07-06T17:22:48.747" v="49" actId="20577"/>
        <pc:sldMkLst>
          <pc:docMk/>
          <pc:sldMk cId="3478335032" sldId="296"/>
        </pc:sldMkLst>
        <pc:spChg chg="mod">
          <ac:chgData name="Borleis, Carl W" userId="S::to1403tt@minnstate.edu::5c7db654-1e02-44ad-9691-e1eae14e0b66" providerId="AD" clId="Web-{0AAFCCD5-FA5E-4B92-A67A-6642D3B9EF52}" dt="2023-07-06T17:22:48.747" v="49" actId="20577"/>
          <ac:spMkLst>
            <pc:docMk/>
            <pc:sldMk cId="3478335032" sldId="296"/>
            <ac:spMk id="3" creationId="{E89504CB-3EAB-4D23-A1C6-C31295299580}"/>
          </ac:spMkLst>
        </pc:spChg>
      </pc:sldChg>
      <pc:sldChg chg="modSp">
        <pc:chgData name="Borleis, Carl W" userId="S::to1403tt@minnstate.edu::5c7db654-1e02-44ad-9691-e1eae14e0b66" providerId="AD" clId="Web-{0AAFCCD5-FA5E-4B92-A67A-6642D3B9EF52}" dt="2023-07-06T17:29:42.633" v="146" actId="20577"/>
        <pc:sldMkLst>
          <pc:docMk/>
          <pc:sldMk cId="555395302" sldId="301"/>
        </pc:sldMkLst>
        <pc:spChg chg="mod">
          <ac:chgData name="Borleis, Carl W" userId="S::to1403tt@minnstate.edu::5c7db654-1e02-44ad-9691-e1eae14e0b66" providerId="AD" clId="Web-{0AAFCCD5-FA5E-4B92-A67A-6642D3B9EF52}" dt="2023-07-06T17:29:42.633" v="146" actId="20577"/>
          <ac:spMkLst>
            <pc:docMk/>
            <pc:sldMk cId="555395302" sldId="301"/>
            <ac:spMk id="3" creationId="{E5168B63-289E-05F6-0071-AEA1016B65D4}"/>
          </ac:spMkLst>
        </pc:spChg>
      </pc:sldChg>
      <pc:sldChg chg="modSp">
        <pc:chgData name="Borleis, Carl W" userId="S::to1403tt@minnstate.edu::5c7db654-1e02-44ad-9691-e1eae14e0b66" providerId="AD" clId="Web-{0AAFCCD5-FA5E-4B92-A67A-6642D3B9EF52}" dt="2023-07-06T17:33:47.842" v="167" actId="20577"/>
        <pc:sldMkLst>
          <pc:docMk/>
          <pc:sldMk cId="1572083707" sldId="302"/>
        </pc:sldMkLst>
        <pc:spChg chg="mod">
          <ac:chgData name="Borleis, Carl W" userId="S::to1403tt@minnstate.edu::5c7db654-1e02-44ad-9691-e1eae14e0b66" providerId="AD" clId="Web-{0AAFCCD5-FA5E-4B92-A67A-6642D3B9EF52}" dt="2023-07-06T17:33:47.842" v="167" actId="20577"/>
          <ac:spMkLst>
            <pc:docMk/>
            <pc:sldMk cId="1572083707" sldId="302"/>
            <ac:spMk id="3" creationId="{3714F74E-4113-C735-3A84-AD458CAC3C83}"/>
          </ac:spMkLst>
        </pc:spChg>
      </pc:sldChg>
      <pc:sldChg chg="modSp">
        <pc:chgData name="Borleis, Carl W" userId="S::to1403tt@minnstate.edu::5c7db654-1e02-44ad-9691-e1eae14e0b66" providerId="AD" clId="Web-{0AAFCCD5-FA5E-4B92-A67A-6642D3B9EF52}" dt="2023-07-06T17:37:59.613" v="276" actId="20577"/>
        <pc:sldMkLst>
          <pc:docMk/>
          <pc:sldMk cId="1337788209" sldId="303"/>
        </pc:sldMkLst>
        <pc:spChg chg="mod">
          <ac:chgData name="Borleis, Carl W" userId="S::to1403tt@minnstate.edu::5c7db654-1e02-44ad-9691-e1eae14e0b66" providerId="AD" clId="Web-{0AAFCCD5-FA5E-4B92-A67A-6642D3B9EF52}" dt="2023-07-06T17:37:59.613" v="276" actId="20577"/>
          <ac:spMkLst>
            <pc:docMk/>
            <pc:sldMk cId="1337788209" sldId="303"/>
            <ac:spMk id="5" creationId="{4315D4A8-D223-17B5-2C4A-DC92DCC9ABAC}"/>
          </ac:spMkLst>
        </pc:spChg>
      </pc:sldChg>
      <pc:sldChg chg="modSp">
        <pc:chgData name="Borleis, Carl W" userId="S::to1403tt@minnstate.edu::5c7db654-1e02-44ad-9691-e1eae14e0b66" providerId="AD" clId="Web-{0AAFCCD5-FA5E-4B92-A67A-6642D3B9EF52}" dt="2023-07-06T17:23:47.171" v="75" actId="20577"/>
        <pc:sldMkLst>
          <pc:docMk/>
          <pc:sldMk cId="1605800782" sldId="304"/>
        </pc:sldMkLst>
        <pc:spChg chg="mod">
          <ac:chgData name="Borleis, Carl W" userId="S::to1403tt@minnstate.edu::5c7db654-1e02-44ad-9691-e1eae14e0b66" providerId="AD" clId="Web-{0AAFCCD5-FA5E-4B92-A67A-6642D3B9EF52}" dt="2023-07-06T17:23:47.171" v="75" actId="20577"/>
          <ac:spMkLst>
            <pc:docMk/>
            <pc:sldMk cId="1605800782" sldId="304"/>
            <ac:spMk id="3" creationId="{E89504CB-3EAB-4D23-A1C6-C31295299580}"/>
          </ac:spMkLst>
        </pc:spChg>
      </pc:sldChg>
      <pc:sldChg chg="modSp">
        <pc:chgData name="Borleis, Carl W" userId="S::to1403tt@minnstate.edu::5c7db654-1e02-44ad-9691-e1eae14e0b66" providerId="AD" clId="Web-{0AAFCCD5-FA5E-4B92-A67A-6642D3B9EF52}" dt="2023-07-06T17:34:20.749" v="171" actId="20577"/>
        <pc:sldMkLst>
          <pc:docMk/>
          <pc:sldMk cId="1234393389" sldId="313"/>
        </pc:sldMkLst>
        <pc:spChg chg="mod">
          <ac:chgData name="Borleis, Carl W" userId="S::to1403tt@minnstate.edu::5c7db654-1e02-44ad-9691-e1eae14e0b66" providerId="AD" clId="Web-{0AAFCCD5-FA5E-4B92-A67A-6642D3B9EF52}" dt="2023-07-06T17:34:20.749" v="171" actId="20577"/>
          <ac:spMkLst>
            <pc:docMk/>
            <pc:sldMk cId="1234393389" sldId="313"/>
            <ac:spMk id="4" creationId="{3CA3D5DA-FFD0-44D5-A0B9-A97B484BD47D}"/>
          </ac:spMkLst>
        </pc:spChg>
        <pc:spChg chg="mod">
          <ac:chgData name="Borleis, Carl W" userId="S::to1403tt@minnstate.edu::5c7db654-1e02-44ad-9691-e1eae14e0b66" providerId="AD" clId="Web-{0AAFCCD5-FA5E-4B92-A67A-6642D3B9EF52}" dt="2023-07-06T17:34:10.373" v="169" actId="20577"/>
          <ac:spMkLst>
            <pc:docMk/>
            <pc:sldMk cId="1234393389" sldId="313"/>
            <ac:spMk id="6" creationId="{D61C0BAD-BD09-4C8A-92A1-ACD3B3CA9B5E}"/>
          </ac:spMkLst>
        </pc:spChg>
      </pc:sldChg>
    </pc:docChg>
  </pc:docChgLst>
  <pc:docChgLst>
    <pc:chgData name="Brownlee, Forrest A" userId="S::ie8445pa@minnstate.edu::ae712bf2-a8ed-4131-9894-56ce61ffd03e" providerId="AD" clId="Web-{076D31C5-D985-839E-B39B-A7FFAD9A3A7B}"/>
    <pc:docChg chg="modSld">
      <pc:chgData name="Brownlee, Forrest A" userId="S::ie8445pa@minnstate.edu::ae712bf2-a8ed-4131-9894-56ce61ffd03e" providerId="AD" clId="Web-{076D31C5-D985-839E-B39B-A7FFAD9A3A7B}" dt="2023-07-06T17:17:29.087" v="65"/>
      <pc:docMkLst>
        <pc:docMk/>
      </pc:docMkLst>
      <pc:sldChg chg="modSp">
        <pc:chgData name="Brownlee, Forrest A" userId="S::ie8445pa@minnstate.edu::ae712bf2-a8ed-4131-9894-56ce61ffd03e" providerId="AD" clId="Web-{076D31C5-D985-839E-B39B-A7FFAD9A3A7B}" dt="2023-07-06T17:09:18.479" v="8" actId="20577"/>
        <pc:sldMkLst>
          <pc:docMk/>
          <pc:sldMk cId="740754296" sldId="299"/>
        </pc:sldMkLst>
        <pc:spChg chg="mod">
          <ac:chgData name="Brownlee, Forrest A" userId="S::ie8445pa@minnstate.edu::ae712bf2-a8ed-4131-9894-56ce61ffd03e" providerId="AD" clId="Web-{076D31C5-D985-839E-B39B-A7FFAD9A3A7B}" dt="2023-07-06T17:09:10.713" v="6" actId="20577"/>
          <ac:spMkLst>
            <pc:docMk/>
            <pc:sldMk cId="740754296" sldId="299"/>
            <ac:spMk id="4" creationId="{014302F0-821B-536A-5933-6CEB724E1CD2}"/>
          </ac:spMkLst>
        </pc:spChg>
        <pc:spChg chg="mod">
          <ac:chgData name="Brownlee, Forrest A" userId="S::ie8445pa@minnstate.edu::ae712bf2-a8ed-4131-9894-56ce61ffd03e" providerId="AD" clId="Web-{076D31C5-D985-839E-B39B-A7FFAD9A3A7B}" dt="2023-07-06T17:09:18.479" v="8" actId="20577"/>
          <ac:spMkLst>
            <pc:docMk/>
            <pc:sldMk cId="740754296" sldId="299"/>
            <ac:spMk id="6" creationId="{F677081A-7785-EC6F-F00E-68919F0681BA}"/>
          </ac:spMkLst>
        </pc:spChg>
      </pc:sldChg>
      <pc:sldChg chg="modSp">
        <pc:chgData name="Brownlee, Forrest A" userId="S::ie8445pa@minnstate.edu::ae712bf2-a8ed-4131-9894-56ce61ffd03e" providerId="AD" clId="Web-{076D31C5-D985-839E-B39B-A7FFAD9A3A7B}" dt="2023-07-06T17:07:18.992" v="1" actId="20577"/>
        <pc:sldMkLst>
          <pc:docMk/>
          <pc:sldMk cId="555395302" sldId="301"/>
        </pc:sldMkLst>
        <pc:spChg chg="mod">
          <ac:chgData name="Brownlee, Forrest A" userId="S::ie8445pa@minnstate.edu::ae712bf2-a8ed-4131-9894-56ce61ffd03e" providerId="AD" clId="Web-{076D31C5-D985-839E-B39B-A7FFAD9A3A7B}" dt="2023-07-06T17:07:18.992" v="1" actId="20577"/>
          <ac:spMkLst>
            <pc:docMk/>
            <pc:sldMk cId="555395302" sldId="301"/>
            <ac:spMk id="3" creationId="{E5168B63-289E-05F6-0071-AEA1016B65D4}"/>
          </ac:spMkLst>
        </pc:spChg>
      </pc:sldChg>
      <pc:sldChg chg="delSp modSp">
        <pc:chgData name="Brownlee, Forrest A" userId="S::ie8445pa@minnstate.edu::ae712bf2-a8ed-4131-9894-56ce61ffd03e" providerId="AD" clId="Web-{076D31C5-D985-839E-B39B-A7FFAD9A3A7B}" dt="2023-07-06T17:15:47.459" v="64" actId="20577"/>
        <pc:sldMkLst>
          <pc:docMk/>
          <pc:sldMk cId="1234393389" sldId="313"/>
        </pc:sldMkLst>
        <pc:spChg chg="mod">
          <ac:chgData name="Brownlee, Forrest A" userId="S::ie8445pa@minnstate.edu::ae712bf2-a8ed-4131-9894-56ce61ffd03e" providerId="AD" clId="Web-{076D31C5-D985-839E-B39B-A7FFAD9A3A7B}" dt="2023-07-06T17:13:49.596" v="57" actId="20577"/>
          <ac:spMkLst>
            <pc:docMk/>
            <pc:sldMk cId="1234393389" sldId="313"/>
            <ac:spMk id="2" creationId="{CB1DFF67-2862-43A9-85C5-459F9F3B8AE7}"/>
          </ac:spMkLst>
        </pc:spChg>
        <pc:spChg chg="del">
          <ac:chgData name="Brownlee, Forrest A" userId="S::ie8445pa@minnstate.edu::ae712bf2-a8ed-4131-9894-56ce61ffd03e" providerId="AD" clId="Web-{076D31C5-D985-839E-B39B-A7FFAD9A3A7B}" dt="2023-07-06T17:13:19.955" v="49"/>
          <ac:spMkLst>
            <pc:docMk/>
            <pc:sldMk cId="1234393389" sldId="313"/>
            <ac:spMk id="3" creationId="{ABD3DFF2-38BD-4C85-855B-89437E2D89CD}"/>
          </ac:spMkLst>
        </pc:spChg>
        <pc:spChg chg="mod">
          <ac:chgData name="Brownlee, Forrest A" userId="S::ie8445pa@minnstate.edu::ae712bf2-a8ed-4131-9894-56ce61ffd03e" providerId="AD" clId="Web-{076D31C5-D985-839E-B39B-A7FFAD9A3A7B}" dt="2023-07-06T17:15:47.459" v="64" actId="20577"/>
          <ac:spMkLst>
            <pc:docMk/>
            <pc:sldMk cId="1234393389" sldId="313"/>
            <ac:spMk id="4" creationId="{3CA3D5DA-FFD0-44D5-A0B9-A97B484BD47D}"/>
          </ac:spMkLst>
        </pc:spChg>
        <pc:spChg chg="del">
          <ac:chgData name="Brownlee, Forrest A" userId="S::ie8445pa@minnstate.edu::ae712bf2-a8ed-4131-9894-56ce61ffd03e" providerId="AD" clId="Web-{076D31C5-D985-839E-B39B-A7FFAD9A3A7B}" dt="2023-07-06T17:13:23.752" v="50"/>
          <ac:spMkLst>
            <pc:docMk/>
            <pc:sldMk cId="1234393389" sldId="313"/>
            <ac:spMk id="5" creationId="{68815310-2F6E-4097-BA5E-A849716227BE}"/>
          </ac:spMkLst>
        </pc:spChg>
        <pc:spChg chg="mod">
          <ac:chgData name="Brownlee, Forrest A" userId="S::ie8445pa@minnstate.edu::ae712bf2-a8ed-4131-9894-56ce61ffd03e" providerId="AD" clId="Web-{076D31C5-D985-839E-B39B-A7FFAD9A3A7B}" dt="2023-07-06T17:14:48.645" v="60" actId="20577"/>
          <ac:spMkLst>
            <pc:docMk/>
            <pc:sldMk cId="1234393389" sldId="313"/>
            <ac:spMk id="6" creationId="{D61C0BAD-BD09-4C8A-92A1-ACD3B3CA9B5E}"/>
          </ac:spMkLst>
        </pc:spChg>
      </pc:sldChg>
      <pc:sldChg chg="delSp modSp">
        <pc:chgData name="Brownlee, Forrest A" userId="S::ie8445pa@minnstate.edu::ae712bf2-a8ed-4131-9894-56ce61ffd03e" providerId="AD" clId="Web-{076D31C5-D985-839E-B39B-A7FFAD9A3A7B}" dt="2023-07-06T17:17:29.087" v="65"/>
        <pc:sldMkLst>
          <pc:docMk/>
          <pc:sldMk cId="1426110317" sldId="314"/>
        </pc:sldMkLst>
        <pc:spChg chg="del">
          <ac:chgData name="Brownlee, Forrest A" userId="S::ie8445pa@minnstate.edu::ae712bf2-a8ed-4131-9894-56ce61ffd03e" providerId="AD" clId="Web-{076D31C5-D985-839E-B39B-A7FFAD9A3A7B}" dt="2023-07-06T17:17:29.087" v="65"/>
          <ac:spMkLst>
            <pc:docMk/>
            <pc:sldMk cId="1426110317" sldId="314"/>
            <ac:spMk id="2" creationId="{1BAC9E13-570F-45E8-9C4B-F99221C198C3}"/>
          </ac:spMkLst>
        </pc:spChg>
        <pc:picChg chg="mod">
          <ac:chgData name="Brownlee, Forrest A" userId="S::ie8445pa@minnstate.edu::ae712bf2-a8ed-4131-9894-56ce61ffd03e" providerId="AD" clId="Web-{076D31C5-D985-839E-B39B-A7FFAD9A3A7B}" dt="2023-07-06T17:07:48.258" v="3" actId="14100"/>
          <ac:picMkLst>
            <pc:docMk/>
            <pc:sldMk cId="1426110317" sldId="314"/>
            <ac:picMk id="6" creationId="{93857E11-54DA-480F-A6C8-0F91E588876B}"/>
          </ac:picMkLst>
        </pc:picChg>
      </pc:sldChg>
      <pc:sldChg chg="addSp modSp">
        <pc:chgData name="Brownlee, Forrest A" userId="S::ie8445pa@minnstate.edu::ae712bf2-a8ed-4131-9894-56ce61ffd03e" providerId="AD" clId="Web-{076D31C5-D985-839E-B39B-A7FFAD9A3A7B}" dt="2023-07-06T17:12:39.485" v="46" actId="1076"/>
        <pc:sldMkLst>
          <pc:docMk/>
          <pc:sldMk cId="2056336238" sldId="315"/>
        </pc:sldMkLst>
        <pc:spChg chg="add mod">
          <ac:chgData name="Brownlee, Forrest A" userId="S::ie8445pa@minnstate.edu::ae712bf2-a8ed-4131-9894-56ce61ffd03e" providerId="AD" clId="Web-{076D31C5-D985-839E-B39B-A7FFAD9A3A7B}" dt="2023-07-06T17:12:16.672" v="43" actId="20577"/>
          <ac:spMkLst>
            <pc:docMk/>
            <pc:sldMk cId="2056336238" sldId="315"/>
            <ac:spMk id="2" creationId="{0B7478DF-8363-EFFD-9E8E-1380C8D99532}"/>
          </ac:spMkLst>
        </pc:spChg>
        <pc:picChg chg="mod modCrop">
          <ac:chgData name="Brownlee, Forrest A" userId="S::ie8445pa@minnstate.edu::ae712bf2-a8ed-4131-9894-56ce61ffd03e" providerId="AD" clId="Web-{076D31C5-D985-839E-B39B-A7FFAD9A3A7B}" dt="2023-07-06T17:12:39.485" v="46" actId="1076"/>
          <ac:picMkLst>
            <pc:docMk/>
            <pc:sldMk cId="2056336238" sldId="315"/>
            <ac:picMk id="3" creationId="{F95219B3-3BFF-45C2-9309-03F055FB4B7E}"/>
          </ac:picMkLst>
        </pc:pic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AC7A5B-074A-486D-8366-6EF74DBD1923}"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FA075EAE-C810-4C17-B496-CA67F4996C93}">
      <dgm:prSet/>
      <dgm:spPr/>
      <dgm:t>
        <a:bodyPr/>
        <a:lstStyle/>
        <a:p>
          <a:r>
            <a:rPr lang="en-US" b="1"/>
            <a:t>Controller Area Network (CAN) Protocol first Invented by Bosch in 1986</a:t>
          </a:r>
        </a:p>
      </dgm:t>
    </dgm:pt>
    <dgm:pt modelId="{A393BBBC-6043-4249-9178-8AF7992449EB}" type="parTrans" cxnId="{975A1557-04B1-4DDB-A6E8-47672FD13590}">
      <dgm:prSet/>
      <dgm:spPr/>
      <dgm:t>
        <a:bodyPr/>
        <a:lstStyle/>
        <a:p>
          <a:endParaRPr lang="en-US"/>
        </a:p>
      </dgm:t>
    </dgm:pt>
    <dgm:pt modelId="{5C56A5D6-AE3B-4268-B060-34C8AF098A15}" type="sibTrans" cxnId="{975A1557-04B1-4DDB-A6E8-47672FD13590}">
      <dgm:prSet/>
      <dgm:spPr/>
      <dgm:t>
        <a:bodyPr/>
        <a:lstStyle/>
        <a:p>
          <a:endParaRPr lang="en-US"/>
        </a:p>
      </dgm:t>
    </dgm:pt>
    <dgm:pt modelId="{215AAA6A-8FBC-439F-9C1D-CFA4CF1A7822}">
      <dgm:prSet/>
      <dgm:spPr/>
      <dgm:t>
        <a:bodyPr/>
        <a:lstStyle/>
        <a:p>
          <a:pPr rtl="0"/>
          <a:r>
            <a:rPr lang="en-US" b="1"/>
            <a:t>Now used by </a:t>
          </a:r>
          <a:r>
            <a:rPr lang="en-US" b="1">
              <a:latin typeface="Trebuchet MS" panose="020B0603020202020204"/>
            </a:rPr>
            <a:t>cars</a:t>
          </a:r>
          <a:r>
            <a:rPr lang="en-US" b="1"/>
            <a:t>, </a:t>
          </a:r>
          <a:r>
            <a:rPr lang="en-US" b="1">
              <a:latin typeface="Trebuchet MS" panose="020B0603020202020204"/>
            </a:rPr>
            <a:t>trucks</a:t>
          </a:r>
          <a:r>
            <a:rPr lang="en-US" b="1"/>
            <a:t>, </a:t>
          </a:r>
          <a:r>
            <a:rPr lang="en-US" b="1">
              <a:latin typeface="Trebuchet MS" panose="020B0603020202020204"/>
            </a:rPr>
            <a:t>drones</a:t>
          </a:r>
          <a:r>
            <a:rPr lang="en-US" b="1"/>
            <a:t>, </a:t>
          </a:r>
          <a:r>
            <a:rPr lang="en-US" b="1">
              <a:latin typeface="Trebuchet MS" panose="020B0603020202020204"/>
            </a:rPr>
            <a:t>heavy</a:t>
          </a:r>
          <a:r>
            <a:rPr lang="en-US" b="1"/>
            <a:t> </a:t>
          </a:r>
          <a:r>
            <a:rPr lang="en-US" b="1">
              <a:latin typeface="Trebuchet MS" panose="020B0603020202020204"/>
            </a:rPr>
            <a:t>equipment</a:t>
          </a:r>
          <a:r>
            <a:rPr lang="en-US" b="1"/>
            <a:t>, </a:t>
          </a:r>
          <a:r>
            <a:rPr lang="en-US" b="1">
              <a:latin typeface="Trebuchet MS" panose="020B0603020202020204"/>
            </a:rPr>
            <a:t>boats</a:t>
          </a:r>
          <a:r>
            <a:rPr lang="en-US" b="1"/>
            <a:t>, </a:t>
          </a:r>
          <a:r>
            <a:rPr lang="en-US" b="1">
              <a:latin typeface="Trebuchet MS" panose="020B0603020202020204"/>
            </a:rPr>
            <a:t>motorcycles</a:t>
          </a:r>
          <a:r>
            <a:rPr lang="en-US" b="1"/>
            <a:t>, and many other applications.</a:t>
          </a:r>
          <a:r>
            <a:rPr lang="en-US" b="1">
              <a:latin typeface="Trebuchet MS" panose="020B0603020202020204"/>
            </a:rPr>
            <a:t> </a:t>
          </a:r>
          <a:endParaRPr lang="en-US"/>
        </a:p>
      </dgm:t>
    </dgm:pt>
    <dgm:pt modelId="{58414C3E-FE56-4823-8D09-967B5263EBF0}" type="parTrans" cxnId="{EAF88CAE-44D9-4602-8495-18BBB58F5A4C}">
      <dgm:prSet/>
      <dgm:spPr/>
      <dgm:t>
        <a:bodyPr/>
        <a:lstStyle/>
        <a:p>
          <a:endParaRPr lang="en-US"/>
        </a:p>
      </dgm:t>
    </dgm:pt>
    <dgm:pt modelId="{835323C9-B3D1-4C80-87F7-1A8E739508D5}" type="sibTrans" cxnId="{EAF88CAE-44D9-4602-8495-18BBB58F5A4C}">
      <dgm:prSet/>
      <dgm:spPr/>
      <dgm:t>
        <a:bodyPr/>
        <a:lstStyle/>
        <a:p>
          <a:endParaRPr lang="en-US"/>
        </a:p>
      </dgm:t>
    </dgm:pt>
    <dgm:pt modelId="{64608465-B4E9-4EFE-8271-B7875550CEC0}">
      <dgm:prSet/>
      <dgm:spPr/>
      <dgm:t>
        <a:bodyPr/>
        <a:lstStyle/>
        <a:p>
          <a:r>
            <a:rPr lang="en-US" b="1"/>
            <a:t>Allows many modules to be connected via the “Twisted Wires”.</a:t>
          </a:r>
          <a:endParaRPr lang="en-US"/>
        </a:p>
      </dgm:t>
    </dgm:pt>
    <dgm:pt modelId="{8E233FF5-BAE9-4FE0-A708-F9B518DB9FF0}" type="parTrans" cxnId="{CB898C31-562E-45FE-B7D4-666AFB262B2B}">
      <dgm:prSet/>
      <dgm:spPr/>
      <dgm:t>
        <a:bodyPr/>
        <a:lstStyle/>
        <a:p>
          <a:endParaRPr lang="en-US"/>
        </a:p>
      </dgm:t>
    </dgm:pt>
    <dgm:pt modelId="{51BC12B7-6864-449E-8FD9-546723006678}" type="sibTrans" cxnId="{CB898C31-562E-45FE-B7D4-666AFB262B2B}">
      <dgm:prSet/>
      <dgm:spPr/>
      <dgm:t>
        <a:bodyPr/>
        <a:lstStyle/>
        <a:p>
          <a:endParaRPr lang="en-US"/>
        </a:p>
      </dgm:t>
    </dgm:pt>
    <dgm:pt modelId="{5C674418-0B25-47BC-AD52-C1C7610E1209}">
      <dgm:prSet/>
      <dgm:spPr/>
      <dgm:t>
        <a:bodyPr/>
        <a:lstStyle/>
        <a:p>
          <a:r>
            <a:rPr lang="en-US" b="1"/>
            <a:t>Some </a:t>
          </a:r>
          <a:r>
            <a:rPr lang="en-US" b="1">
              <a:latin typeface="Trebuchet MS" panose="020B0603020202020204"/>
            </a:rPr>
            <a:t>vehicles</a:t>
          </a:r>
          <a:r>
            <a:rPr lang="en-US" b="1"/>
            <a:t> can have more than 70 modules connected together talking to each other on 1 network.</a:t>
          </a:r>
          <a:endParaRPr lang="en-US"/>
        </a:p>
      </dgm:t>
    </dgm:pt>
    <dgm:pt modelId="{CF371347-3C4D-472B-B898-FBF7F4A9636C}" type="parTrans" cxnId="{56AA1536-E28D-416C-B582-F398BCFD0688}">
      <dgm:prSet/>
      <dgm:spPr/>
      <dgm:t>
        <a:bodyPr/>
        <a:lstStyle/>
        <a:p>
          <a:endParaRPr lang="en-US"/>
        </a:p>
      </dgm:t>
    </dgm:pt>
    <dgm:pt modelId="{692B54E9-FE24-46EF-9245-F538499CA445}" type="sibTrans" cxnId="{56AA1536-E28D-416C-B582-F398BCFD0688}">
      <dgm:prSet/>
      <dgm:spPr/>
      <dgm:t>
        <a:bodyPr/>
        <a:lstStyle/>
        <a:p>
          <a:endParaRPr lang="en-US"/>
        </a:p>
      </dgm:t>
    </dgm:pt>
    <dgm:pt modelId="{A608F770-C954-42E0-8FA2-3B92056C1B9B}">
      <dgm:prSet/>
      <dgm:spPr/>
      <dgm:t>
        <a:bodyPr/>
        <a:lstStyle/>
        <a:p>
          <a:pPr rtl="0"/>
          <a:r>
            <a:rPr lang="en-US" b="1"/>
            <a:t>Allows for super fast communications between modules</a:t>
          </a:r>
          <a:r>
            <a:rPr lang="en-US" b="1">
              <a:latin typeface="Trebuchet MS" panose="020B0603020202020204"/>
            </a:rPr>
            <a:t>  </a:t>
          </a:r>
          <a:endParaRPr lang="en-US"/>
        </a:p>
      </dgm:t>
    </dgm:pt>
    <dgm:pt modelId="{47FF5288-90C8-4A70-98A9-71AD7A7F5DC7}" type="parTrans" cxnId="{2B2B37A5-408F-4719-B2F3-C31F125F0BF4}">
      <dgm:prSet/>
      <dgm:spPr/>
      <dgm:t>
        <a:bodyPr/>
        <a:lstStyle/>
        <a:p>
          <a:endParaRPr lang="en-US"/>
        </a:p>
      </dgm:t>
    </dgm:pt>
    <dgm:pt modelId="{9EA4A8CE-E6EE-4E95-AB17-B8F868E09B50}" type="sibTrans" cxnId="{2B2B37A5-408F-4719-B2F3-C31F125F0BF4}">
      <dgm:prSet/>
      <dgm:spPr/>
      <dgm:t>
        <a:bodyPr/>
        <a:lstStyle/>
        <a:p>
          <a:endParaRPr lang="en-US"/>
        </a:p>
      </dgm:t>
    </dgm:pt>
    <dgm:pt modelId="{48A042E8-484E-4171-8257-B8A6A434FDD7}" type="pres">
      <dgm:prSet presAssocID="{63AC7A5B-074A-486D-8366-6EF74DBD1923}" presName="linear" presStyleCnt="0">
        <dgm:presLayoutVars>
          <dgm:animLvl val="lvl"/>
          <dgm:resizeHandles val="exact"/>
        </dgm:presLayoutVars>
      </dgm:prSet>
      <dgm:spPr/>
    </dgm:pt>
    <dgm:pt modelId="{AC626D07-F194-4FCC-BFE5-014F4E7ADF1A}" type="pres">
      <dgm:prSet presAssocID="{FA075EAE-C810-4C17-B496-CA67F4996C93}" presName="parentText" presStyleLbl="node1" presStyleIdx="0" presStyleCnt="5">
        <dgm:presLayoutVars>
          <dgm:chMax val="0"/>
          <dgm:bulletEnabled val="1"/>
        </dgm:presLayoutVars>
      </dgm:prSet>
      <dgm:spPr/>
    </dgm:pt>
    <dgm:pt modelId="{9C3D23D0-BB81-44F6-8ED1-0E32457FD348}" type="pres">
      <dgm:prSet presAssocID="{5C56A5D6-AE3B-4268-B060-34C8AF098A15}" presName="spacer" presStyleCnt="0"/>
      <dgm:spPr/>
    </dgm:pt>
    <dgm:pt modelId="{F37B433D-F439-44EC-9A8F-A90B8BB55826}" type="pres">
      <dgm:prSet presAssocID="{215AAA6A-8FBC-439F-9C1D-CFA4CF1A7822}" presName="parentText" presStyleLbl="node1" presStyleIdx="1" presStyleCnt="5">
        <dgm:presLayoutVars>
          <dgm:chMax val="0"/>
          <dgm:bulletEnabled val="1"/>
        </dgm:presLayoutVars>
      </dgm:prSet>
      <dgm:spPr/>
    </dgm:pt>
    <dgm:pt modelId="{FCA4A08F-4082-41AC-BDDE-4F01C0BF60DC}" type="pres">
      <dgm:prSet presAssocID="{835323C9-B3D1-4C80-87F7-1A8E739508D5}" presName="spacer" presStyleCnt="0"/>
      <dgm:spPr/>
    </dgm:pt>
    <dgm:pt modelId="{9CEA4301-ADFE-4652-A005-AC791B53D8E0}" type="pres">
      <dgm:prSet presAssocID="{64608465-B4E9-4EFE-8271-B7875550CEC0}" presName="parentText" presStyleLbl="node1" presStyleIdx="2" presStyleCnt="5">
        <dgm:presLayoutVars>
          <dgm:chMax val="0"/>
          <dgm:bulletEnabled val="1"/>
        </dgm:presLayoutVars>
      </dgm:prSet>
      <dgm:spPr/>
    </dgm:pt>
    <dgm:pt modelId="{B43A485A-3110-45F0-80DC-B18E0F262661}" type="pres">
      <dgm:prSet presAssocID="{51BC12B7-6864-449E-8FD9-546723006678}" presName="spacer" presStyleCnt="0"/>
      <dgm:spPr/>
    </dgm:pt>
    <dgm:pt modelId="{CFCFA462-D089-4A47-962C-E4415AEF1FB4}" type="pres">
      <dgm:prSet presAssocID="{5C674418-0B25-47BC-AD52-C1C7610E1209}" presName="parentText" presStyleLbl="node1" presStyleIdx="3" presStyleCnt="5">
        <dgm:presLayoutVars>
          <dgm:chMax val="0"/>
          <dgm:bulletEnabled val="1"/>
        </dgm:presLayoutVars>
      </dgm:prSet>
      <dgm:spPr/>
    </dgm:pt>
    <dgm:pt modelId="{473A3806-62B1-478E-8D1A-6182A868C8C5}" type="pres">
      <dgm:prSet presAssocID="{692B54E9-FE24-46EF-9245-F538499CA445}" presName="spacer" presStyleCnt="0"/>
      <dgm:spPr/>
    </dgm:pt>
    <dgm:pt modelId="{9CCF8E7D-E74E-4E0A-968E-850AD01FE713}" type="pres">
      <dgm:prSet presAssocID="{A608F770-C954-42E0-8FA2-3B92056C1B9B}" presName="parentText" presStyleLbl="node1" presStyleIdx="4" presStyleCnt="5">
        <dgm:presLayoutVars>
          <dgm:chMax val="0"/>
          <dgm:bulletEnabled val="1"/>
        </dgm:presLayoutVars>
      </dgm:prSet>
      <dgm:spPr/>
    </dgm:pt>
  </dgm:ptLst>
  <dgm:cxnLst>
    <dgm:cxn modelId="{D762D301-E46D-46BB-8B4C-44B1DAC3430E}" type="presOf" srcId="{FA075EAE-C810-4C17-B496-CA67F4996C93}" destId="{AC626D07-F194-4FCC-BFE5-014F4E7ADF1A}" srcOrd="0" destOrd="0" presId="urn:microsoft.com/office/officeart/2005/8/layout/vList2"/>
    <dgm:cxn modelId="{CB898C31-562E-45FE-B7D4-666AFB262B2B}" srcId="{63AC7A5B-074A-486D-8366-6EF74DBD1923}" destId="{64608465-B4E9-4EFE-8271-B7875550CEC0}" srcOrd="2" destOrd="0" parTransId="{8E233FF5-BAE9-4FE0-A708-F9B518DB9FF0}" sibTransId="{51BC12B7-6864-449E-8FD9-546723006678}"/>
    <dgm:cxn modelId="{C4E77D33-728F-42F6-AEA0-A3077B9CF07D}" type="presOf" srcId="{A608F770-C954-42E0-8FA2-3B92056C1B9B}" destId="{9CCF8E7D-E74E-4E0A-968E-850AD01FE713}" srcOrd="0" destOrd="0" presId="urn:microsoft.com/office/officeart/2005/8/layout/vList2"/>
    <dgm:cxn modelId="{56AA1536-E28D-416C-B582-F398BCFD0688}" srcId="{63AC7A5B-074A-486D-8366-6EF74DBD1923}" destId="{5C674418-0B25-47BC-AD52-C1C7610E1209}" srcOrd="3" destOrd="0" parTransId="{CF371347-3C4D-472B-B898-FBF7F4A9636C}" sibTransId="{692B54E9-FE24-46EF-9245-F538499CA445}"/>
    <dgm:cxn modelId="{85B42D65-56E7-47C8-BD14-4A0EAD829060}" type="presOf" srcId="{5C674418-0B25-47BC-AD52-C1C7610E1209}" destId="{CFCFA462-D089-4A47-962C-E4415AEF1FB4}" srcOrd="0" destOrd="0" presId="urn:microsoft.com/office/officeart/2005/8/layout/vList2"/>
    <dgm:cxn modelId="{DC984048-21EC-4B92-A60B-DEBC1C619477}" type="presOf" srcId="{215AAA6A-8FBC-439F-9C1D-CFA4CF1A7822}" destId="{F37B433D-F439-44EC-9A8F-A90B8BB55826}" srcOrd="0" destOrd="0" presId="urn:microsoft.com/office/officeart/2005/8/layout/vList2"/>
    <dgm:cxn modelId="{FC7FDC6D-D353-4598-8824-136AF65491FB}" type="presOf" srcId="{63AC7A5B-074A-486D-8366-6EF74DBD1923}" destId="{48A042E8-484E-4171-8257-B8A6A434FDD7}" srcOrd="0" destOrd="0" presId="urn:microsoft.com/office/officeart/2005/8/layout/vList2"/>
    <dgm:cxn modelId="{975A1557-04B1-4DDB-A6E8-47672FD13590}" srcId="{63AC7A5B-074A-486D-8366-6EF74DBD1923}" destId="{FA075EAE-C810-4C17-B496-CA67F4996C93}" srcOrd="0" destOrd="0" parTransId="{A393BBBC-6043-4249-9178-8AF7992449EB}" sibTransId="{5C56A5D6-AE3B-4268-B060-34C8AF098A15}"/>
    <dgm:cxn modelId="{2B2B37A5-408F-4719-B2F3-C31F125F0BF4}" srcId="{63AC7A5B-074A-486D-8366-6EF74DBD1923}" destId="{A608F770-C954-42E0-8FA2-3B92056C1B9B}" srcOrd="4" destOrd="0" parTransId="{47FF5288-90C8-4A70-98A9-71AD7A7F5DC7}" sibTransId="{9EA4A8CE-E6EE-4E95-AB17-B8F868E09B50}"/>
    <dgm:cxn modelId="{49DCDEAA-D50C-45D7-85DC-5E454184C65C}" type="presOf" srcId="{64608465-B4E9-4EFE-8271-B7875550CEC0}" destId="{9CEA4301-ADFE-4652-A005-AC791B53D8E0}" srcOrd="0" destOrd="0" presId="urn:microsoft.com/office/officeart/2005/8/layout/vList2"/>
    <dgm:cxn modelId="{EAF88CAE-44D9-4602-8495-18BBB58F5A4C}" srcId="{63AC7A5B-074A-486D-8366-6EF74DBD1923}" destId="{215AAA6A-8FBC-439F-9C1D-CFA4CF1A7822}" srcOrd="1" destOrd="0" parTransId="{58414C3E-FE56-4823-8D09-967B5263EBF0}" sibTransId="{835323C9-B3D1-4C80-87F7-1A8E739508D5}"/>
    <dgm:cxn modelId="{88E8B4AF-A5ED-4DF3-9E05-5BE19F5CB8D9}" type="presParOf" srcId="{48A042E8-484E-4171-8257-B8A6A434FDD7}" destId="{AC626D07-F194-4FCC-BFE5-014F4E7ADF1A}" srcOrd="0" destOrd="0" presId="urn:microsoft.com/office/officeart/2005/8/layout/vList2"/>
    <dgm:cxn modelId="{FF435588-5F65-4852-9E1C-1A85C4865B7A}" type="presParOf" srcId="{48A042E8-484E-4171-8257-B8A6A434FDD7}" destId="{9C3D23D0-BB81-44F6-8ED1-0E32457FD348}" srcOrd="1" destOrd="0" presId="urn:microsoft.com/office/officeart/2005/8/layout/vList2"/>
    <dgm:cxn modelId="{5C6F5972-A652-4908-8BCB-42F105877B72}" type="presParOf" srcId="{48A042E8-484E-4171-8257-B8A6A434FDD7}" destId="{F37B433D-F439-44EC-9A8F-A90B8BB55826}" srcOrd="2" destOrd="0" presId="urn:microsoft.com/office/officeart/2005/8/layout/vList2"/>
    <dgm:cxn modelId="{8C925F1B-B7F6-4BAF-9637-03E9E37CCCE7}" type="presParOf" srcId="{48A042E8-484E-4171-8257-B8A6A434FDD7}" destId="{FCA4A08F-4082-41AC-BDDE-4F01C0BF60DC}" srcOrd="3" destOrd="0" presId="urn:microsoft.com/office/officeart/2005/8/layout/vList2"/>
    <dgm:cxn modelId="{557C9D0C-405D-4AE4-A07C-801F4A773D3E}" type="presParOf" srcId="{48A042E8-484E-4171-8257-B8A6A434FDD7}" destId="{9CEA4301-ADFE-4652-A005-AC791B53D8E0}" srcOrd="4" destOrd="0" presId="urn:microsoft.com/office/officeart/2005/8/layout/vList2"/>
    <dgm:cxn modelId="{74F8385D-2091-4327-9655-48832E6174CC}" type="presParOf" srcId="{48A042E8-484E-4171-8257-B8A6A434FDD7}" destId="{B43A485A-3110-45F0-80DC-B18E0F262661}" srcOrd="5" destOrd="0" presId="urn:microsoft.com/office/officeart/2005/8/layout/vList2"/>
    <dgm:cxn modelId="{150F6E2B-5E47-4178-8832-DB08DC375F30}" type="presParOf" srcId="{48A042E8-484E-4171-8257-B8A6A434FDD7}" destId="{CFCFA462-D089-4A47-962C-E4415AEF1FB4}" srcOrd="6" destOrd="0" presId="urn:microsoft.com/office/officeart/2005/8/layout/vList2"/>
    <dgm:cxn modelId="{49251D3E-98FC-44E0-8CE3-30877CB73F59}" type="presParOf" srcId="{48A042E8-484E-4171-8257-B8A6A434FDD7}" destId="{473A3806-62B1-478E-8D1A-6182A868C8C5}" srcOrd="7" destOrd="0" presId="urn:microsoft.com/office/officeart/2005/8/layout/vList2"/>
    <dgm:cxn modelId="{9192A1C9-7201-4104-82F3-C89004AB9479}" type="presParOf" srcId="{48A042E8-484E-4171-8257-B8A6A434FDD7}" destId="{9CCF8E7D-E74E-4E0A-968E-850AD01FE713}"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A5F628-FCE4-4C76-9112-E6713B58203D}"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B76E8982-6442-44C6-85E4-F290C32EDFCD}">
      <dgm:prSet/>
      <dgm:spPr/>
      <dgm:t>
        <a:bodyPr/>
        <a:lstStyle/>
        <a:p>
          <a:r>
            <a:rPr lang="en-US" b="1"/>
            <a:t>Modules communicate with each other using Binary Language</a:t>
          </a:r>
          <a:endParaRPr lang="en-US"/>
        </a:p>
      </dgm:t>
    </dgm:pt>
    <dgm:pt modelId="{169CA208-1339-4C04-8AF5-B9E73ED4FF66}" type="parTrans" cxnId="{9D9CCF6F-D09F-4CB0-B898-F684C6883798}">
      <dgm:prSet/>
      <dgm:spPr/>
      <dgm:t>
        <a:bodyPr/>
        <a:lstStyle/>
        <a:p>
          <a:endParaRPr lang="en-US"/>
        </a:p>
      </dgm:t>
    </dgm:pt>
    <dgm:pt modelId="{30EC336C-D318-4E91-BBBC-F696D5CFC9D8}" type="sibTrans" cxnId="{9D9CCF6F-D09F-4CB0-B898-F684C6883798}">
      <dgm:prSet/>
      <dgm:spPr/>
      <dgm:t>
        <a:bodyPr/>
        <a:lstStyle/>
        <a:p>
          <a:endParaRPr lang="en-US"/>
        </a:p>
      </dgm:t>
    </dgm:pt>
    <dgm:pt modelId="{79B4FA90-2D57-4E9D-8587-644D5B20D3F7}">
      <dgm:prSet/>
      <dgm:spPr/>
      <dgm:t>
        <a:bodyPr/>
        <a:lstStyle/>
        <a:p>
          <a:r>
            <a:rPr lang="en-US" b="1"/>
            <a:t>Binary language is very simple:  It is full of 1’s and 0’s </a:t>
          </a:r>
          <a:endParaRPr lang="en-US"/>
        </a:p>
      </dgm:t>
    </dgm:pt>
    <dgm:pt modelId="{3C08CDA5-54AC-4538-9657-2443B142E37C}" type="parTrans" cxnId="{7E25E756-9DD0-4F67-B4FA-50EFC7BE31BE}">
      <dgm:prSet/>
      <dgm:spPr/>
      <dgm:t>
        <a:bodyPr/>
        <a:lstStyle/>
        <a:p>
          <a:endParaRPr lang="en-US"/>
        </a:p>
      </dgm:t>
    </dgm:pt>
    <dgm:pt modelId="{6B85174C-1EBD-4ACE-A7E0-9C411222023E}" type="sibTrans" cxnId="{7E25E756-9DD0-4F67-B4FA-50EFC7BE31BE}">
      <dgm:prSet/>
      <dgm:spPr/>
      <dgm:t>
        <a:bodyPr/>
        <a:lstStyle/>
        <a:p>
          <a:endParaRPr lang="en-US"/>
        </a:p>
      </dgm:t>
    </dgm:pt>
    <dgm:pt modelId="{7DA486A0-C29B-4056-8FCE-9881077DB363}">
      <dgm:prSet/>
      <dgm:spPr/>
      <dgm:t>
        <a:bodyPr/>
        <a:lstStyle/>
        <a:p>
          <a:r>
            <a:rPr lang="en-US" b="1"/>
            <a:t>A “1” means that the “Bit” of information has power turned on </a:t>
          </a:r>
          <a:endParaRPr lang="en-US"/>
        </a:p>
      </dgm:t>
    </dgm:pt>
    <dgm:pt modelId="{10B7CCDF-0FCA-4E91-9E85-F6411EC5409D}" type="parTrans" cxnId="{7A42AF1C-162E-4E84-9AF4-42ACF2FEAF56}">
      <dgm:prSet/>
      <dgm:spPr/>
      <dgm:t>
        <a:bodyPr/>
        <a:lstStyle/>
        <a:p>
          <a:endParaRPr lang="en-US"/>
        </a:p>
      </dgm:t>
    </dgm:pt>
    <dgm:pt modelId="{5B408AD2-CB66-47F4-A35D-8BB6B5857065}" type="sibTrans" cxnId="{7A42AF1C-162E-4E84-9AF4-42ACF2FEAF56}">
      <dgm:prSet/>
      <dgm:spPr/>
      <dgm:t>
        <a:bodyPr/>
        <a:lstStyle/>
        <a:p>
          <a:endParaRPr lang="en-US"/>
        </a:p>
      </dgm:t>
    </dgm:pt>
    <dgm:pt modelId="{994F9ABF-111A-4B87-9105-302EB71DC51A}">
      <dgm:prSet/>
      <dgm:spPr/>
      <dgm:t>
        <a:bodyPr/>
        <a:lstStyle/>
        <a:p>
          <a:r>
            <a:rPr lang="en-US" b="1"/>
            <a:t>A “0” means that the “bit” of information has the power turned off</a:t>
          </a:r>
          <a:endParaRPr lang="en-US"/>
        </a:p>
      </dgm:t>
    </dgm:pt>
    <dgm:pt modelId="{AEBA402E-E084-4A64-8430-6DF278AF197B}" type="parTrans" cxnId="{A3C185DF-07AC-490B-8B3C-4A6F599D0B79}">
      <dgm:prSet/>
      <dgm:spPr/>
      <dgm:t>
        <a:bodyPr/>
        <a:lstStyle/>
        <a:p>
          <a:endParaRPr lang="en-US"/>
        </a:p>
      </dgm:t>
    </dgm:pt>
    <dgm:pt modelId="{0AB85E5E-4652-4C10-B3A2-51D801F3009F}" type="sibTrans" cxnId="{A3C185DF-07AC-490B-8B3C-4A6F599D0B79}">
      <dgm:prSet/>
      <dgm:spPr/>
      <dgm:t>
        <a:bodyPr/>
        <a:lstStyle/>
        <a:p>
          <a:endParaRPr lang="en-US"/>
        </a:p>
      </dgm:t>
    </dgm:pt>
    <dgm:pt modelId="{27532802-AA8D-405D-A054-F4BB0336FB9B}">
      <dgm:prSet/>
      <dgm:spPr/>
      <dgm:t>
        <a:bodyPr/>
        <a:lstStyle/>
        <a:p>
          <a:r>
            <a:rPr lang="en-US" b="1"/>
            <a:t>A group of 1’s and 0’s creates a Byte of information</a:t>
          </a:r>
          <a:endParaRPr lang="en-US"/>
        </a:p>
      </dgm:t>
    </dgm:pt>
    <dgm:pt modelId="{75C993DC-15ED-4980-8DD3-84E9324DC632}" type="parTrans" cxnId="{64F61A21-EA9F-48EC-AF51-DD0A434CA03A}">
      <dgm:prSet/>
      <dgm:spPr/>
      <dgm:t>
        <a:bodyPr/>
        <a:lstStyle/>
        <a:p>
          <a:endParaRPr lang="en-US"/>
        </a:p>
      </dgm:t>
    </dgm:pt>
    <dgm:pt modelId="{67F070E8-7327-4C86-AC26-1FF840C45D2C}" type="sibTrans" cxnId="{64F61A21-EA9F-48EC-AF51-DD0A434CA03A}">
      <dgm:prSet/>
      <dgm:spPr/>
      <dgm:t>
        <a:bodyPr/>
        <a:lstStyle/>
        <a:p>
          <a:endParaRPr lang="en-US"/>
        </a:p>
      </dgm:t>
    </dgm:pt>
    <dgm:pt modelId="{009F4F77-CD3F-46A8-ADED-78032D4EB757}">
      <dgm:prSet/>
      <dgm:spPr/>
      <dgm:t>
        <a:bodyPr/>
        <a:lstStyle/>
        <a:p>
          <a:r>
            <a:rPr lang="en-US" b="1"/>
            <a:t>A 500kb/second means that 500,000 of these “bits” is moving through the network</a:t>
          </a:r>
          <a:endParaRPr lang="en-US"/>
        </a:p>
      </dgm:t>
    </dgm:pt>
    <dgm:pt modelId="{F697C9AA-B76C-4D81-A1DD-4D607484372A}" type="parTrans" cxnId="{B9B59262-6658-4F50-9508-CBB7E3B81E70}">
      <dgm:prSet/>
      <dgm:spPr/>
      <dgm:t>
        <a:bodyPr/>
        <a:lstStyle/>
        <a:p>
          <a:endParaRPr lang="en-US"/>
        </a:p>
      </dgm:t>
    </dgm:pt>
    <dgm:pt modelId="{3B281938-4299-4A3A-916D-C03459BADB8D}" type="sibTrans" cxnId="{B9B59262-6658-4F50-9508-CBB7E3B81E70}">
      <dgm:prSet/>
      <dgm:spPr/>
      <dgm:t>
        <a:bodyPr/>
        <a:lstStyle/>
        <a:p>
          <a:endParaRPr lang="en-US"/>
        </a:p>
      </dgm:t>
    </dgm:pt>
    <dgm:pt modelId="{B851119C-B886-4C54-A02A-E792123657A5}">
      <dgm:prSet/>
      <dgm:spPr/>
      <dgm:t>
        <a:bodyPr/>
        <a:lstStyle/>
        <a:p>
          <a:r>
            <a:rPr lang="en-US" b="1"/>
            <a:t>The very first binary language was Morse Code with on and off signals that would be sent via telegraph.</a:t>
          </a:r>
          <a:endParaRPr lang="en-US"/>
        </a:p>
      </dgm:t>
    </dgm:pt>
    <dgm:pt modelId="{B36FCF6B-38D1-494A-8223-D2860F0DFD9A}" type="parTrans" cxnId="{85543733-89ED-4351-AB56-FF5D5B9465F3}">
      <dgm:prSet/>
      <dgm:spPr/>
      <dgm:t>
        <a:bodyPr/>
        <a:lstStyle/>
        <a:p>
          <a:endParaRPr lang="en-US"/>
        </a:p>
      </dgm:t>
    </dgm:pt>
    <dgm:pt modelId="{51CDA421-90DD-4976-9796-2DCC7B0EE4EC}" type="sibTrans" cxnId="{85543733-89ED-4351-AB56-FF5D5B9465F3}">
      <dgm:prSet/>
      <dgm:spPr/>
      <dgm:t>
        <a:bodyPr/>
        <a:lstStyle/>
        <a:p>
          <a:endParaRPr lang="en-US"/>
        </a:p>
      </dgm:t>
    </dgm:pt>
    <dgm:pt modelId="{0D36F981-B193-4ABA-BA0D-4954E244267A}" type="pres">
      <dgm:prSet presAssocID="{7EA5F628-FCE4-4C76-9112-E6713B58203D}" presName="linear" presStyleCnt="0">
        <dgm:presLayoutVars>
          <dgm:animLvl val="lvl"/>
          <dgm:resizeHandles val="exact"/>
        </dgm:presLayoutVars>
      </dgm:prSet>
      <dgm:spPr/>
    </dgm:pt>
    <dgm:pt modelId="{A6FDC934-1FDF-4445-B01D-32537C016E54}" type="pres">
      <dgm:prSet presAssocID="{B76E8982-6442-44C6-85E4-F290C32EDFCD}" presName="parentText" presStyleLbl="node1" presStyleIdx="0" presStyleCnt="7">
        <dgm:presLayoutVars>
          <dgm:chMax val="0"/>
          <dgm:bulletEnabled val="1"/>
        </dgm:presLayoutVars>
      </dgm:prSet>
      <dgm:spPr/>
    </dgm:pt>
    <dgm:pt modelId="{B8A1C08F-41C8-4E27-9FBD-49225AD4C709}" type="pres">
      <dgm:prSet presAssocID="{30EC336C-D318-4E91-BBBC-F696D5CFC9D8}" presName="spacer" presStyleCnt="0"/>
      <dgm:spPr/>
    </dgm:pt>
    <dgm:pt modelId="{BD3D8ED1-E070-430E-A448-CEAE68C1D328}" type="pres">
      <dgm:prSet presAssocID="{79B4FA90-2D57-4E9D-8587-644D5B20D3F7}" presName="parentText" presStyleLbl="node1" presStyleIdx="1" presStyleCnt="7">
        <dgm:presLayoutVars>
          <dgm:chMax val="0"/>
          <dgm:bulletEnabled val="1"/>
        </dgm:presLayoutVars>
      </dgm:prSet>
      <dgm:spPr/>
    </dgm:pt>
    <dgm:pt modelId="{29B78A58-9042-4907-86C3-4480AC68E323}" type="pres">
      <dgm:prSet presAssocID="{6B85174C-1EBD-4ACE-A7E0-9C411222023E}" presName="spacer" presStyleCnt="0"/>
      <dgm:spPr/>
    </dgm:pt>
    <dgm:pt modelId="{B5F8A1D3-D6AF-42A1-8149-1C64BDD4141C}" type="pres">
      <dgm:prSet presAssocID="{7DA486A0-C29B-4056-8FCE-9881077DB363}" presName="parentText" presStyleLbl="node1" presStyleIdx="2" presStyleCnt="7">
        <dgm:presLayoutVars>
          <dgm:chMax val="0"/>
          <dgm:bulletEnabled val="1"/>
        </dgm:presLayoutVars>
      </dgm:prSet>
      <dgm:spPr/>
    </dgm:pt>
    <dgm:pt modelId="{B01E942C-7F1B-4528-91B0-971308D98FBF}" type="pres">
      <dgm:prSet presAssocID="{5B408AD2-CB66-47F4-A35D-8BB6B5857065}" presName="spacer" presStyleCnt="0"/>
      <dgm:spPr/>
    </dgm:pt>
    <dgm:pt modelId="{A15E0A39-83C6-405D-A1A9-F1A37A500F99}" type="pres">
      <dgm:prSet presAssocID="{994F9ABF-111A-4B87-9105-302EB71DC51A}" presName="parentText" presStyleLbl="node1" presStyleIdx="3" presStyleCnt="7">
        <dgm:presLayoutVars>
          <dgm:chMax val="0"/>
          <dgm:bulletEnabled val="1"/>
        </dgm:presLayoutVars>
      </dgm:prSet>
      <dgm:spPr/>
    </dgm:pt>
    <dgm:pt modelId="{BF2B24A6-2075-46BA-9457-87E1FFD95E6B}" type="pres">
      <dgm:prSet presAssocID="{0AB85E5E-4652-4C10-B3A2-51D801F3009F}" presName="spacer" presStyleCnt="0"/>
      <dgm:spPr/>
    </dgm:pt>
    <dgm:pt modelId="{7AF3B65C-9DAF-485C-95F3-C34050A3EE15}" type="pres">
      <dgm:prSet presAssocID="{27532802-AA8D-405D-A054-F4BB0336FB9B}" presName="parentText" presStyleLbl="node1" presStyleIdx="4" presStyleCnt="7">
        <dgm:presLayoutVars>
          <dgm:chMax val="0"/>
          <dgm:bulletEnabled val="1"/>
        </dgm:presLayoutVars>
      </dgm:prSet>
      <dgm:spPr/>
    </dgm:pt>
    <dgm:pt modelId="{1225F101-078E-40BC-AA5D-91A884CA7076}" type="pres">
      <dgm:prSet presAssocID="{67F070E8-7327-4C86-AC26-1FF840C45D2C}" presName="spacer" presStyleCnt="0"/>
      <dgm:spPr/>
    </dgm:pt>
    <dgm:pt modelId="{A8526350-E554-4353-BF28-65F6637AC3F4}" type="pres">
      <dgm:prSet presAssocID="{009F4F77-CD3F-46A8-ADED-78032D4EB757}" presName="parentText" presStyleLbl="node1" presStyleIdx="5" presStyleCnt="7">
        <dgm:presLayoutVars>
          <dgm:chMax val="0"/>
          <dgm:bulletEnabled val="1"/>
        </dgm:presLayoutVars>
      </dgm:prSet>
      <dgm:spPr/>
    </dgm:pt>
    <dgm:pt modelId="{42526072-023C-4899-AE04-6341EC5A2062}" type="pres">
      <dgm:prSet presAssocID="{3B281938-4299-4A3A-916D-C03459BADB8D}" presName="spacer" presStyleCnt="0"/>
      <dgm:spPr/>
    </dgm:pt>
    <dgm:pt modelId="{25780DD7-6605-4972-B9EE-D25EF314EFC0}" type="pres">
      <dgm:prSet presAssocID="{B851119C-B886-4C54-A02A-E792123657A5}" presName="parentText" presStyleLbl="node1" presStyleIdx="6" presStyleCnt="7">
        <dgm:presLayoutVars>
          <dgm:chMax val="0"/>
          <dgm:bulletEnabled val="1"/>
        </dgm:presLayoutVars>
      </dgm:prSet>
      <dgm:spPr/>
    </dgm:pt>
  </dgm:ptLst>
  <dgm:cxnLst>
    <dgm:cxn modelId="{1A1B1200-6F9A-4CCD-9F84-3625A15D68A5}" type="presOf" srcId="{B851119C-B886-4C54-A02A-E792123657A5}" destId="{25780DD7-6605-4972-B9EE-D25EF314EFC0}" srcOrd="0" destOrd="0" presId="urn:microsoft.com/office/officeart/2005/8/layout/vList2"/>
    <dgm:cxn modelId="{7A42AF1C-162E-4E84-9AF4-42ACF2FEAF56}" srcId="{7EA5F628-FCE4-4C76-9112-E6713B58203D}" destId="{7DA486A0-C29B-4056-8FCE-9881077DB363}" srcOrd="2" destOrd="0" parTransId="{10B7CCDF-0FCA-4E91-9E85-F6411EC5409D}" sibTransId="{5B408AD2-CB66-47F4-A35D-8BB6B5857065}"/>
    <dgm:cxn modelId="{64F61A21-EA9F-48EC-AF51-DD0A434CA03A}" srcId="{7EA5F628-FCE4-4C76-9112-E6713B58203D}" destId="{27532802-AA8D-405D-A054-F4BB0336FB9B}" srcOrd="4" destOrd="0" parTransId="{75C993DC-15ED-4980-8DD3-84E9324DC632}" sibTransId="{67F070E8-7327-4C86-AC26-1FF840C45D2C}"/>
    <dgm:cxn modelId="{060CB124-EC00-4C5C-A29A-15D4BEE7E8A7}" type="presOf" srcId="{7EA5F628-FCE4-4C76-9112-E6713B58203D}" destId="{0D36F981-B193-4ABA-BA0D-4954E244267A}" srcOrd="0" destOrd="0" presId="urn:microsoft.com/office/officeart/2005/8/layout/vList2"/>
    <dgm:cxn modelId="{403AB92F-1372-4D59-A6ED-03CC8ACF9E85}" type="presOf" srcId="{7DA486A0-C29B-4056-8FCE-9881077DB363}" destId="{B5F8A1D3-D6AF-42A1-8149-1C64BDD4141C}" srcOrd="0" destOrd="0" presId="urn:microsoft.com/office/officeart/2005/8/layout/vList2"/>
    <dgm:cxn modelId="{85543733-89ED-4351-AB56-FF5D5B9465F3}" srcId="{7EA5F628-FCE4-4C76-9112-E6713B58203D}" destId="{B851119C-B886-4C54-A02A-E792123657A5}" srcOrd="6" destOrd="0" parTransId="{B36FCF6B-38D1-494A-8223-D2860F0DFD9A}" sibTransId="{51CDA421-90DD-4976-9796-2DCC7B0EE4EC}"/>
    <dgm:cxn modelId="{4F27BA41-9C91-4569-9742-CBFE14B03D21}" type="presOf" srcId="{B76E8982-6442-44C6-85E4-F290C32EDFCD}" destId="{A6FDC934-1FDF-4445-B01D-32537C016E54}" srcOrd="0" destOrd="0" presId="urn:microsoft.com/office/officeart/2005/8/layout/vList2"/>
    <dgm:cxn modelId="{B9B59262-6658-4F50-9508-CBB7E3B81E70}" srcId="{7EA5F628-FCE4-4C76-9112-E6713B58203D}" destId="{009F4F77-CD3F-46A8-ADED-78032D4EB757}" srcOrd="5" destOrd="0" parTransId="{F697C9AA-B76C-4D81-A1DD-4D607484372A}" sibTransId="{3B281938-4299-4A3A-916D-C03459BADB8D}"/>
    <dgm:cxn modelId="{9D9CCF6F-D09F-4CB0-B898-F684C6883798}" srcId="{7EA5F628-FCE4-4C76-9112-E6713B58203D}" destId="{B76E8982-6442-44C6-85E4-F290C32EDFCD}" srcOrd="0" destOrd="0" parTransId="{169CA208-1339-4C04-8AF5-B9E73ED4FF66}" sibTransId="{30EC336C-D318-4E91-BBBC-F696D5CFC9D8}"/>
    <dgm:cxn modelId="{7E25E756-9DD0-4F67-B4FA-50EFC7BE31BE}" srcId="{7EA5F628-FCE4-4C76-9112-E6713B58203D}" destId="{79B4FA90-2D57-4E9D-8587-644D5B20D3F7}" srcOrd="1" destOrd="0" parTransId="{3C08CDA5-54AC-4538-9657-2443B142E37C}" sibTransId="{6B85174C-1EBD-4ACE-A7E0-9C411222023E}"/>
    <dgm:cxn modelId="{49BA4F58-6B4C-4313-B54F-25CF7C014451}" type="presOf" srcId="{009F4F77-CD3F-46A8-ADED-78032D4EB757}" destId="{A8526350-E554-4353-BF28-65F6637AC3F4}" srcOrd="0" destOrd="0" presId="urn:microsoft.com/office/officeart/2005/8/layout/vList2"/>
    <dgm:cxn modelId="{A30B94AE-BA7A-41E0-9568-BE9F65E73B25}" type="presOf" srcId="{994F9ABF-111A-4B87-9105-302EB71DC51A}" destId="{A15E0A39-83C6-405D-A1A9-F1A37A500F99}" srcOrd="0" destOrd="0" presId="urn:microsoft.com/office/officeart/2005/8/layout/vList2"/>
    <dgm:cxn modelId="{A2AC3DD0-E689-4647-B2CF-44F89A63F1BD}" type="presOf" srcId="{79B4FA90-2D57-4E9D-8587-644D5B20D3F7}" destId="{BD3D8ED1-E070-430E-A448-CEAE68C1D328}" srcOrd="0" destOrd="0" presId="urn:microsoft.com/office/officeart/2005/8/layout/vList2"/>
    <dgm:cxn modelId="{A3C185DF-07AC-490B-8B3C-4A6F599D0B79}" srcId="{7EA5F628-FCE4-4C76-9112-E6713B58203D}" destId="{994F9ABF-111A-4B87-9105-302EB71DC51A}" srcOrd="3" destOrd="0" parTransId="{AEBA402E-E084-4A64-8430-6DF278AF197B}" sibTransId="{0AB85E5E-4652-4C10-B3A2-51D801F3009F}"/>
    <dgm:cxn modelId="{47202CE0-1731-4D7C-98DD-3B6913C3FB6D}" type="presOf" srcId="{27532802-AA8D-405D-A054-F4BB0336FB9B}" destId="{7AF3B65C-9DAF-485C-95F3-C34050A3EE15}" srcOrd="0" destOrd="0" presId="urn:microsoft.com/office/officeart/2005/8/layout/vList2"/>
    <dgm:cxn modelId="{6836E955-0A66-4DE6-8BA4-BB831AEC2B26}" type="presParOf" srcId="{0D36F981-B193-4ABA-BA0D-4954E244267A}" destId="{A6FDC934-1FDF-4445-B01D-32537C016E54}" srcOrd="0" destOrd="0" presId="urn:microsoft.com/office/officeart/2005/8/layout/vList2"/>
    <dgm:cxn modelId="{2BD80A65-CB06-4C20-940A-2B41FCA26137}" type="presParOf" srcId="{0D36F981-B193-4ABA-BA0D-4954E244267A}" destId="{B8A1C08F-41C8-4E27-9FBD-49225AD4C709}" srcOrd="1" destOrd="0" presId="urn:microsoft.com/office/officeart/2005/8/layout/vList2"/>
    <dgm:cxn modelId="{955A9DE0-7C2F-47CB-B8BB-7C2DB28C63B7}" type="presParOf" srcId="{0D36F981-B193-4ABA-BA0D-4954E244267A}" destId="{BD3D8ED1-E070-430E-A448-CEAE68C1D328}" srcOrd="2" destOrd="0" presId="urn:microsoft.com/office/officeart/2005/8/layout/vList2"/>
    <dgm:cxn modelId="{777B12F0-D384-4E94-9FB1-44C271179208}" type="presParOf" srcId="{0D36F981-B193-4ABA-BA0D-4954E244267A}" destId="{29B78A58-9042-4907-86C3-4480AC68E323}" srcOrd="3" destOrd="0" presId="urn:microsoft.com/office/officeart/2005/8/layout/vList2"/>
    <dgm:cxn modelId="{65C47EF2-E3B8-4A4E-A84D-2F4D1ED55796}" type="presParOf" srcId="{0D36F981-B193-4ABA-BA0D-4954E244267A}" destId="{B5F8A1D3-D6AF-42A1-8149-1C64BDD4141C}" srcOrd="4" destOrd="0" presId="urn:microsoft.com/office/officeart/2005/8/layout/vList2"/>
    <dgm:cxn modelId="{589FC681-5438-486C-AB10-85E06E3193AC}" type="presParOf" srcId="{0D36F981-B193-4ABA-BA0D-4954E244267A}" destId="{B01E942C-7F1B-4528-91B0-971308D98FBF}" srcOrd="5" destOrd="0" presId="urn:microsoft.com/office/officeart/2005/8/layout/vList2"/>
    <dgm:cxn modelId="{81D5DC59-FFF2-4B7E-95BE-1424926DB41A}" type="presParOf" srcId="{0D36F981-B193-4ABA-BA0D-4954E244267A}" destId="{A15E0A39-83C6-405D-A1A9-F1A37A500F99}" srcOrd="6" destOrd="0" presId="urn:microsoft.com/office/officeart/2005/8/layout/vList2"/>
    <dgm:cxn modelId="{CB0E4588-8E6F-46CB-9703-AFABE0FF7910}" type="presParOf" srcId="{0D36F981-B193-4ABA-BA0D-4954E244267A}" destId="{BF2B24A6-2075-46BA-9457-87E1FFD95E6B}" srcOrd="7" destOrd="0" presId="urn:microsoft.com/office/officeart/2005/8/layout/vList2"/>
    <dgm:cxn modelId="{9B9BE552-889D-4938-BD73-835A75622861}" type="presParOf" srcId="{0D36F981-B193-4ABA-BA0D-4954E244267A}" destId="{7AF3B65C-9DAF-485C-95F3-C34050A3EE15}" srcOrd="8" destOrd="0" presId="urn:microsoft.com/office/officeart/2005/8/layout/vList2"/>
    <dgm:cxn modelId="{2D3EB9C6-5DFF-4384-B740-116E2945E310}" type="presParOf" srcId="{0D36F981-B193-4ABA-BA0D-4954E244267A}" destId="{1225F101-078E-40BC-AA5D-91A884CA7076}" srcOrd="9" destOrd="0" presId="urn:microsoft.com/office/officeart/2005/8/layout/vList2"/>
    <dgm:cxn modelId="{A9E2748B-66D4-4559-AFA5-4B6DEB89E06A}" type="presParOf" srcId="{0D36F981-B193-4ABA-BA0D-4954E244267A}" destId="{A8526350-E554-4353-BF28-65F6637AC3F4}" srcOrd="10" destOrd="0" presId="urn:microsoft.com/office/officeart/2005/8/layout/vList2"/>
    <dgm:cxn modelId="{A25550B6-86F5-4FEE-BAC9-1A3B9E0309A8}" type="presParOf" srcId="{0D36F981-B193-4ABA-BA0D-4954E244267A}" destId="{42526072-023C-4899-AE04-6341EC5A2062}" srcOrd="11" destOrd="0" presId="urn:microsoft.com/office/officeart/2005/8/layout/vList2"/>
    <dgm:cxn modelId="{CE860ED9-3FE5-47D9-83D2-312BA33B0D22}" type="presParOf" srcId="{0D36F981-B193-4ABA-BA0D-4954E244267A}" destId="{25780DD7-6605-4972-B9EE-D25EF314EFC0}" srcOrd="1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F8D08B-FFD5-41E5-AE4B-BAFC0FFEBCC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A4BF0C6-2D8B-4EF5-B865-296F7445EDBB}">
      <dgm:prSet/>
      <dgm:spPr/>
      <dgm:t>
        <a:bodyPr/>
        <a:lstStyle/>
        <a:p>
          <a:pPr>
            <a:lnSpc>
              <a:spcPct val="100000"/>
            </a:lnSpc>
          </a:pPr>
          <a:r>
            <a:rPr lang="en-US" b="1"/>
            <a:t>Transfers data at 250kb/second on older models and at 500kb/second on newer models.</a:t>
          </a:r>
          <a:endParaRPr lang="en-US"/>
        </a:p>
      </dgm:t>
    </dgm:pt>
    <dgm:pt modelId="{F637F53F-B168-489E-9FEE-DF32FDCFF9EB}" type="parTrans" cxnId="{98C2C661-94C0-4686-B3FB-0E74FE39EEAD}">
      <dgm:prSet/>
      <dgm:spPr/>
      <dgm:t>
        <a:bodyPr/>
        <a:lstStyle/>
        <a:p>
          <a:endParaRPr lang="en-US"/>
        </a:p>
      </dgm:t>
    </dgm:pt>
    <dgm:pt modelId="{6D7CF759-BBBF-42E4-B0AF-BDB2077E26B9}" type="sibTrans" cxnId="{98C2C661-94C0-4686-B3FB-0E74FE39EEAD}">
      <dgm:prSet/>
      <dgm:spPr/>
      <dgm:t>
        <a:bodyPr/>
        <a:lstStyle/>
        <a:p>
          <a:endParaRPr lang="en-US"/>
        </a:p>
      </dgm:t>
    </dgm:pt>
    <dgm:pt modelId="{8F3C004D-88B3-4D9D-9C7D-9C6FB03860ED}">
      <dgm:prSet/>
      <dgm:spPr/>
      <dgm:t>
        <a:bodyPr/>
        <a:lstStyle/>
        <a:p>
          <a:pPr>
            <a:lnSpc>
              <a:spcPct val="100000"/>
            </a:lnSpc>
          </a:pPr>
          <a:r>
            <a:rPr lang="en-US" b="1"/>
            <a:t>Packets of data travel over the network and can be read by all modules.</a:t>
          </a:r>
          <a:endParaRPr lang="en-US"/>
        </a:p>
      </dgm:t>
    </dgm:pt>
    <dgm:pt modelId="{4DB62806-E67A-48C4-8151-F0F95CAC0E2F}" type="parTrans" cxnId="{EEC6FF5B-B7E0-4DD3-B417-AA7DBE0FF795}">
      <dgm:prSet/>
      <dgm:spPr/>
      <dgm:t>
        <a:bodyPr/>
        <a:lstStyle/>
        <a:p>
          <a:endParaRPr lang="en-US"/>
        </a:p>
      </dgm:t>
    </dgm:pt>
    <dgm:pt modelId="{84EFE516-D974-4E11-9DFC-82F2387D5691}" type="sibTrans" cxnId="{EEC6FF5B-B7E0-4DD3-B417-AA7DBE0FF795}">
      <dgm:prSet/>
      <dgm:spPr/>
      <dgm:t>
        <a:bodyPr/>
        <a:lstStyle/>
        <a:p>
          <a:endParaRPr lang="en-US"/>
        </a:p>
      </dgm:t>
    </dgm:pt>
    <dgm:pt modelId="{CC4A68E2-18E6-468F-B8EF-6716539FC805}">
      <dgm:prSet/>
      <dgm:spPr/>
      <dgm:t>
        <a:bodyPr/>
        <a:lstStyle/>
        <a:p>
          <a:pPr>
            <a:lnSpc>
              <a:spcPct val="100000"/>
            </a:lnSpc>
          </a:pPr>
          <a:r>
            <a:rPr lang="en-US" b="1"/>
            <a:t>Modules are connected to the network via 2 wires in the network.  Each module has its own power and ground but exchange information on the network.</a:t>
          </a:r>
          <a:endParaRPr lang="en-US"/>
        </a:p>
      </dgm:t>
    </dgm:pt>
    <dgm:pt modelId="{869B08B0-8713-4B62-A69B-15F62463D8D1}" type="parTrans" cxnId="{DCD2E0D3-69C5-4D59-8CFE-1351E5BD9735}">
      <dgm:prSet/>
      <dgm:spPr/>
      <dgm:t>
        <a:bodyPr/>
        <a:lstStyle/>
        <a:p>
          <a:endParaRPr lang="en-US"/>
        </a:p>
      </dgm:t>
    </dgm:pt>
    <dgm:pt modelId="{79D3EF92-F718-4BDB-89F7-34537129E62E}" type="sibTrans" cxnId="{DCD2E0D3-69C5-4D59-8CFE-1351E5BD9735}">
      <dgm:prSet/>
      <dgm:spPr/>
      <dgm:t>
        <a:bodyPr/>
        <a:lstStyle/>
        <a:p>
          <a:endParaRPr lang="en-US"/>
        </a:p>
      </dgm:t>
    </dgm:pt>
    <dgm:pt modelId="{CA7B9A7B-6E0D-48E2-B179-68CF4F61A135}">
      <dgm:prSet/>
      <dgm:spPr/>
      <dgm:t>
        <a:bodyPr/>
        <a:lstStyle/>
        <a:p>
          <a:pPr>
            <a:lnSpc>
              <a:spcPct val="100000"/>
            </a:lnSpc>
          </a:pPr>
          <a:r>
            <a:rPr lang="en-US" b="1"/>
            <a:t>On each end of the network are 2–120-ohm resisters.  These resisters are referred to as Terminating Resisters</a:t>
          </a:r>
          <a:endParaRPr lang="en-US"/>
        </a:p>
      </dgm:t>
    </dgm:pt>
    <dgm:pt modelId="{E3EB1B9B-111F-44E5-A9DB-70974020F884}" type="parTrans" cxnId="{239AF55D-4804-4BB5-A662-69CE1B64F60E}">
      <dgm:prSet/>
      <dgm:spPr/>
      <dgm:t>
        <a:bodyPr/>
        <a:lstStyle/>
        <a:p>
          <a:endParaRPr lang="en-US"/>
        </a:p>
      </dgm:t>
    </dgm:pt>
    <dgm:pt modelId="{F4ADE664-24B9-4425-97BB-D05A0121413F}" type="sibTrans" cxnId="{239AF55D-4804-4BB5-A662-69CE1B64F60E}">
      <dgm:prSet/>
      <dgm:spPr/>
      <dgm:t>
        <a:bodyPr/>
        <a:lstStyle/>
        <a:p>
          <a:endParaRPr lang="en-US"/>
        </a:p>
      </dgm:t>
    </dgm:pt>
    <dgm:pt modelId="{31C17B29-EB30-4236-8F34-1EFAA6765BB4}" type="pres">
      <dgm:prSet presAssocID="{55F8D08B-FFD5-41E5-AE4B-BAFC0FFEBCC6}" presName="root" presStyleCnt="0">
        <dgm:presLayoutVars>
          <dgm:dir/>
          <dgm:resizeHandles val="exact"/>
        </dgm:presLayoutVars>
      </dgm:prSet>
      <dgm:spPr/>
    </dgm:pt>
    <dgm:pt modelId="{5C1F3ACB-71A3-46FB-9826-E2E85A42F4CA}" type="pres">
      <dgm:prSet presAssocID="{1A4BF0C6-2D8B-4EF5-B865-296F7445EDBB}" presName="compNode" presStyleCnt="0"/>
      <dgm:spPr/>
    </dgm:pt>
    <dgm:pt modelId="{0317BBAF-7DED-41C8-8C27-762CE543FD88}" type="pres">
      <dgm:prSet presAssocID="{1A4BF0C6-2D8B-4EF5-B865-296F7445EDBB}" presName="bgRect" presStyleLbl="bgShp" presStyleIdx="0" presStyleCnt="4"/>
      <dgm:spPr/>
    </dgm:pt>
    <dgm:pt modelId="{4104F439-3B64-47AC-A704-31EFA461CDCA}" type="pres">
      <dgm:prSet presAssocID="{1A4BF0C6-2D8B-4EF5-B865-296F7445EDBB}"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Processor"/>
        </a:ext>
      </dgm:extLst>
    </dgm:pt>
    <dgm:pt modelId="{DCD0BD4B-40D4-4D81-AFA2-18589B8E624C}" type="pres">
      <dgm:prSet presAssocID="{1A4BF0C6-2D8B-4EF5-B865-296F7445EDBB}" presName="spaceRect" presStyleCnt="0"/>
      <dgm:spPr/>
    </dgm:pt>
    <dgm:pt modelId="{9B7A5E32-A8F5-420C-A7CE-826A40EBB259}" type="pres">
      <dgm:prSet presAssocID="{1A4BF0C6-2D8B-4EF5-B865-296F7445EDBB}" presName="parTx" presStyleLbl="revTx" presStyleIdx="0" presStyleCnt="4">
        <dgm:presLayoutVars>
          <dgm:chMax val="0"/>
          <dgm:chPref val="0"/>
        </dgm:presLayoutVars>
      </dgm:prSet>
      <dgm:spPr/>
    </dgm:pt>
    <dgm:pt modelId="{DB0A26A2-ACC8-475F-BA9F-43CF351506FE}" type="pres">
      <dgm:prSet presAssocID="{6D7CF759-BBBF-42E4-B0AF-BDB2077E26B9}" presName="sibTrans" presStyleCnt="0"/>
      <dgm:spPr/>
    </dgm:pt>
    <dgm:pt modelId="{6FD9E394-4C24-410A-9739-13739B50E1F2}" type="pres">
      <dgm:prSet presAssocID="{8F3C004D-88B3-4D9D-9C7D-9C6FB03860ED}" presName="compNode" presStyleCnt="0"/>
      <dgm:spPr/>
    </dgm:pt>
    <dgm:pt modelId="{68F17472-F865-48AA-8383-26AA0788DDDB}" type="pres">
      <dgm:prSet presAssocID="{8F3C004D-88B3-4D9D-9C7D-9C6FB03860ED}" presName="bgRect" presStyleLbl="bgShp" presStyleIdx="1" presStyleCnt="4"/>
      <dgm:spPr/>
    </dgm:pt>
    <dgm:pt modelId="{0BBEFC1A-8508-4376-B8EC-446B9BDE84CB}" type="pres">
      <dgm:prSet presAssocID="{8F3C004D-88B3-4D9D-9C7D-9C6FB03860E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Wireless router"/>
        </a:ext>
      </dgm:extLst>
    </dgm:pt>
    <dgm:pt modelId="{B2DA7281-9609-48E8-BC5F-1AB74C5CEFF6}" type="pres">
      <dgm:prSet presAssocID="{8F3C004D-88B3-4D9D-9C7D-9C6FB03860ED}" presName="spaceRect" presStyleCnt="0"/>
      <dgm:spPr/>
    </dgm:pt>
    <dgm:pt modelId="{B67450DC-436F-4F7E-83FA-D5F56603BF1F}" type="pres">
      <dgm:prSet presAssocID="{8F3C004D-88B3-4D9D-9C7D-9C6FB03860ED}" presName="parTx" presStyleLbl="revTx" presStyleIdx="1" presStyleCnt="4">
        <dgm:presLayoutVars>
          <dgm:chMax val="0"/>
          <dgm:chPref val="0"/>
        </dgm:presLayoutVars>
      </dgm:prSet>
      <dgm:spPr/>
    </dgm:pt>
    <dgm:pt modelId="{2EB91CA1-E7F5-4877-8F43-E9C6D1DD3D2F}" type="pres">
      <dgm:prSet presAssocID="{84EFE516-D974-4E11-9DFC-82F2387D5691}" presName="sibTrans" presStyleCnt="0"/>
      <dgm:spPr/>
    </dgm:pt>
    <dgm:pt modelId="{211EE2DC-777B-4D19-9DE2-A3904CAAEB7D}" type="pres">
      <dgm:prSet presAssocID="{CC4A68E2-18E6-468F-B8EF-6716539FC805}" presName="compNode" presStyleCnt="0"/>
      <dgm:spPr/>
    </dgm:pt>
    <dgm:pt modelId="{8F957621-8325-4F9A-BB64-298FC5FB6553}" type="pres">
      <dgm:prSet presAssocID="{CC4A68E2-18E6-468F-B8EF-6716539FC805}" presName="bgRect" presStyleLbl="bgShp" presStyleIdx="2" presStyleCnt="4"/>
      <dgm:spPr/>
    </dgm:pt>
    <dgm:pt modelId="{C6F34852-93BF-4980-B4B4-309872AA80D4}" type="pres">
      <dgm:prSet presAssocID="{CC4A68E2-18E6-468F-B8EF-6716539FC80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isconnected"/>
        </a:ext>
      </dgm:extLst>
    </dgm:pt>
    <dgm:pt modelId="{14DC3216-A6D3-4C98-A544-D8584A88F461}" type="pres">
      <dgm:prSet presAssocID="{CC4A68E2-18E6-468F-B8EF-6716539FC805}" presName="spaceRect" presStyleCnt="0"/>
      <dgm:spPr/>
    </dgm:pt>
    <dgm:pt modelId="{60DB91A4-C8CC-452D-9476-F20283D9C173}" type="pres">
      <dgm:prSet presAssocID="{CC4A68E2-18E6-468F-B8EF-6716539FC805}" presName="parTx" presStyleLbl="revTx" presStyleIdx="2" presStyleCnt="4">
        <dgm:presLayoutVars>
          <dgm:chMax val="0"/>
          <dgm:chPref val="0"/>
        </dgm:presLayoutVars>
      </dgm:prSet>
      <dgm:spPr/>
    </dgm:pt>
    <dgm:pt modelId="{CFF5FD51-9DA0-4131-8FC7-107F37466421}" type="pres">
      <dgm:prSet presAssocID="{79D3EF92-F718-4BDB-89F7-34537129E62E}" presName="sibTrans" presStyleCnt="0"/>
      <dgm:spPr/>
    </dgm:pt>
    <dgm:pt modelId="{14C81814-864A-4ED3-ADB8-B4D20192D38C}" type="pres">
      <dgm:prSet presAssocID="{CA7B9A7B-6E0D-48E2-B179-68CF4F61A135}" presName="compNode" presStyleCnt="0"/>
      <dgm:spPr/>
    </dgm:pt>
    <dgm:pt modelId="{6A771587-B6EA-4884-B8E4-DBC64D77E799}" type="pres">
      <dgm:prSet presAssocID="{CA7B9A7B-6E0D-48E2-B179-68CF4F61A135}" presName="bgRect" presStyleLbl="bgShp" presStyleIdx="3" presStyleCnt="4"/>
      <dgm:spPr/>
    </dgm:pt>
    <dgm:pt modelId="{800140CA-653E-4E09-85AD-789B1F44D102}" type="pres">
      <dgm:prSet presAssocID="{CA7B9A7B-6E0D-48E2-B179-68CF4F61A13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Flowchart"/>
        </a:ext>
      </dgm:extLst>
    </dgm:pt>
    <dgm:pt modelId="{04952496-4A80-44D3-A0E8-F22187FE5CCA}" type="pres">
      <dgm:prSet presAssocID="{CA7B9A7B-6E0D-48E2-B179-68CF4F61A135}" presName="spaceRect" presStyleCnt="0"/>
      <dgm:spPr/>
    </dgm:pt>
    <dgm:pt modelId="{EFAF8AA4-DDCB-4E86-AEB3-354F8EB45655}" type="pres">
      <dgm:prSet presAssocID="{CA7B9A7B-6E0D-48E2-B179-68CF4F61A135}" presName="parTx" presStyleLbl="revTx" presStyleIdx="3" presStyleCnt="4">
        <dgm:presLayoutVars>
          <dgm:chMax val="0"/>
          <dgm:chPref val="0"/>
        </dgm:presLayoutVars>
      </dgm:prSet>
      <dgm:spPr/>
    </dgm:pt>
  </dgm:ptLst>
  <dgm:cxnLst>
    <dgm:cxn modelId="{EEC6FF5B-B7E0-4DD3-B417-AA7DBE0FF795}" srcId="{55F8D08B-FFD5-41E5-AE4B-BAFC0FFEBCC6}" destId="{8F3C004D-88B3-4D9D-9C7D-9C6FB03860ED}" srcOrd="1" destOrd="0" parTransId="{4DB62806-E67A-48C4-8151-F0F95CAC0E2F}" sibTransId="{84EFE516-D974-4E11-9DFC-82F2387D5691}"/>
    <dgm:cxn modelId="{239AF55D-4804-4BB5-A662-69CE1B64F60E}" srcId="{55F8D08B-FFD5-41E5-AE4B-BAFC0FFEBCC6}" destId="{CA7B9A7B-6E0D-48E2-B179-68CF4F61A135}" srcOrd="3" destOrd="0" parTransId="{E3EB1B9B-111F-44E5-A9DB-70974020F884}" sibTransId="{F4ADE664-24B9-4425-97BB-D05A0121413F}"/>
    <dgm:cxn modelId="{98C2C661-94C0-4686-B3FB-0E74FE39EEAD}" srcId="{55F8D08B-FFD5-41E5-AE4B-BAFC0FFEBCC6}" destId="{1A4BF0C6-2D8B-4EF5-B865-296F7445EDBB}" srcOrd="0" destOrd="0" parTransId="{F637F53F-B168-489E-9FEE-DF32FDCFF9EB}" sibTransId="{6D7CF759-BBBF-42E4-B0AF-BDB2077E26B9}"/>
    <dgm:cxn modelId="{D60EB057-E661-4AD9-8487-1F7998DED7C2}" type="presOf" srcId="{8F3C004D-88B3-4D9D-9C7D-9C6FB03860ED}" destId="{B67450DC-436F-4F7E-83FA-D5F56603BF1F}" srcOrd="0" destOrd="0" presId="urn:microsoft.com/office/officeart/2018/2/layout/IconVerticalSolidList"/>
    <dgm:cxn modelId="{6EA9D257-9A44-48FD-8FC1-F36C067E4C97}" type="presOf" srcId="{CC4A68E2-18E6-468F-B8EF-6716539FC805}" destId="{60DB91A4-C8CC-452D-9476-F20283D9C173}" srcOrd="0" destOrd="0" presId="urn:microsoft.com/office/officeart/2018/2/layout/IconVerticalSolidList"/>
    <dgm:cxn modelId="{19D539AF-7944-4DD0-859C-FE512FEA88BE}" type="presOf" srcId="{1A4BF0C6-2D8B-4EF5-B865-296F7445EDBB}" destId="{9B7A5E32-A8F5-420C-A7CE-826A40EBB259}" srcOrd="0" destOrd="0" presId="urn:microsoft.com/office/officeart/2018/2/layout/IconVerticalSolidList"/>
    <dgm:cxn modelId="{DCD2E0D3-69C5-4D59-8CFE-1351E5BD9735}" srcId="{55F8D08B-FFD5-41E5-AE4B-BAFC0FFEBCC6}" destId="{CC4A68E2-18E6-468F-B8EF-6716539FC805}" srcOrd="2" destOrd="0" parTransId="{869B08B0-8713-4B62-A69B-15F62463D8D1}" sibTransId="{79D3EF92-F718-4BDB-89F7-34537129E62E}"/>
    <dgm:cxn modelId="{CAABF5EE-7C04-4623-B356-B4167FFC51DE}" type="presOf" srcId="{55F8D08B-FFD5-41E5-AE4B-BAFC0FFEBCC6}" destId="{31C17B29-EB30-4236-8F34-1EFAA6765BB4}" srcOrd="0" destOrd="0" presId="urn:microsoft.com/office/officeart/2018/2/layout/IconVerticalSolidList"/>
    <dgm:cxn modelId="{E49B59F9-2A80-45E0-AC1A-7876B0F36983}" type="presOf" srcId="{CA7B9A7B-6E0D-48E2-B179-68CF4F61A135}" destId="{EFAF8AA4-DDCB-4E86-AEB3-354F8EB45655}" srcOrd="0" destOrd="0" presId="urn:microsoft.com/office/officeart/2018/2/layout/IconVerticalSolidList"/>
    <dgm:cxn modelId="{BBB21876-9C0F-4D5E-951D-CDFDCEB46BFA}" type="presParOf" srcId="{31C17B29-EB30-4236-8F34-1EFAA6765BB4}" destId="{5C1F3ACB-71A3-46FB-9826-E2E85A42F4CA}" srcOrd="0" destOrd="0" presId="urn:microsoft.com/office/officeart/2018/2/layout/IconVerticalSolidList"/>
    <dgm:cxn modelId="{E2E3B44C-D2F6-44A2-9DA3-20DFB2DDD242}" type="presParOf" srcId="{5C1F3ACB-71A3-46FB-9826-E2E85A42F4CA}" destId="{0317BBAF-7DED-41C8-8C27-762CE543FD88}" srcOrd="0" destOrd="0" presId="urn:microsoft.com/office/officeart/2018/2/layout/IconVerticalSolidList"/>
    <dgm:cxn modelId="{46AA5971-8920-46B5-9F03-A41960252829}" type="presParOf" srcId="{5C1F3ACB-71A3-46FB-9826-E2E85A42F4CA}" destId="{4104F439-3B64-47AC-A704-31EFA461CDCA}" srcOrd="1" destOrd="0" presId="urn:microsoft.com/office/officeart/2018/2/layout/IconVerticalSolidList"/>
    <dgm:cxn modelId="{F421F716-09D3-4DCE-9DE1-70AA18FD332F}" type="presParOf" srcId="{5C1F3ACB-71A3-46FB-9826-E2E85A42F4CA}" destId="{DCD0BD4B-40D4-4D81-AFA2-18589B8E624C}" srcOrd="2" destOrd="0" presId="urn:microsoft.com/office/officeart/2018/2/layout/IconVerticalSolidList"/>
    <dgm:cxn modelId="{9B7BD073-0F9D-4153-852A-50469EEA7B98}" type="presParOf" srcId="{5C1F3ACB-71A3-46FB-9826-E2E85A42F4CA}" destId="{9B7A5E32-A8F5-420C-A7CE-826A40EBB259}" srcOrd="3" destOrd="0" presId="urn:microsoft.com/office/officeart/2018/2/layout/IconVerticalSolidList"/>
    <dgm:cxn modelId="{DEFB185E-CD4E-40CE-A5DF-B5B3E3249317}" type="presParOf" srcId="{31C17B29-EB30-4236-8F34-1EFAA6765BB4}" destId="{DB0A26A2-ACC8-475F-BA9F-43CF351506FE}" srcOrd="1" destOrd="0" presId="urn:microsoft.com/office/officeart/2018/2/layout/IconVerticalSolidList"/>
    <dgm:cxn modelId="{EEF73E6E-98F6-4530-A088-BE4798DA28F7}" type="presParOf" srcId="{31C17B29-EB30-4236-8F34-1EFAA6765BB4}" destId="{6FD9E394-4C24-410A-9739-13739B50E1F2}" srcOrd="2" destOrd="0" presId="urn:microsoft.com/office/officeart/2018/2/layout/IconVerticalSolidList"/>
    <dgm:cxn modelId="{F28ABD2F-02C7-4A1E-AC7B-0832C133F2FD}" type="presParOf" srcId="{6FD9E394-4C24-410A-9739-13739B50E1F2}" destId="{68F17472-F865-48AA-8383-26AA0788DDDB}" srcOrd="0" destOrd="0" presId="urn:microsoft.com/office/officeart/2018/2/layout/IconVerticalSolidList"/>
    <dgm:cxn modelId="{A1C865DA-063C-489D-8AFB-0280446AB7BD}" type="presParOf" srcId="{6FD9E394-4C24-410A-9739-13739B50E1F2}" destId="{0BBEFC1A-8508-4376-B8EC-446B9BDE84CB}" srcOrd="1" destOrd="0" presId="urn:microsoft.com/office/officeart/2018/2/layout/IconVerticalSolidList"/>
    <dgm:cxn modelId="{474E8F4A-4F26-4213-96F0-828944A45469}" type="presParOf" srcId="{6FD9E394-4C24-410A-9739-13739B50E1F2}" destId="{B2DA7281-9609-48E8-BC5F-1AB74C5CEFF6}" srcOrd="2" destOrd="0" presId="urn:microsoft.com/office/officeart/2018/2/layout/IconVerticalSolidList"/>
    <dgm:cxn modelId="{4469E2E1-5795-430F-BA14-43E97072B2F8}" type="presParOf" srcId="{6FD9E394-4C24-410A-9739-13739B50E1F2}" destId="{B67450DC-436F-4F7E-83FA-D5F56603BF1F}" srcOrd="3" destOrd="0" presId="urn:microsoft.com/office/officeart/2018/2/layout/IconVerticalSolidList"/>
    <dgm:cxn modelId="{2309BB6E-8FA9-4D6B-B977-1F2BDCCFA2A0}" type="presParOf" srcId="{31C17B29-EB30-4236-8F34-1EFAA6765BB4}" destId="{2EB91CA1-E7F5-4877-8F43-E9C6D1DD3D2F}" srcOrd="3" destOrd="0" presId="urn:microsoft.com/office/officeart/2018/2/layout/IconVerticalSolidList"/>
    <dgm:cxn modelId="{BEDE8C55-58D5-488B-93E1-3E3ED0DA91DB}" type="presParOf" srcId="{31C17B29-EB30-4236-8F34-1EFAA6765BB4}" destId="{211EE2DC-777B-4D19-9DE2-A3904CAAEB7D}" srcOrd="4" destOrd="0" presId="urn:microsoft.com/office/officeart/2018/2/layout/IconVerticalSolidList"/>
    <dgm:cxn modelId="{B0AD4A5C-9B19-4296-9D62-144FCE2EDD81}" type="presParOf" srcId="{211EE2DC-777B-4D19-9DE2-A3904CAAEB7D}" destId="{8F957621-8325-4F9A-BB64-298FC5FB6553}" srcOrd="0" destOrd="0" presId="urn:microsoft.com/office/officeart/2018/2/layout/IconVerticalSolidList"/>
    <dgm:cxn modelId="{717FCAF4-6345-4976-8DB2-CA74B8BC5018}" type="presParOf" srcId="{211EE2DC-777B-4D19-9DE2-A3904CAAEB7D}" destId="{C6F34852-93BF-4980-B4B4-309872AA80D4}" srcOrd="1" destOrd="0" presId="urn:microsoft.com/office/officeart/2018/2/layout/IconVerticalSolidList"/>
    <dgm:cxn modelId="{4A5CCF3D-64B9-47EF-B890-912E889A6875}" type="presParOf" srcId="{211EE2DC-777B-4D19-9DE2-A3904CAAEB7D}" destId="{14DC3216-A6D3-4C98-A544-D8584A88F461}" srcOrd="2" destOrd="0" presId="urn:microsoft.com/office/officeart/2018/2/layout/IconVerticalSolidList"/>
    <dgm:cxn modelId="{EF7CB100-4E95-4F85-AED0-8DBA252C53C0}" type="presParOf" srcId="{211EE2DC-777B-4D19-9DE2-A3904CAAEB7D}" destId="{60DB91A4-C8CC-452D-9476-F20283D9C173}" srcOrd="3" destOrd="0" presId="urn:microsoft.com/office/officeart/2018/2/layout/IconVerticalSolidList"/>
    <dgm:cxn modelId="{DFBCC873-E1C7-45C4-90EF-36E8F55510F0}" type="presParOf" srcId="{31C17B29-EB30-4236-8F34-1EFAA6765BB4}" destId="{CFF5FD51-9DA0-4131-8FC7-107F37466421}" srcOrd="5" destOrd="0" presId="urn:microsoft.com/office/officeart/2018/2/layout/IconVerticalSolidList"/>
    <dgm:cxn modelId="{E6648EE7-4C1B-4BFC-A81D-D1B2E2E45A53}" type="presParOf" srcId="{31C17B29-EB30-4236-8F34-1EFAA6765BB4}" destId="{14C81814-864A-4ED3-ADB8-B4D20192D38C}" srcOrd="6" destOrd="0" presId="urn:microsoft.com/office/officeart/2018/2/layout/IconVerticalSolidList"/>
    <dgm:cxn modelId="{9662098B-59D5-4EE6-A766-84E31EC99023}" type="presParOf" srcId="{14C81814-864A-4ED3-ADB8-B4D20192D38C}" destId="{6A771587-B6EA-4884-B8E4-DBC64D77E799}" srcOrd="0" destOrd="0" presId="urn:microsoft.com/office/officeart/2018/2/layout/IconVerticalSolidList"/>
    <dgm:cxn modelId="{BCDD6C12-E793-4622-863D-8F64BF324FDF}" type="presParOf" srcId="{14C81814-864A-4ED3-ADB8-B4D20192D38C}" destId="{800140CA-653E-4E09-85AD-789B1F44D102}" srcOrd="1" destOrd="0" presId="urn:microsoft.com/office/officeart/2018/2/layout/IconVerticalSolidList"/>
    <dgm:cxn modelId="{F8EED154-AC2A-4665-AD36-9B637F597F90}" type="presParOf" srcId="{14C81814-864A-4ED3-ADB8-B4D20192D38C}" destId="{04952496-4A80-44D3-A0E8-F22187FE5CCA}" srcOrd="2" destOrd="0" presId="urn:microsoft.com/office/officeart/2018/2/layout/IconVerticalSolidList"/>
    <dgm:cxn modelId="{7D87B1FE-15D1-4F7B-A74C-84AA0BCAFF72}" type="presParOf" srcId="{14C81814-864A-4ED3-ADB8-B4D20192D38C}" destId="{EFAF8AA4-DDCB-4E86-AEB3-354F8EB45655}"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26D07-F194-4FCC-BFE5-014F4E7ADF1A}">
      <dsp:nvSpPr>
        <dsp:cNvPr id="0" name=""/>
        <dsp:cNvSpPr/>
      </dsp:nvSpPr>
      <dsp:spPr>
        <a:xfrm>
          <a:off x="0" y="468179"/>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Controller Area Network (CAN) Protocol first Invented by Bosch in 1986</a:t>
          </a:r>
        </a:p>
      </dsp:txBody>
      <dsp:txXfrm>
        <a:off x="35811" y="503990"/>
        <a:ext cx="6621191" cy="661968"/>
      </dsp:txXfrm>
    </dsp:sp>
    <dsp:sp modelId="{F37B433D-F439-44EC-9A8F-A90B8BB55826}">
      <dsp:nvSpPr>
        <dsp:cNvPr id="0" name=""/>
        <dsp:cNvSpPr/>
      </dsp:nvSpPr>
      <dsp:spPr>
        <a:xfrm>
          <a:off x="0" y="1256489"/>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kern="1200"/>
            <a:t>Now used by </a:t>
          </a:r>
          <a:r>
            <a:rPr lang="en-US" sz="1900" b="1" kern="1200">
              <a:latin typeface="Trebuchet MS" panose="020B0603020202020204"/>
            </a:rPr>
            <a:t>cars</a:t>
          </a:r>
          <a:r>
            <a:rPr lang="en-US" sz="1900" b="1" kern="1200"/>
            <a:t>, </a:t>
          </a:r>
          <a:r>
            <a:rPr lang="en-US" sz="1900" b="1" kern="1200">
              <a:latin typeface="Trebuchet MS" panose="020B0603020202020204"/>
            </a:rPr>
            <a:t>trucks</a:t>
          </a:r>
          <a:r>
            <a:rPr lang="en-US" sz="1900" b="1" kern="1200"/>
            <a:t>, </a:t>
          </a:r>
          <a:r>
            <a:rPr lang="en-US" sz="1900" b="1" kern="1200">
              <a:latin typeface="Trebuchet MS" panose="020B0603020202020204"/>
            </a:rPr>
            <a:t>drones</a:t>
          </a:r>
          <a:r>
            <a:rPr lang="en-US" sz="1900" b="1" kern="1200"/>
            <a:t>, </a:t>
          </a:r>
          <a:r>
            <a:rPr lang="en-US" sz="1900" b="1" kern="1200">
              <a:latin typeface="Trebuchet MS" panose="020B0603020202020204"/>
            </a:rPr>
            <a:t>heavy</a:t>
          </a:r>
          <a:r>
            <a:rPr lang="en-US" sz="1900" b="1" kern="1200"/>
            <a:t> </a:t>
          </a:r>
          <a:r>
            <a:rPr lang="en-US" sz="1900" b="1" kern="1200">
              <a:latin typeface="Trebuchet MS" panose="020B0603020202020204"/>
            </a:rPr>
            <a:t>equipment</a:t>
          </a:r>
          <a:r>
            <a:rPr lang="en-US" sz="1900" b="1" kern="1200"/>
            <a:t>, </a:t>
          </a:r>
          <a:r>
            <a:rPr lang="en-US" sz="1900" b="1" kern="1200">
              <a:latin typeface="Trebuchet MS" panose="020B0603020202020204"/>
            </a:rPr>
            <a:t>boats</a:t>
          </a:r>
          <a:r>
            <a:rPr lang="en-US" sz="1900" b="1" kern="1200"/>
            <a:t>, </a:t>
          </a:r>
          <a:r>
            <a:rPr lang="en-US" sz="1900" b="1" kern="1200">
              <a:latin typeface="Trebuchet MS" panose="020B0603020202020204"/>
            </a:rPr>
            <a:t>motorcycles</a:t>
          </a:r>
          <a:r>
            <a:rPr lang="en-US" sz="1900" b="1" kern="1200"/>
            <a:t>, and many other applications.</a:t>
          </a:r>
          <a:r>
            <a:rPr lang="en-US" sz="1900" b="1" kern="1200">
              <a:latin typeface="Trebuchet MS" panose="020B0603020202020204"/>
            </a:rPr>
            <a:t> </a:t>
          </a:r>
          <a:endParaRPr lang="en-US" sz="1900" kern="1200"/>
        </a:p>
      </dsp:txBody>
      <dsp:txXfrm>
        <a:off x="35811" y="1292300"/>
        <a:ext cx="6621191" cy="661968"/>
      </dsp:txXfrm>
    </dsp:sp>
    <dsp:sp modelId="{9CEA4301-ADFE-4652-A005-AC791B53D8E0}">
      <dsp:nvSpPr>
        <dsp:cNvPr id="0" name=""/>
        <dsp:cNvSpPr/>
      </dsp:nvSpPr>
      <dsp:spPr>
        <a:xfrm>
          <a:off x="0" y="2044800"/>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Allows many modules to be connected via the “Twisted Wires”.</a:t>
          </a:r>
          <a:endParaRPr lang="en-US" sz="1900" kern="1200"/>
        </a:p>
      </dsp:txBody>
      <dsp:txXfrm>
        <a:off x="35811" y="2080611"/>
        <a:ext cx="6621191" cy="661968"/>
      </dsp:txXfrm>
    </dsp:sp>
    <dsp:sp modelId="{CFCFA462-D089-4A47-962C-E4415AEF1FB4}">
      <dsp:nvSpPr>
        <dsp:cNvPr id="0" name=""/>
        <dsp:cNvSpPr/>
      </dsp:nvSpPr>
      <dsp:spPr>
        <a:xfrm>
          <a:off x="0" y="2833110"/>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Some </a:t>
          </a:r>
          <a:r>
            <a:rPr lang="en-US" sz="1900" b="1" kern="1200">
              <a:latin typeface="Trebuchet MS" panose="020B0603020202020204"/>
            </a:rPr>
            <a:t>vehicles</a:t>
          </a:r>
          <a:r>
            <a:rPr lang="en-US" sz="1900" b="1" kern="1200"/>
            <a:t> can have more than 70 modules connected together talking to each other on 1 network.</a:t>
          </a:r>
          <a:endParaRPr lang="en-US" sz="1900" kern="1200"/>
        </a:p>
      </dsp:txBody>
      <dsp:txXfrm>
        <a:off x="35811" y="2868921"/>
        <a:ext cx="6621191" cy="661968"/>
      </dsp:txXfrm>
    </dsp:sp>
    <dsp:sp modelId="{9CCF8E7D-E74E-4E0A-968E-850AD01FE713}">
      <dsp:nvSpPr>
        <dsp:cNvPr id="0" name=""/>
        <dsp:cNvSpPr/>
      </dsp:nvSpPr>
      <dsp:spPr>
        <a:xfrm>
          <a:off x="0" y="3621420"/>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kern="1200"/>
            <a:t>Allows for super fast communications between modules</a:t>
          </a:r>
          <a:r>
            <a:rPr lang="en-US" sz="1900" b="1" kern="1200">
              <a:latin typeface="Trebuchet MS" panose="020B0603020202020204"/>
            </a:rPr>
            <a:t>  </a:t>
          </a:r>
          <a:endParaRPr lang="en-US" sz="1900" kern="1200"/>
        </a:p>
      </dsp:txBody>
      <dsp:txXfrm>
        <a:off x="35811" y="3657231"/>
        <a:ext cx="6621191" cy="6619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FDC934-1FDF-4445-B01D-32537C016E54}">
      <dsp:nvSpPr>
        <dsp:cNvPr id="0" name=""/>
        <dsp:cNvSpPr/>
      </dsp:nvSpPr>
      <dsp:spPr>
        <a:xfrm>
          <a:off x="0" y="93820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Modules communicate with each other using Binary Language</a:t>
          </a:r>
          <a:endParaRPr lang="en-US" sz="1600" kern="1200"/>
        </a:p>
      </dsp:txBody>
      <dsp:txXfrm>
        <a:off x="30157" y="968364"/>
        <a:ext cx="5188618" cy="557446"/>
      </dsp:txXfrm>
    </dsp:sp>
    <dsp:sp modelId="{BD3D8ED1-E070-430E-A448-CEAE68C1D328}">
      <dsp:nvSpPr>
        <dsp:cNvPr id="0" name=""/>
        <dsp:cNvSpPr/>
      </dsp:nvSpPr>
      <dsp:spPr>
        <a:xfrm>
          <a:off x="0" y="160204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Binary language is very simple:  It is full of 1’s and 0’s </a:t>
          </a:r>
          <a:endParaRPr lang="en-US" sz="1600" kern="1200"/>
        </a:p>
      </dsp:txBody>
      <dsp:txXfrm>
        <a:off x="30157" y="1632204"/>
        <a:ext cx="5188618" cy="557446"/>
      </dsp:txXfrm>
    </dsp:sp>
    <dsp:sp modelId="{B5F8A1D3-D6AF-42A1-8149-1C64BDD4141C}">
      <dsp:nvSpPr>
        <dsp:cNvPr id="0" name=""/>
        <dsp:cNvSpPr/>
      </dsp:nvSpPr>
      <dsp:spPr>
        <a:xfrm>
          <a:off x="0" y="226588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“1” means that the “Bit” of information has power turned on </a:t>
          </a:r>
          <a:endParaRPr lang="en-US" sz="1600" kern="1200"/>
        </a:p>
      </dsp:txBody>
      <dsp:txXfrm>
        <a:off x="30157" y="2296044"/>
        <a:ext cx="5188618" cy="557446"/>
      </dsp:txXfrm>
    </dsp:sp>
    <dsp:sp modelId="{A15E0A39-83C6-405D-A1A9-F1A37A500F99}">
      <dsp:nvSpPr>
        <dsp:cNvPr id="0" name=""/>
        <dsp:cNvSpPr/>
      </dsp:nvSpPr>
      <dsp:spPr>
        <a:xfrm>
          <a:off x="0" y="292972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“0” means that the “bit” of information has the power turned off</a:t>
          </a:r>
          <a:endParaRPr lang="en-US" sz="1600" kern="1200"/>
        </a:p>
      </dsp:txBody>
      <dsp:txXfrm>
        <a:off x="30157" y="2959884"/>
        <a:ext cx="5188618" cy="557446"/>
      </dsp:txXfrm>
    </dsp:sp>
    <dsp:sp modelId="{7AF3B65C-9DAF-485C-95F3-C34050A3EE15}">
      <dsp:nvSpPr>
        <dsp:cNvPr id="0" name=""/>
        <dsp:cNvSpPr/>
      </dsp:nvSpPr>
      <dsp:spPr>
        <a:xfrm>
          <a:off x="0" y="359356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group of 1’s and 0’s creates a Byte of information</a:t>
          </a:r>
          <a:endParaRPr lang="en-US" sz="1600" kern="1200"/>
        </a:p>
      </dsp:txBody>
      <dsp:txXfrm>
        <a:off x="30157" y="3623724"/>
        <a:ext cx="5188618" cy="557446"/>
      </dsp:txXfrm>
    </dsp:sp>
    <dsp:sp modelId="{A8526350-E554-4353-BF28-65F6637AC3F4}">
      <dsp:nvSpPr>
        <dsp:cNvPr id="0" name=""/>
        <dsp:cNvSpPr/>
      </dsp:nvSpPr>
      <dsp:spPr>
        <a:xfrm>
          <a:off x="0" y="425740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500kb/second means that 500,000 of these “bits” is moving through the network</a:t>
          </a:r>
          <a:endParaRPr lang="en-US" sz="1600" kern="1200"/>
        </a:p>
      </dsp:txBody>
      <dsp:txXfrm>
        <a:off x="30157" y="4287564"/>
        <a:ext cx="5188618" cy="557446"/>
      </dsp:txXfrm>
    </dsp:sp>
    <dsp:sp modelId="{25780DD7-6605-4972-B9EE-D25EF314EFC0}">
      <dsp:nvSpPr>
        <dsp:cNvPr id="0" name=""/>
        <dsp:cNvSpPr/>
      </dsp:nvSpPr>
      <dsp:spPr>
        <a:xfrm>
          <a:off x="0" y="492124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The very first binary language was Morse Code with on and off signals that would be sent via telegraph.</a:t>
          </a:r>
          <a:endParaRPr lang="en-US" sz="1600" kern="1200"/>
        </a:p>
      </dsp:txBody>
      <dsp:txXfrm>
        <a:off x="30157" y="4951404"/>
        <a:ext cx="5188618" cy="5574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17BBAF-7DED-41C8-8C27-762CE543FD88}">
      <dsp:nvSpPr>
        <dsp:cNvPr id="0" name=""/>
        <dsp:cNvSpPr/>
      </dsp:nvSpPr>
      <dsp:spPr>
        <a:xfrm>
          <a:off x="0" y="23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04F439-3B64-47AC-A704-31EFA461CDCA}">
      <dsp:nvSpPr>
        <dsp:cNvPr id="0" name=""/>
        <dsp:cNvSpPr/>
      </dsp:nvSpPr>
      <dsp:spPr>
        <a:xfrm>
          <a:off x="352932" y="264814"/>
          <a:ext cx="641696" cy="64169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7A5E32-A8F5-420C-A7CE-826A40EBB259}">
      <dsp:nvSpPr>
        <dsp:cNvPr id="0" name=""/>
        <dsp:cNvSpPr/>
      </dsp:nvSpPr>
      <dsp:spPr>
        <a:xfrm>
          <a:off x="1347561" y="23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Transfers data at 250kb/second on older models and at 500kb/second on newer models.</a:t>
          </a:r>
          <a:endParaRPr lang="en-US" sz="1500" kern="1200"/>
        </a:p>
      </dsp:txBody>
      <dsp:txXfrm>
        <a:off x="1347561" y="2302"/>
        <a:ext cx="4989068" cy="1166720"/>
      </dsp:txXfrm>
    </dsp:sp>
    <dsp:sp modelId="{68F17472-F865-48AA-8383-26AA0788DDDB}">
      <dsp:nvSpPr>
        <dsp:cNvPr id="0" name=""/>
        <dsp:cNvSpPr/>
      </dsp:nvSpPr>
      <dsp:spPr>
        <a:xfrm>
          <a:off x="0" y="14607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BEFC1A-8508-4376-B8EC-446B9BDE84CB}">
      <dsp:nvSpPr>
        <dsp:cNvPr id="0" name=""/>
        <dsp:cNvSpPr/>
      </dsp:nvSpPr>
      <dsp:spPr>
        <a:xfrm>
          <a:off x="352932" y="1723214"/>
          <a:ext cx="641696" cy="64169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7450DC-436F-4F7E-83FA-D5F56603BF1F}">
      <dsp:nvSpPr>
        <dsp:cNvPr id="0" name=""/>
        <dsp:cNvSpPr/>
      </dsp:nvSpPr>
      <dsp:spPr>
        <a:xfrm>
          <a:off x="1347561" y="14607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Packets of data travel over the network and can be read by all modules.</a:t>
          </a:r>
          <a:endParaRPr lang="en-US" sz="1500" kern="1200"/>
        </a:p>
      </dsp:txBody>
      <dsp:txXfrm>
        <a:off x="1347561" y="1460702"/>
        <a:ext cx="4989068" cy="1166720"/>
      </dsp:txXfrm>
    </dsp:sp>
    <dsp:sp modelId="{8F957621-8325-4F9A-BB64-298FC5FB6553}">
      <dsp:nvSpPr>
        <dsp:cNvPr id="0" name=""/>
        <dsp:cNvSpPr/>
      </dsp:nvSpPr>
      <dsp:spPr>
        <a:xfrm>
          <a:off x="0" y="29191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F34852-93BF-4980-B4B4-309872AA80D4}">
      <dsp:nvSpPr>
        <dsp:cNvPr id="0" name=""/>
        <dsp:cNvSpPr/>
      </dsp:nvSpPr>
      <dsp:spPr>
        <a:xfrm>
          <a:off x="352932" y="3181614"/>
          <a:ext cx="641696" cy="64169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DB91A4-C8CC-452D-9476-F20283D9C173}">
      <dsp:nvSpPr>
        <dsp:cNvPr id="0" name=""/>
        <dsp:cNvSpPr/>
      </dsp:nvSpPr>
      <dsp:spPr>
        <a:xfrm>
          <a:off x="1347561" y="29191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Modules are connected to the network via 2 wires in the network.  Each module has its own power and ground but exchange information on the network.</a:t>
          </a:r>
          <a:endParaRPr lang="en-US" sz="1500" kern="1200"/>
        </a:p>
      </dsp:txBody>
      <dsp:txXfrm>
        <a:off x="1347561" y="2919102"/>
        <a:ext cx="4989068" cy="1166720"/>
      </dsp:txXfrm>
    </dsp:sp>
    <dsp:sp modelId="{6A771587-B6EA-4884-B8E4-DBC64D77E799}">
      <dsp:nvSpPr>
        <dsp:cNvPr id="0" name=""/>
        <dsp:cNvSpPr/>
      </dsp:nvSpPr>
      <dsp:spPr>
        <a:xfrm>
          <a:off x="0" y="43775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0140CA-653E-4E09-85AD-789B1F44D102}">
      <dsp:nvSpPr>
        <dsp:cNvPr id="0" name=""/>
        <dsp:cNvSpPr/>
      </dsp:nvSpPr>
      <dsp:spPr>
        <a:xfrm>
          <a:off x="352932" y="4640014"/>
          <a:ext cx="641696" cy="64169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AF8AA4-DDCB-4E86-AEB3-354F8EB45655}">
      <dsp:nvSpPr>
        <dsp:cNvPr id="0" name=""/>
        <dsp:cNvSpPr/>
      </dsp:nvSpPr>
      <dsp:spPr>
        <a:xfrm>
          <a:off x="1347561" y="43775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On each end of the network are 2–120-ohm resisters.  These resisters are referred to as Terminating Resisters</a:t>
          </a:r>
          <a:endParaRPr lang="en-US" sz="1500" kern="1200"/>
        </a:p>
      </dsp:txBody>
      <dsp:txXfrm>
        <a:off x="1347561" y="4377502"/>
        <a:ext cx="4989068" cy="11667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3011405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5A83B0FD-9827-2A27-691C-A07FF776957F}"/>
              </a:ext>
            </a:extLst>
          </p:cNvPr>
          <p:cNvPicPr>
            <a:picLocks noChangeAspect="1"/>
          </p:cNvPicPr>
          <p:nvPr userDrawn="1"/>
        </p:nvPicPr>
        <p:blipFill>
          <a:blip r:embed="rId19"/>
          <a:stretch>
            <a:fillRect/>
          </a:stretch>
        </p:blipFill>
        <p:spPr>
          <a:xfrm>
            <a:off x="182709" y="5452534"/>
            <a:ext cx="1645063" cy="1215916"/>
          </a:xfrm>
          <a:prstGeom prst="rect">
            <a:avLst/>
          </a:prstGeom>
        </p:spPr>
      </p:pic>
      <p:pic>
        <p:nvPicPr>
          <p:cNvPr id="5" name="Picture 4">
            <a:extLst>
              <a:ext uri="{FF2B5EF4-FFF2-40B4-BE49-F238E27FC236}">
                <a16:creationId xmlns:a16="http://schemas.microsoft.com/office/drawing/2014/main" id="{27045257-51EC-4AEE-A4D0-3DE487615922}"/>
              </a:ext>
            </a:extLst>
          </p:cNvPr>
          <p:cNvPicPr>
            <a:picLocks noChangeAspect="1"/>
          </p:cNvPicPr>
          <p:nvPr userDrawn="1"/>
        </p:nvPicPr>
        <p:blipFill>
          <a:blip r:embed="rId20"/>
          <a:stretch>
            <a:fillRect/>
          </a:stretch>
        </p:blipFill>
        <p:spPr>
          <a:xfrm>
            <a:off x="9740753" y="4637391"/>
            <a:ext cx="2166463" cy="2031059"/>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76" r:id="rId17"/>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7.xml"/><Relationship Id="rId1" Type="http://schemas.openxmlformats.org/officeDocument/2006/relationships/tags" Target="../tags/tag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8.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8" Type="http://schemas.openxmlformats.org/officeDocument/2006/relationships/hyperlink" Target="https://static.nhtsa.gov/odi/tsbs/2018/MC-10161073-9999.pdf" TargetMode="External"/><Relationship Id="rId3" Type="http://schemas.openxmlformats.org/officeDocument/2006/relationships/hyperlink" Target="https://rennlist.com/forums/944-turbo-and-turbo-s-forum/309056-how-to-read-wiring-diagrams-no-start-post-42-a-3.html" TargetMode="External"/><Relationship Id="rId7" Type="http://schemas.openxmlformats.org/officeDocument/2006/relationships/hyperlink" Target="https://www.pngegg.com/en/search?q=shielded+Twisted+Pair" TargetMode="External"/><Relationship Id="rId12" Type="http://schemas.openxmlformats.org/officeDocument/2006/relationships/hyperlink" Target="https://learn.trimble.com/learn/course/1046/play/6773/mch-220-can-and-harness-troubleshooting" TargetMode="External"/><Relationship Id="rId2" Type="http://schemas.openxmlformats.org/officeDocument/2006/relationships/slideLayout" Target="../slideLayouts/slideLayout7.xml"/><Relationship Id="rId1" Type="http://schemas.openxmlformats.org/officeDocument/2006/relationships/tags" Target="../tags/tag31.xml"/><Relationship Id="rId6" Type="http://schemas.openxmlformats.org/officeDocument/2006/relationships/hyperlink" Target="https://www.youtube.com/watch?v=FqLDpHsxvf8" TargetMode="External"/><Relationship Id="rId11" Type="http://schemas.openxmlformats.org/officeDocument/2006/relationships/hyperlink" Target="http://www.clipartbest.com/panic-gif" TargetMode="External"/><Relationship Id="rId5" Type="http://schemas.openxmlformats.org/officeDocument/2006/relationships/hyperlink" Target="https://www.robotsforroboticists.com/can-bus/" TargetMode="External"/><Relationship Id="rId10" Type="http://schemas.openxmlformats.org/officeDocument/2006/relationships/hyperlink" Target="https://www.electriciansjournal.com/home/can-bus-j1939" TargetMode="External"/><Relationship Id="rId4" Type="http://schemas.openxmlformats.org/officeDocument/2006/relationships/hyperlink" Target="https://www.mdpi.com/1424-8220/22/18/6901" TargetMode="External"/><Relationship Id="rId9" Type="http://schemas.openxmlformats.org/officeDocument/2006/relationships/hyperlink" Target="https://www.csselectronics.com/products/terminal-resistor-can-bus"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hyperlink" Target="https://www.minntran.org/isa-tope/"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https://www.youtube.com/embed/FqLDpHsxvf8?feature=oembed" TargetMode="External"/><Relationship Id="rId1" Type="http://schemas.openxmlformats.org/officeDocument/2006/relationships/tags" Target="../tags/tag9.xml"/><Relationship Id="rId5" Type="http://schemas.openxmlformats.org/officeDocument/2006/relationships/hyperlink" Target="https://www.youtube.com/watch?v=FqLDpHsxvf8" TargetMode="Externa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2.jpeg"/><Relationship Id="rId7" Type="http://schemas.openxmlformats.org/officeDocument/2006/relationships/diagramColors" Target="../diagrams/colors2.xm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Network systems </a:t>
            </a:r>
          </a:p>
          <a:p>
            <a:endParaRPr lang="en-US" sz="4800" b="1">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3"/>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4"/>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5"/>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custDataLst>
      <p:tags r:id="rId1"/>
    </p:custDataLst>
    <p:extLst>
      <p:ext uri="{BB962C8B-B14F-4D97-AF65-F5344CB8AC3E}">
        <p14:creationId xmlns:p14="http://schemas.microsoft.com/office/powerpoint/2010/main" val="2152122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Binary Language</a:t>
            </a:r>
          </a:p>
        </p:txBody>
      </p:sp>
      <p:pic>
        <p:nvPicPr>
          <p:cNvPr id="4" name="Picture 3" descr="Graphical user interface, application, table, Excel&#10;&#10;Description automatically generated">
            <a:extLst>
              <a:ext uri="{FF2B5EF4-FFF2-40B4-BE49-F238E27FC236}">
                <a16:creationId xmlns:a16="http://schemas.microsoft.com/office/drawing/2014/main" id="{0C2275B9-0A6C-4C9F-B7B7-20039B50291E}"/>
              </a:ext>
            </a:extLst>
          </p:cNvPr>
          <p:cNvPicPr>
            <a:picLocks noChangeAspect="1"/>
          </p:cNvPicPr>
          <p:nvPr/>
        </p:nvPicPr>
        <p:blipFill>
          <a:blip r:embed="rId3"/>
          <a:stretch>
            <a:fillRect/>
          </a:stretch>
        </p:blipFill>
        <p:spPr>
          <a:xfrm>
            <a:off x="681874" y="1347300"/>
            <a:ext cx="5176482" cy="3882362"/>
          </a:xfrm>
          <a:prstGeom prst="rect">
            <a:avLst/>
          </a:prstGeom>
        </p:spPr>
      </p:pic>
      <p:sp>
        <p:nvSpPr>
          <p:cNvPr id="5" name="TextBox 4">
            <a:extLst>
              <a:ext uri="{FF2B5EF4-FFF2-40B4-BE49-F238E27FC236}">
                <a16:creationId xmlns:a16="http://schemas.microsoft.com/office/drawing/2014/main" id="{37A7897C-9870-4425-AE80-4C1DA7E1849A}"/>
              </a:ext>
            </a:extLst>
          </p:cNvPr>
          <p:cNvSpPr txBox="1"/>
          <p:nvPr/>
        </p:nvSpPr>
        <p:spPr>
          <a:xfrm>
            <a:off x="6333510" y="609649"/>
            <a:ext cx="3726814" cy="4322921"/>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As one can see, the on/off binary language is how a module on a network communicates with other modules.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Most CAN BUS networks use a 5-volt reference with a 2.5-volt bias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uses a High and a Low.  One always mirrors the other to produce a “fail safe” signal if one were to fail</a:t>
            </a:r>
          </a:p>
        </p:txBody>
      </p:sp>
    </p:spTree>
    <p:custDataLst>
      <p:tags r:id="rId1"/>
    </p:custDataLst>
    <p:extLst>
      <p:ext uri="{BB962C8B-B14F-4D97-AF65-F5344CB8AC3E}">
        <p14:creationId xmlns:p14="http://schemas.microsoft.com/office/powerpoint/2010/main" val="2921377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443299" y="1014119"/>
            <a:ext cx="5114776"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CAN BUS Wiring</a:t>
            </a:r>
            <a:r>
              <a:rPr lang="en-US" sz="3600">
                <a:latin typeface="+mj-lt"/>
                <a:ea typeface="+mj-ea"/>
                <a:cs typeface="+mj-cs"/>
              </a:rPr>
              <a:t> </a:t>
            </a:r>
            <a:endParaRPr lang="en-US" sz="3600" b="1">
              <a:latin typeface="+mj-lt"/>
              <a:ea typeface="+mj-ea"/>
              <a:cs typeface="+mj-cs"/>
            </a:endParaRPr>
          </a:p>
        </p:txBody>
      </p:sp>
      <p:sp>
        <p:nvSpPr>
          <p:cNvPr id="3" name="TextBox 2">
            <a:extLst>
              <a:ext uri="{FF2B5EF4-FFF2-40B4-BE49-F238E27FC236}">
                <a16:creationId xmlns:a16="http://schemas.microsoft.com/office/drawing/2014/main" id="{049F7A70-9BCC-486C-8579-C8003DDB5B2F}"/>
              </a:ext>
            </a:extLst>
          </p:cNvPr>
          <p:cNvSpPr txBox="1"/>
          <p:nvPr/>
        </p:nvSpPr>
        <p:spPr>
          <a:xfrm>
            <a:off x="4163929" y="562185"/>
            <a:ext cx="5726257" cy="5178995"/>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wiring is “twisted and shielded to reduce the possibility of interference.</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RFI (radio Frequency Interference) can cause noise if the wiring is not twisted and shielded.</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Shielding protects the twisted wires against outside radio frequency waves (called RFI).  Shielding needs to be grounded on both ends.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If the ground is damaged on the shielding, it will pick up RFI like a vehicle's antenna, so it is important that grounds on shield wiring are intact.</a:t>
            </a:r>
          </a:p>
        </p:txBody>
      </p:sp>
      <p:pic>
        <p:nvPicPr>
          <p:cNvPr id="5" name="Picture 7">
            <a:extLst>
              <a:ext uri="{FF2B5EF4-FFF2-40B4-BE49-F238E27FC236}">
                <a16:creationId xmlns:a16="http://schemas.microsoft.com/office/drawing/2014/main" id="{BA88F71D-D921-C3CE-BB2B-01B22EF64E64}"/>
              </a:ext>
            </a:extLst>
          </p:cNvPr>
          <p:cNvPicPr>
            <a:picLocks noChangeAspect="1"/>
          </p:cNvPicPr>
          <p:nvPr/>
        </p:nvPicPr>
        <p:blipFill>
          <a:blip r:embed="rId3"/>
          <a:stretch>
            <a:fillRect/>
          </a:stretch>
        </p:blipFill>
        <p:spPr>
          <a:xfrm>
            <a:off x="371764" y="2333218"/>
            <a:ext cx="3713018" cy="2087657"/>
          </a:xfrm>
          <a:prstGeom prst="rect">
            <a:avLst/>
          </a:prstGeom>
        </p:spPr>
      </p:pic>
    </p:spTree>
    <p:custDataLst>
      <p:tags r:id="rId1"/>
    </p:custDataLst>
    <p:extLst>
      <p:ext uri="{BB962C8B-B14F-4D97-AF65-F5344CB8AC3E}">
        <p14:creationId xmlns:p14="http://schemas.microsoft.com/office/powerpoint/2010/main" val="2652498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F4ABAF-2B4C-4AE9-8E07-C127862E0AC3}"/>
              </a:ext>
            </a:extLst>
          </p:cNvPr>
          <p:cNvSpPr txBox="1"/>
          <p:nvPr/>
        </p:nvSpPr>
        <p:spPr>
          <a:xfrm>
            <a:off x="6095412" y="496711"/>
            <a:ext cx="3729076" cy="1320800"/>
          </a:xfrm>
          <a:prstGeom prst="rect">
            <a:avLst/>
          </a:prstGeom>
        </p:spPr>
        <p:txBody>
          <a:bodyPr vert="horz" lIns="91440" tIns="45720" rIns="91440" bIns="45720" rtlCol="0" anchor="ctr">
            <a:normAutofit/>
          </a:bodyPr>
          <a:lstStyle/>
          <a:p>
            <a:pPr algn="ctr">
              <a:spcBef>
                <a:spcPct val="0"/>
              </a:spcBef>
              <a:spcAft>
                <a:spcPts val="600"/>
              </a:spcAft>
            </a:pPr>
            <a:r>
              <a:rPr lang="en-US" sz="3600" b="1">
                <a:latin typeface="+mj-lt"/>
                <a:ea typeface="+mj-ea"/>
                <a:cs typeface="+mj-cs"/>
              </a:rPr>
              <a:t>CAN BUS Network</a:t>
            </a:r>
          </a:p>
        </p:txBody>
      </p:sp>
      <p:sp>
        <p:nvSpPr>
          <p:cNvPr id="3" name="TextBox 2">
            <a:extLst>
              <a:ext uri="{FF2B5EF4-FFF2-40B4-BE49-F238E27FC236}">
                <a16:creationId xmlns:a16="http://schemas.microsoft.com/office/drawing/2014/main" id="{2429857A-0C8E-43F7-99AA-AE2B56761E99}"/>
              </a:ext>
            </a:extLst>
          </p:cNvPr>
          <p:cNvSpPr txBox="1"/>
          <p:nvPr/>
        </p:nvSpPr>
        <p:spPr>
          <a:xfrm>
            <a:off x="1023834" y="307331"/>
            <a:ext cx="5282544" cy="4717842"/>
          </a:xfrm>
          <a:prstGeom prst="rect">
            <a:avLst/>
          </a:prstGeom>
        </p:spPr>
        <p:txBody>
          <a:bodyPr vert="horz" lIns="91440" tIns="45720" rIns="91440" bIns="45720" rtlCol="0" anchor="t">
            <a:noAutofit/>
          </a:bodyPr>
          <a:lstStyle/>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use the J1939 connector.</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This is the standard CAN BUS protocol for the heavy truck and heavy equipment industry.</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The diagnostic pins for network communication are all located in the same place for all makes and models.</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and heavy equipment may have several other networks in addition to the J1939 network.</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Pins C and D are used for the J1939 network.  This is standardized.</a:t>
            </a:r>
          </a:p>
          <a:p>
            <a:pPr marL="285750" indent="-285750">
              <a:lnSpc>
                <a:spcPct val="90000"/>
              </a:lnSpc>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pic>
        <p:nvPicPr>
          <p:cNvPr id="4" name="Picture 4" descr="Shape, circle&#10;&#10;Description automatically generated">
            <a:extLst>
              <a:ext uri="{FF2B5EF4-FFF2-40B4-BE49-F238E27FC236}">
                <a16:creationId xmlns:a16="http://schemas.microsoft.com/office/drawing/2014/main" id="{1C570505-0E67-8220-9EBB-1EFD062EB8A6}"/>
              </a:ext>
            </a:extLst>
          </p:cNvPr>
          <p:cNvPicPr>
            <a:picLocks noChangeAspect="1"/>
          </p:cNvPicPr>
          <p:nvPr/>
        </p:nvPicPr>
        <p:blipFill>
          <a:blip r:embed="rId3"/>
          <a:stretch>
            <a:fillRect/>
          </a:stretch>
        </p:blipFill>
        <p:spPr>
          <a:xfrm>
            <a:off x="6587982" y="2128404"/>
            <a:ext cx="2756765" cy="3259281"/>
          </a:xfrm>
          <a:prstGeom prst="rect">
            <a:avLst/>
          </a:prstGeom>
        </p:spPr>
      </p:pic>
    </p:spTree>
    <p:custDataLst>
      <p:tags r:id="rId1"/>
    </p:custDataLst>
    <p:extLst>
      <p:ext uri="{BB962C8B-B14F-4D97-AF65-F5344CB8AC3E}">
        <p14:creationId xmlns:p14="http://schemas.microsoft.com/office/powerpoint/2010/main" val="2636499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F1592C-F336-4DCF-9DED-6B5C15987635}"/>
              </a:ext>
            </a:extLst>
          </p:cNvPr>
          <p:cNvSpPr txBox="1"/>
          <p:nvPr/>
        </p:nvSpPr>
        <p:spPr>
          <a:xfrm>
            <a:off x="677334" y="609600"/>
            <a:ext cx="2938468" cy="5431762"/>
          </a:xfrm>
          <a:prstGeom prst="rect">
            <a:avLst/>
          </a:prstGeom>
        </p:spPr>
        <p:txBody>
          <a:bodyPr vert="horz" lIns="91440" tIns="45720" rIns="91440" bIns="45720" rtlCol="0" anchor="ctr">
            <a:normAutofit/>
          </a:bodyPr>
          <a:lstStyle/>
          <a:p>
            <a:pPr>
              <a:spcBef>
                <a:spcPct val="0"/>
              </a:spcBef>
              <a:spcAft>
                <a:spcPts val="600"/>
              </a:spcAft>
            </a:pPr>
            <a:endParaRPr lang="en-US" sz="3600">
              <a:latin typeface="+mj-lt"/>
              <a:ea typeface="+mj-ea"/>
              <a:cs typeface="+mj-cs"/>
            </a:endParaRPr>
          </a:p>
        </p:txBody>
      </p:sp>
      <p:sp>
        <p:nvSpPr>
          <p:cNvPr id="4" name="TextBox 3">
            <a:extLst>
              <a:ext uri="{FF2B5EF4-FFF2-40B4-BE49-F238E27FC236}">
                <a16:creationId xmlns:a16="http://schemas.microsoft.com/office/drawing/2014/main" id="{46BD02B2-49F9-1957-B8F0-88E9BD92FC26}"/>
              </a:ext>
            </a:extLst>
          </p:cNvPr>
          <p:cNvSpPr txBox="1"/>
          <p:nvPr/>
        </p:nvSpPr>
        <p:spPr>
          <a:xfrm>
            <a:off x="522111" y="2116667"/>
            <a:ext cx="2526402"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Networks with a 500kb/s transfer rate or higher are called "High Speed" Networks.</a:t>
            </a:r>
          </a:p>
        </p:txBody>
      </p:sp>
      <p:sp>
        <p:nvSpPr>
          <p:cNvPr id="5" name="TextBox 4">
            <a:extLst>
              <a:ext uri="{FF2B5EF4-FFF2-40B4-BE49-F238E27FC236}">
                <a16:creationId xmlns:a16="http://schemas.microsoft.com/office/drawing/2014/main" id="{421F166C-3410-1263-1878-609BAD5F2D3C}"/>
              </a:ext>
            </a:extLst>
          </p:cNvPr>
          <p:cNvSpPr txBox="1"/>
          <p:nvPr/>
        </p:nvSpPr>
        <p:spPr>
          <a:xfrm>
            <a:off x="399814" y="705555"/>
            <a:ext cx="313972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J1939 Network</a:t>
            </a:r>
            <a:endParaRPr lang="en-US" b="1"/>
          </a:p>
        </p:txBody>
      </p:sp>
      <p:graphicFrame>
        <p:nvGraphicFramePr>
          <p:cNvPr id="7" name="TextBox 2">
            <a:extLst>
              <a:ext uri="{FF2B5EF4-FFF2-40B4-BE49-F238E27FC236}">
                <a16:creationId xmlns:a16="http://schemas.microsoft.com/office/drawing/2014/main" id="{484D4FD1-FBE9-904D-2C51-26FA7D24675C}"/>
              </a:ext>
            </a:extLst>
          </p:cNvPr>
          <p:cNvGraphicFramePr/>
          <p:nvPr>
            <p:extLst>
              <p:ext uri="{D42A27DB-BD31-4B8C-83A1-F6EECF244321}">
                <p14:modId xmlns:p14="http://schemas.microsoft.com/office/powerpoint/2010/main" val="2485707539"/>
              </p:ext>
            </p:extLst>
          </p:nvPr>
        </p:nvGraphicFramePr>
        <p:xfrm>
          <a:off x="3525841" y="315749"/>
          <a:ext cx="6336630" cy="55465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ustDataLst>
      <p:tags r:id="rId1"/>
    </p:custDataLst>
    <p:extLst>
      <p:ext uri="{BB962C8B-B14F-4D97-AF65-F5344CB8AC3E}">
        <p14:creationId xmlns:p14="http://schemas.microsoft.com/office/powerpoint/2010/main" val="1352945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658482-4D3A-ECEA-1C1A-3A80A93BE198}"/>
              </a:ext>
            </a:extLst>
          </p:cNvPr>
          <p:cNvSpPr txBox="1"/>
          <p:nvPr/>
        </p:nvSpPr>
        <p:spPr>
          <a:xfrm>
            <a:off x="2210740" y="729074"/>
            <a:ext cx="660870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sp>
        <p:nvSpPr>
          <p:cNvPr id="4" name="TextBox 3">
            <a:extLst>
              <a:ext uri="{FF2B5EF4-FFF2-40B4-BE49-F238E27FC236}">
                <a16:creationId xmlns:a16="http://schemas.microsoft.com/office/drawing/2014/main" id="{8DCDFF6F-2100-EA98-2645-2880206869BE}"/>
              </a:ext>
            </a:extLst>
          </p:cNvPr>
          <p:cNvSpPr txBox="1"/>
          <p:nvPr/>
        </p:nvSpPr>
        <p:spPr>
          <a:xfrm>
            <a:off x="1385240" y="1535759"/>
            <a:ext cx="85137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On each side of the CAN BUS Network, connecting the high and low circuits are two 120-ohm terminating resisters. These resisters absorb any residual voltage allowing for a "clean" signal. These resisters can be located independently in the circuit, or in a module. The sum of these two resisters should give you 60 ohms of resistance. Any other reading you get will indicate a problem in the circuit.  It is important to know where these resisters are to service the system.  Service information should give you these locations. </a:t>
            </a:r>
            <a:endParaRPr lang="en-US"/>
          </a:p>
        </p:txBody>
      </p:sp>
    </p:spTree>
    <p:custDataLst>
      <p:tags r:id="rId1"/>
    </p:custDataLst>
    <p:extLst>
      <p:ext uri="{BB962C8B-B14F-4D97-AF65-F5344CB8AC3E}">
        <p14:creationId xmlns:p14="http://schemas.microsoft.com/office/powerpoint/2010/main" val="3053178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CFE06A-311B-134F-0A6D-914F5DC621E4}"/>
              </a:ext>
            </a:extLst>
          </p:cNvPr>
          <p:cNvSpPr txBox="1"/>
          <p:nvPr/>
        </p:nvSpPr>
        <p:spPr>
          <a:xfrm>
            <a:off x="3026832" y="745536"/>
            <a:ext cx="61383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pic>
        <p:nvPicPr>
          <p:cNvPr id="3" name="Picture 3" descr="Timeline&#10;&#10;Description automatically generated">
            <a:extLst>
              <a:ext uri="{FF2B5EF4-FFF2-40B4-BE49-F238E27FC236}">
                <a16:creationId xmlns:a16="http://schemas.microsoft.com/office/drawing/2014/main" id="{46275839-E071-2FC7-27FF-AA8274A1B897}"/>
              </a:ext>
            </a:extLst>
          </p:cNvPr>
          <p:cNvPicPr>
            <a:picLocks noChangeAspect="1"/>
          </p:cNvPicPr>
          <p:nvPr/>
        </p:nvPicPr>
        <p:blipFill>
          <a:blip r:embed="rId3"/>
          <a:stretch>
            <a:fillRect/>
          </a:stretch>
        </p:blipFill>
        <p:spPr>
          <a:xfrm>
            <a:off x="2253675" y="2083378"/>
            <a:ext cx="7684651" cy="2864426"/>
          </a:xfrm>
          <a:prstGeom prst="rect">
            <a:avLst/>
          </a:prstGeom>
        </p:spPr>
      </p:pic>
    </p:spTree>
    <p:custDataLst>
      <p:tags r:id="rId1"/>
    </p:custDataLst>
    <p:extLst>
      <p:ext uri="{BB962C8B-B14F-4D97-AF65-F5344CB8AC3E}">
        <p14:creationId xmlns:p14="http://schemas.microsoft.com/office/powerpoint/2010/main" val="785001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 </a:t>
            </a:r>
            <a:endParaRPr lang="en-US" sz="3600" b="1">
              <a:solidFill>
                <a:schemeClr val="accent1"/>
              </a:solidFill>
              <a:latin typeface="+mj-lt"/>
              <a:ea typeface="+mj-ea"/>
              <a:cs typeface="+mj-cs"/>
            </a:endParaRPr>
          </a:p>
        </p:txBody>
      </p:sp>
      <p:pic>
        <p:nvPicPr>
          <p:cNvPr id="5" name="Picture 4" descr="Graphical user interface, application, Excel&#10;&#10;Description automatically generated">
            <a:extLst>
              <a:ext uri="{FF2B5EF4-FFF2-40B4-BE49-F238E27FC236}">
                <a16:creationId xmlns:a16="http://schemas.microsoft.com/office/drawing/2014/main" id="{4ACCB1C6-494B-4F5A-810C-F7C8990FB380}"/>
              </a:ext>
            </a:extLst>
          </p:cNvPr>
          <p:cNvPicPr>
            <a:picLocks noChangeAspect="1"/>
          </p:cNvPicPr>
          <p:nvPr/>
        </p:nvPicPr>
        <p:blipFill>
          <a:blip r:embed="rId3"/>
          <a:stretch>
            <a:fillRect/>
          </a:stretch>
        </p:blipFill>
        <p:spPr>
          <a:xfrm>
            <a:off x="771993" y="1363936"/>
            <a:ext cx="5176482" cy="3882362"/>
          </a:xfrm>
          <a:prstGeom prst="rect">
            <a:avLst/>
          </a:prstGeom>
        </p:spPr>
      </p:pic>
      <p:sp>
        <p:nvSpPr>
          <p:cNvPr id="3" name="TextBox 2">
            <a:extLst>
              <a:ext uri="{FF2B5EF4-FFF2-40B4-BE49-F238E27FC236}">
                <a16:creationId xmlns:a16="http://schemas.microsoft.com/office/drawing/2014/main" id="{E89504CB-3EAB-4D23-A1C6-C31295299580}"/>
              </a:ext>
            </a:extLst>
          </p:cNvPr>
          <p:cNvSpPr txBox="1"/>
          <p:nvPr/>
        </p:nvSpPr>
        <p:spPr>
          <a:xfrm>
            <a:off x="6133817" y="1266885"/>
            <a:ext cx="4244221" cy="6006846"/>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dirty="0"/>
              <a:t>CAN BUS uses both a high voltage line and a low voltage Line.</a:t>
            </a:r>
          </a:p>
          <a:p>
            <a:pPr marL="285750" indent="-285750">
              <a:spcBef>
                <a:spcPts val="1000"/>
              </a:spcBef>
              <a:buClr>
                <a:schemeClr val="accent1"/>
              </a:buClr>
              <a:buSzPct val="80000"/>
              <a:buFont typeface="Wingdings 3" charset="2"/>
              <a:buChar char=""/>
            </a:pPr>
            <a:r>
              <a:rPr lang="en-US" sz="2400" b="1" dirty="0"/>
              <a:t>The high voltage line toggles between a low of 2.5 volts and a high of 3.5 volts.</a:t>
            </a:r>
          </a:p>
          <a:p>
            <a:pPr marL="285750" indent="-285750">
              <a:spcBef>
                <a:spcPts val="1000"/>
              </a:spcBef>
              <a:buClr>
                <a:schemeClr val="accent1"/>
              </a:buClr>
              <a:buSzPct val="80000"/>
              <a:buFont typeface="Wingdings 3" charset="2"/>
              <a:buChar char=""/>
            </a:pPr>
            <a:r>
              <a:rPr lang="en-US" sz="2400" b="1" dirty="0"/>
              <a:t>The low voltage line toggles between 1.5 volts and a high of 2.5 volts.</a:t>
            </a:r>
            <a:r>
              <a:rPr lang="en-US" sz="2400" b="1" dirty="0">
                <a:solidFill>
                  <a:schemeClr val="tx1">
                    <a:lumMod val="75000"/>
                    <a:lumOff val="25000"/>
                  </a:schemeClr>
                </a:solidFill>
              </a:rPr>
              <a:t> </a:t>
            </a:r>
          </a:p>
        </p:txBody>
      </p:sp>
    </p:spTree>
    <p:custDataLst>
      <p:tags r:id="rId1"/>
    </p:custDataLst>
    <p:extLst>
      <p:ext uri="{BB962C8B-B14F-4D97-AF65-F5344CB8AC3E}">
        <p14:creationId xmlns:p14="http://schemas.microsoft.com/office/powerpoint/2010/main" val="3478335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pic>
        <p:nvPicPr>
          <p:cNvPr id="5" name="Picture 4" descr="Graphical user interface, application, Excel&#10;&#10;Description automatically generated">
            <a:extLst>
              <a:ext uri="{FF2B5EF4-FFF2-40B4-BE49-F238E27FC236}">
                <a16:creationId xmlns:a16="http://schemas.microsoft.com/office/drawing/2014/main" id="{4ACCB1C6-494B-4F5A-810C-F7C8990FB380}"/>
              </a:ext>
            </a:extLst>
          </p:cNvPr>
          <p:cNvPicPr>
            <a:picLocks noChangeAspect="1"/>
          </p:cNvPicPr>
          <p:nvPr/>
        </p:nvPicPr>
        <p:blipFill>
          <a:blip r:embed="rId3"/>
          <a:stretch>
            <a:fillRect/>
          </a:stretch>
        </p:blipFill>
        <p:spPr>
          <a:xfrm>
            <a:off x="771993" y="1363936"/>
            <a:ext cx="5176482" cy="3882362"/>
          </a:xfrm>
          <a:prstGeom prst="rect">
            <a:avLst/>
          </a:prstGeom>
        </p:spPr>
      </p:pic>
      <p:sp>
        <p:nvSpPr>
          <p:cNvPr id="3" name="TextBox 2">
            <a:extLst>
              <a:ext uri="{FF2B5EF4-FFF2-40B4-BE49-F238E27FC236}">
                <a16:creationId xmlns:a16="http://schemas.microsoft.com/office/drawing/2014/main" id="{E89504CB-3EAB-4D23-A1C6-C31295299580}"/>
              </a:ext>
            </a:extLst>
          </p:cNvPr>
          <p:cNvSpPr txBox="1"/>
          <p:nvPr/>
        </p:nvSpPr>
        <p:spPr>
          <a:xfrm>
            <a:off x="6096187" y="316737"/>
            <a:ext cx="4244221" cy="6006846"/>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sp>
        <p:nvSpPr>
          <p:cNvPr id="12" name="Content Placeholder 11">
            <a:extLst>
              <a:ext uri="{FF2B5EF4-FFF2-40B4-BE49-F238E27FC236}">
                <a16:creationId xmlns:a16="http://schemas.microsoft.com/office/drawing/2014/main" id="{6AC82EA7-CF94-F1C2-16B2-995C166939C0}"/>
              </a:ext>
            </a:extLst>
          </p:cNvPr>
          <p:cNvSpPr>
            <a:spLocks noGrp="1"/>
          </p:cNvSpPr>
          <p:nvPr>
            <p:ph idx="1"/>
          </p:nvPr>
        </p:nvSpPr>
        <p:spPr>
          <a:xfrm>
            <a:off x="6294082" y="797146"/>
            <a:ext cx="4513541" cy="5526437"/>
          </a:xfrm>
        </p:spPr>
        <p:txBody>
          <a:bodyPr/>
          <a:lstStyle/>
          <a:p>
            <a:r>
              <a:rPr lang="en-US" sz="2400" b="1" dirty="0"/>
              <a:t>The high side should ALWAYS be an exact opposite mirror image of the low side.</a:t>
            </a:r>
          </a:p>
          <a:p>
            <a:r>
              <a:rPr lang="en-US" sz="2400" b="1" dirty="0"/>
              <a:t>Both the high and low sides of the CAN BUS network should have a voltage right around 2.5 volts measured with a multi-meter with no traffic on the line.</a:t>
            </a:r>
          </a:p>
          <a:p>
            <a:endParaRPr lang="en-US" dirty="0"/>
          </a:p>
        </p:txBody>
      </p:sp>
    </p:spTree>
    <p:custDataLst>
      <p:tags r:id="rId1"/>
    </p:custDataLst>
    <p:extLst>
      <p:ext uri="{BB962C8B-B14F-4D97-AF65-F5344CB8AC3E}">
        <p14:creationId xmlns:p14="http://schemas.microsoft.com/office/powerpoint/2010/main" val="319453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5381226" y="1925403"/>
            <a:ext cx="4723998" cy="3880773"/>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dirty="0">
                <a:solidFill>
                  <a:schemeClr val="tx1">
                    <a:lumMod val="75000"/>
                    <a:lumOff val="25000"/>
                  </a:schemeClr>
                </a:solidFill>
              </a:rPr>
              <a:t>Because every module sees every message that is traveling on the BUS line, the first part of the message “identifies” which module(s) the message is intended for.</a:t>
            </a:r>
          </a:p>
          <a:p>
            <a:pPr marL="285750" indent="-285750">
              <a:spcBef>
                <a:spcPts val="1000"/>
              </a:spcBef>
              <a:buClr>
                <a:schemeClr val="accent1"/>
              </a:buClr>
              <a:buSzPct val="80000"/>
              <a:buFont typeface="Wingdings 3" charset="2"/>
              <a:buChar char=""/>
            </a:pPr>
            <a:r>
              <a:rPr lang="en-US" sz="2400" b="1" dirty="0">
                <a:solidFill>
                  <a:schemeClr val="tx1">
                    <a:lumMod val="75000"/>
                    <a:lumOff val="25000"/>
                  </a:schemeClr>
                </a:solidFill>
              </a:rPr>
              <a:t>That is the 29 bit identifier</a:t>
            </a:r>
          </a:p>
          <a:p>
            <a:pPr marL="285750" indent="-285750">
              <a:spcBef>
                <a:spcPts val="1000"/>
              </a:spcBef>
              <a:buClr>
                <a:schemeClr val="accent1"/>
              </a:buClr>
              <a:buSzPct val="80000"/>
              <a:buFont typeface="Wingdings 3" charset="2"/>
              <a:buChar char=""/>
            </a:pPr>
            <a:r>
              <a:rPr lang="en-US" sz="2400" b="1" dirty="0">
                <a:solidFill>
                  <a:schemeClr val="tx1">
                    <a:lumMod val="75000"/>
                    <a:lumOff val="25000"/>
                  </a:schemeClr>
                </a:solidFill>
              </a:rPr>
              <a:t>Every message contains this identifier and if it does not match what the module is looking for, it will disregard the message.</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3"/>
          <a:stretch>
            <a:fillRect/>
          </a:stretch>
        </p:blipFill>
        <p:spPr>
          <a:xfrm>
            <a:off x="546891" y="1967384"/>
            <a:ext cx="4836260" cy="2913180"/>
          </a:xfrm>
          <a:prstGeom prst="rect">
            <a:avLst/>
          </a:prstGeom>
        </p:spPr>
      </p:pic>
      <p:sp>
        <p:nvSpPr>
          <p:cNvPr id="4" name="TextBox 3">
            <a:extLst>
              <a:ext uri="{FF2B5EF4-FFF2-40B4-BE49-F238E27FC236}">
                <a16:creationId xmlns:a16="http://schemas.microsoft.com/office/drawing/2014/main" id="{61065C13-DC34-9A2B-E3EE-F28097ECE498}"/>
              </a:ext>
            </a:extLst>
          </p:cNvPr>
          <p:cNvSpPr txBox="1"/>
          <p:nvPr/>
        </p:nvSpPr>
        <p:spPr>
          <a:xfrm>
            <a:off x="2925704" y="1270000"/>
            <a:ext cx="491537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t>Breaking Down the Data Packet</a:t>
            </a:r>
          </a:p>
        </p:txBody>
      </p:sp>
    </p:spTree>
    <p:custDataLst>
      <p:tags r:id="rId1"/>
    </p:custDataLst>
    <p:extLst>
      <p:ext uri="{BB962C8B-B14F-4D97-AF65-F5344CB8AC3E}">
        <p14:creationId xmlns:p14="http://schemas.microsoft.com/office/powerpoint/2010/main" val="2711812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5823373" y="1963033"/>
            <a:ext cx="3773850" cy="3880773"/>
          </a:xfrm>
          <a:prstGeom prst="rect">
            <a:avLst/>
          </a:prstGeom>
        </p:spPr>
        <p:txBody>
          <a:bodyPr vert="horz" lIns="91440" tIns="45720" rIns="91440" bIns="45720" rtlCol="0" anchor="t">
            <a:normAutofit/>
          </a:bodyPr>
          <a:lstStyle/>
          <a:p>
            <a:pPr marL="285750" indent="-285750">
              <a:spcBef>
                <a:spcPts val="1000"/>
              </a:spcBef>
              <a:buClr>
                <a:schemeClr val="accent1"/>
              </a:buClr>
              <a:buSzPct val="80000"/>
              <a:buFont typeface="Wingdings 3" charset="2"/>
              <a:buChar char=""/>
            </a:pPr>
            <a:r>
              <a:rPr lang="en-US" sz="2400" b="1" dirty="0">
                <a:solidFill>
                  <a:schemeClr val="tx1">
                    <a:lumMod val="75000"/>
                    <a:lumOff val="25000"/>
                  </a:schemeClr>
                </a:solidFill>
              </a:rPr>
              <a:t>The second part of the message is the 64-bit data field.  </a:t>
            </a:r>
          </a:p>
          <a:p>
            <a:pPr marL="285750" indent="-285750">
              <a:spcBef>
                <a:spcPts val="1000"/>
              </a:spcBef>
              <a:buClr>
                <a:schemeClr val="accent1"/>
              </a:buClr>
              <a:buSzPct val="80000"/>
              <a:buFont typeface="Wingdings 3" charset="2"/>
              <a:buChar char=""/>
            </a:pPr>
            <a:r>
              <a:rPr lang="en-US" sz="2400" b="1" dirty="0">
                <a:solidFill>
                  <a:schemeClr val="tx1">
                    <a:lumMod val="75000"/>
                    <a:lumOff val="25000"/>
                  </a:schemeClr>
                </a:solidFill>
              </a:rPr>
              <a:t>This tells the modules what is the important data i.e., “Engine Speed”, “Transmission Temperature”, etc.</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3"/>
          <a:stretch>
            <a:fillRect/>
          </a:stretch>
        </p:blipFill>
        <p:spPr>
          <a:xfrm>
            <a:off x="923187" y="1967384"/>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391369" y="1270000"/>
            <a:ext cx="472722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t>Breaking Down the Data Packet</a:t>
            </a:r>
            <a:endParaRPr lang="en-US" sz="2400"/>
          </a:p>
        </p:txBody>
      </p:sp>
    </p:spTree>
    <p:custDataLst>
      <p:tags r:id="rId1"/>
    </p:custDataLst>
    <p:extLst>
      <p:ext uri="{BB962C8B-B14F-4D97-AF65-F5344CB8AC3E}">
        <p14:creationId xmlns:p14="http://schemas.microsoft.com/office/powerpoint/2010/main" val="2588751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3839227" cy="18774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Agenda</a:t>
            </a:r>
            <a:r>
              <a:rPr lang="en-US" sz="4000">
                <a:solidFill>
                  <a:schemeClr val="bg1"/>
                </a:solidFill>
                <a:latin typeface="Arial Black"/>
                <a:cs typeface="Arial"/>
              </a:rPr>
              <a:t>​</a:t>
            </a:r>
          </a:p>
          <a:p>
            <a:r>
              <a:rPr lang="en-US" sz="2800">
                <a:solidFill>
                  <a:schemeClr val="bg1"/>
                </a:solidFill>
                <a:cs typeface="Arial"/>
              </a:rPr>
              <a:t>​</a:t>
            </a:r>
          </a:p>
          <a:p>
            <a:pPr>
              <a:buChar char="•"/>
            </a:pPr>
            <a:r>
              <a:rPr lang="en-US" sz="2400">
                <a:solidFill>
                  <a:schemeClr val="bg1"/>
                </a:solidFill>
                <a:latin typeface="Arial"/>
                <a:cs typeface="Arial"/>
              </a:rPr>
              <a:t>Overview of networks. </a:t>
            </a:r>
          </a:p>
          <a:p>
            <a:pPr>
              <a:buChar char="•"/>
            </a:pPr>
            <a:r>
              <a:rPr lang="en-US" sz="2400">
                <a:solidFill>
                  <a:schemeClr val="bg1"/>
                </a:solidFill>
                <a:latin typeface="Arial"/>
                <a:cs typeface="Arial"/>
              </a:rPr>
              <a:t>Testing </a:t>
            </a:r>
          </a:p>
        </p:txBody>
      </p:sp>
    </p:spTree>
    <p:custDataLst>
      <p:tags r:id="rId1"/>
    </p:custDataLst>
    <p:extLst>
      <p:ext uri="{BB962C8B-B14F-4D97-AF65-F5344CB8AC3E}">
        <p14:creationId xmlns:p14="http://schemas.microsoft.com/office/powerpoint/2010/main" val="3187027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096187" y="2094737"/>
            <a:ext cx="2927185" cy="3880773"/>
          </a:xfrm>
          <a:prstGeom prst="rect">
            <a:avLst/>
          </a:prstGeom>
        </p:spPr>
        <p:txBody>
          <a:bodyPr vert="horz" lIns="91440" tIns="45720" rIns="91440" bIns="45720" rtlCol="0" anchor="t">
            <a:norm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The next part repeats and rechecks the information</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The last part of the message tells the modules that the message is ending.</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3"/>
          <a:stretch>
            <a:fillRect/>
          </a:stretch>
        </p:blipFill>
        <p:spPr>
          <a:xfrm>
            <a:off x="1036076" y="2099088"/>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504258" y="1270000"/>
            <a:ext cx="472722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t>Breaking Down the Data Packet</a:t>
            </a:r>
            <a:endParaRPr lang="en-US" sz="2400"/>
          </a:p>
        </p:txBody>
      </p:sp>
    </p:spTree>
    <p:custDataLst>
      <p:tags r:id="rId1"/>
    </p:custDataLst>
    <p:extLst>
      <p:ext uri="{BB962C8B-B14F-4D97-AF65-F5344CB8AC3E}">
        <p14:creationId xmlns:p14="http://schemas.microsoft.com/office/powerpoint/2010/main" val="1605800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1D0745-419B-51AC-F329-63F62B5F9EDF}"/>
              </a:ext>
            </a:extLst>
          </p:cNvPr>
          <p:cNvSpPr txBox="1"/>
          <p:nvPr/>
        </p:nvSpPr>
        <p:spPr>
          <a:xfrm>
            <a:off x="2968037" y="752592"/>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51FDC165-A33F-90FE-7823-A2E2CF99C38A}"/>
              </a:ext>
            </a:extLst>
          </p:cNvPr>
          <p:cNvSpPr txBox="1"/>
          <p:nvPr/>
        </p:nvSpPr>
        <p:spPr>
          <a:xfrm>
            <a:off x="2939815" y="1773296"/>
            <a:ext cx="6785092"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400" b="1"/>
              <a:t>Testing the network is actually done quite easily</a:t>
            </a:r>
          </a:p>
          <a:p>
            <a:pPr marL="285750" indent="-285750">
              <a:buFont typeface="Arial" panose="020B0604020202020204" pitchFamily="34" charset="0"/>
              <a:buChar char="•"/>
            </a:pPr>
            <a:r>
              <a:rPr lang="en-US" sz="2400" b="1"/>
              <a:t>Several quick diagnostic tests will help determine if the problem is network Related or just related to that module.</a:t>
            </a:r>
          </a:p>
          <a:p>
            <a:pPr marL="285750" indent="-285750">
              <a:buFont typeface="Arial" panose="020B0604020202020204" pitchFamily="34" charset="0"/>
              <a:buChar char="•"/>
            </a:pPr>
            <a:r>
              <a:rPr lang="en-US" sz="2400" b="1"/>
              <a:t>Every module needs power, ground, and network connections to talk on the CAN Bus Network.</a:t>
            </a:r>
          </a:p>
          <a:p>
            <a:pPr marL="285750" indent="-285750">
              <a:buFont typeface="Arial" panose="020B0604020202020204" pitchFamily="34" charset="0"/>
              <a:buChar char="•"/>
            </a:pPr>
            <a:endParaRPr lang="en-US" b="1"/>
          </a:p>
        </p:txBody>
      </p:sp>
      <p:pic>
        <p:nvPicPr>
          <p:cNvPr id="4" name="Picture 4" descr="A picture containing clipart&#10;&#10;Description automatically generated">
            <a:extLst>
              <a:ext uri="{FF2B5EF4-FFF2-40B4-BE49-F238E27FC236}">
                <a16:creationId xmlns:a16="http://schemas.microsoft.com/office/drawing/2014/main" id="{7B3BFCC7-E734-E6A3-A30C-42D3DBE54773}"/>
              </a:ext>
            </a:extLst>
          </p:cNvPr>
          <p:cNvPicPr>
            <a:picLocks noChangeAspect="1"/>
          </p:cNvPicPr>
          <p:nvPr/>
        </p:nvPicPr>
        <p:blipFill>
          <a:blip r:embed="rId3"/>
          <a:stretch>
            <a:fillRect/>
          </a:stretch>
        </p:blipFill>
        <p:spPr>
          <a:xfrm>
            <a:off x="231337" y="1773350"/>
            <a:ext cx="2286000" cy="2762250"/>
          </a:xfrm>
          <a:prstGeom prst="rect">
            <a:avLst/>
          </a:prstGeom>
        </p:spPr>
      </p:pic>
      <p:sp>
        <p:nvSpPr>
          <p:cNvPr id="5" name="TextBox 4">
            <a:extLst>
              <a:ext uri="{FF2B5EF4-FFF2-40B4-BE49-F238E27FC236}">
                <a16:creationId xmlns:a16="http://schemas.microsoft.com/office/drawing/2014/main" id="{07800515-4825-E64E-E4B4-9D105BC0357F}"/>
              </a:ext>
            </a:extLst>
          </p:cNvPr>
          <p:cNvSpPr txBox="1"/>
          <p:nvPr/>
        </p:nvSpPr>
        <p:spPr>
          <a:xfrm>
            <a:off x="4461249" y="5471476"/>
            <a:ext cx="326159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a:t>Relax!</a:t>
            </a:r>
            <a:endParaRPr lang="en-US"/>
          </a:p>
        </p:txBody>
      </p:sp>
    </p:spTree>
    <p:custDataLst>
      <p:tags r:id="rId1"/>
    </p:custDataLst>
    <p:extLst>
      <p:ext uri="{BB962C8B-B14F-4D97-AF65-F5344CB8AC3E}">
        <p14:creationId xmlns:p14="http://schemas.microsoft.com/office/powerpoint/2010/main" val="1633056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FFF90-BDA3-0E64-989C-42101A5B9F17}"/>
              </a:ext>
            </a:extLst>
          </p:cNvPr>
          <p:cNvSpPr txBox="1"/>
          <p:nvPr/>
        </p:nvSpPr>
        <p:spPr>
          <a:xfrm>
            <a:off x="3117272" y="678295"/>
            <a:ext cx="5368636" cy="10535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014302F0-821B-536A-5933-6CEB724E1CD2}"/>
              </a:ext>
            </a:extLst>
          </p:cNvPr>
          <p:cNvSpPr txBox="1"/>
          <p:nvPr/>
        </p:nvSpPr>
        <p:spPr>
          <a:xfrm>
            <a:off x="2413000" y="799629"/>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E5168B63-289E-05F6-0071-AEA1016B65D4}"/>
              </a:ext>
            </a:extLst>
          </p:cNvPr>
          <p:cNvSpPr txBox="1"/>
          <p:nvPr/>
        </p:nvSpPr>
        <p:spPr>
          <a:xfrm>
            <a:off x="1458362" y="1732459"/>
            <a:ext cx="8164239"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b="1" dirty="0"/>
              <a:t>The first step is to do a network test using the scan tool</a:t>
            </a:r>
          </a:p>
          <a:p>
            <a:pPr marL="285750" indent="-285750">
              <a:buFont typeface="Arial"/>
              <a:buChar char="•"/>
            </a:pPr>
            <a:r>
              <a:rPr lang="en-US" sz="2400" b="1" dirty="0"/>
              <a:t>When hooking up Cat ET it will search for equipment ECMs if the tool cannot hook up you will have to test the J1939 network manually at the diagnostic connector 9pin in cab </a:t>
            </a:r>
          </a:p>
          <a:p>
            <a:pPr marL="285750" indent="-285750">
              <a:buFont typeface="Arial"/>
              <a:buChar char="•"/>
            </a:pPr>
            <a:r>
              <a:rPr lang="en-US" sz="2400" b="1" dirty="0"/>
              <a:t> 2 terminating resisters at 120 Ohms should equal 60 Ohms at the Diagnostic Data Link Connector Pins C and D</a:t>
            </a:r>
          </a:p>
          <a:p>
            <a:pPr marL="285750" indent="-285750">
              <a:buFont typeface="Arial"/>
              <a:buChar char="•"/>
            </a:pPr>
            <a:endParaRPr lang="en-US" sz="2400" b="1"/>
          </a:p>
        </p:txBody>
      </p:sp>
      <p:pic>
        <p:nvPicPr>
          <p:cNvPr id="5" name="Picture 4">
            <a:extLst>
              <a:ext uri="{FF2B5EF4-FFF2-40B4-BE49-F238E27FC236}">
                <a16:creationId xmlns:a16="http://schemas.microsoft.com/office/drawing/2014/main" id="{F103A546-6D13-4C19-B318-919C13167A4B}"/>
              </a:ext>
            </a:extLst>
          </p:cNvPr>
          <p:cNvPicPr>
            <a:picLocks noChangeAspect="1"/>
          </p:cNvPicPr>
          <p:nvPr/>
        </p:nvPicPr>
        <p:blipFill>
          <a:blip r:embed="rId3"/>
          <a:stretch>
            <a:fillRect/>
          </a:stretch>
        </p:blipFill>
        <p:spPr>
          <a:xfrm>
            <a:off x="9506223" y="351764"/>
            <a:ext cx="2755631" cy="3261643"/>
          </a:xfrm>
          <a:prstGeom prst="rect">
            <a:avLst/>
          </a:prstGeom>
        </p:spPr>
      </p:pic>
    </p:spTree>
    <p:custDataLst>
      <p:tags r:id="rId1"/>
    </p:custDataLst>
    <p:extLst>
      <p:ext uri="{BB962C8B-B14F-4D97-AF65-F5344CB8AC3E}">
        <p14:creationId xmlns:p14="http://schemas.microsoft.com/office/powerpoint/2010/main" val="555395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37788D-7961-4A0F-9F9B-33F128A494FD}"/>
              </a:ext>
            </a:extLst>
          </p:cNvPr>
          <p:cNvSpPr>
            <a:spLocks noGrp="1"/>
          </p:cNvSpPr>
          <p:nvPr>
            <p:ph sz="half" idx="2"/>
          </p:nvPr>
        </p:nvSpPr>
        <p:spPr>
          <a:xfrm>
            <a:off x="754371" y="1797856"/>
            <a:ext cx="4184034" cy="3880773"/>
          </a:xfrm>
        </p:spPr>
        <p:txBody>
          <a:bodyPr/>
          <a:lstStyle/>
          <a:p>
            <a:r>
              <a:rPr lang="en-US"/>
              <a:t>Next if you power up the machine and Hit Menu and OK simultaneously</a:t>
            </a:r>
          </a:p>
          <a:p>
            <a:r>
              <a:rPr lang="en-US"/>
              <a:t>You should be able to see the networks on the Trimble system  </a:t>
            </a:r>
          </a:p>
        </p:txBody>
      </p:sp>
      <p:sp>
        <p:nvSpPr>
          <p:cNvPr id="5" name="TextBox 4">
            <a:extLst>
              <a:ext uri="{FF2B5EF4-FFF2-40B4-BE49-F238E27FC236}">
                <a16:creationId xmlns:a16="http://schemas.microsoft.com/office/drawing/2014/main" id="{9FDF8B3A-1FB0-8D74-6668-649C2F84DE82}"/>
              </a:ext>
            </a:extLst>
          </p:cNvPr>
          <p:cNvSpPr txBox="1"/>
          <p:nvPr/>
        </p:nvSpPr>
        <p:spPr>
          <a:xfrm>
            <a:off x="5708754" y="1798819"/>
            <a:ext cx="4447081"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Access by pressing menu and enter keys simultaneously</a:t>
            </a:r>
          </a:p>
          <a:p>
            <a:r>
              <a:rPr lang="en-US" dirty="0"/>
              <a:t>You will be able to view which components are communication with the CB450 </a:t>
            </a:r>
          </a:p>
          <a:p>
            <a:r>
              <a:rPr lang="en-US" dirty="0"/>
              <a:t>And see what CAN port they are received on </a:t>
            </a:r>
          </a:p>
        </p:txBody>
      </p:sp>
      <p:pic>
        <p:nvPicPr>
          <p:cNvPr id="7" name="Picture 7" descr="A close up of a device&#10;&#10;Description automatically generated">
            <a:extLst>
              <a:ext uri="{FF2B5EF4-FFF2-40B4-BE49-F238E27FC236}">
                <a16:creationId xmlns:a16="http://schemas.microsoft.com/office/drawing/2014/main" id="{90D30BBB-F827-9C2B-4308-879F04704B29}"/>
              </a:ext>
            </a:extLst>
          </p:cNvPr>
          <p:cNvPicPr>
            <a:picLocks noChangeAspect="1"/>
          </p:cNvPicPr>
          <p:nvPr/>
        </p:nvPicPr>
        <p:blipFill>
          <a:blip r:embed="rId3"/>
          <a:stretch>
            <a:fillRect/>
          </a:stretch>
        </p:blipFill>
        <p:spPr>
          <a:xfrm>
            <a:off x="2688236" y="3624497"/>
            <a:ext cx="2743200" cy="2057400"/>
          </a:xfrm>
          <a:prstGeom prst="rect">
            <a:avLst/>
          </a:prstGeom>
        </p:spPr>
      </p:pic>
    </p:spTree>
    <p:custDataLst>
      <p:tags r:id="rId1"/>
    </p:custDataLst>
    <p:extLst>
      <p:ext uri="{BB962C8B-B14F-4D97-AF65-F5344CB8AC3E}">
        <p14:creationId xmlns:p14="http://schemas.microsoft.com/office/powerpoint/2010/main" val="1426110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descr="A screenshot of a computer&#10;&#10;Description automatically generated">
            <a:extLst>
              <a:ext uri="{FF2B5EF4-FFF2-40B4-BE49-F238E27FC236}">
                <a16:creationId xmlns:a16="http://schemas.microsoft.com/office/drawing/2014/main" id="{BA3E9D2C-B89C-80E4-911A-B5CAB8397145}"/>
              </a:ext>
            </a:extLst>
          </p:cNvPr>
          <p:cNvPicPr>
            <a:picLocks noChangeAspect="1"/>
          </p:cNvPicPr>
          <p:nvPr/>
        </p:nvPicPr>
        <p:blipFill>
          <a:blip r:embed="rId3"/>
          <a:stretch>
            <a:fillRect/>
          </a:stretch>
        </p:blipFill>
        <p:spPr>
          <a:xfrm>
            <a:off x="1960843" y="779328"/>
            <a:ext cx="7478946" cy="4431276"/>
          </a:xfrm>
          <a:prstGeom prst="rect">
            <a:avLst/>
          </a:prstGeom>
        </p:spPr>
      </p:pic>
    </p:spTree>
    <p:custDataLst>
      <p:tags r:id="rId1"/>
    </p:custDataLst>
    <p:extLst>
      <p:ext uri="{BB962C8B-B14F-4D97-AF65-F5344CB8AC3E}">
        <p14:creationId xmlns:p14="http://schemas.microsoft.com/office/powerpoint/2010/main" val="18829244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6" name="Straight Connector 4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 name="Isosceles Triangle 4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Isosceles Triangle 5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5" name="Isosceles Triangle 5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57" name="Rectangle 56">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 name="Isosceles Triangle 6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4" name="TextBox 3">
            <a:extLst>
              <a:ext uri="{FF2B5EF4-FFF2-40B4-BE49-F238E27FC236}">
                <a16:creationId xmlns:a16="http://schemas.microsoft.com/office/drawing/2014/main" id="{014302F0-821B-536A-5933-6CEB724E1CD2}"/>
              </a:ext>
            </a:extLst>
          </p:cNvPr>
          <p:cNvSpPr txBox="1"/>
          <p:nvPr/>
        </p:nvSpPr>
        <p:spPr>
          <a:xfrm>
            <a:off x="673754" y="643467"/>
            <a:ext cx="4203045" cy="137560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spcBef>
                <a:spcPct val="0"/>
              </a:spcBef>
              <a:spcAft>
                <a:spcPts val="600"/>
              </a:spcAft>
            </a:pPr>
            <a:r>
              <a:rPr lang="en-US" sz="3600" b="1">
                <a:solidFill>
                  <a:schemeClr val="bg1"/>
                </a:solidFill>
                <a:latin typeface="+mj-lt"/>
                <a:ea typeface="+mj-ea"/>
                <a:cs typeface="+mj-cs"/>
              </a:rPr>
              <a:t>Network Testing</a:t>
            </a:r>
            <a:endParaRPr lang="en-US" sz="3600">
              <a:solidFill>
                <a:schemeClr val="bg1"/>
              </a:solidFill>
              <a:latin typeface="+mj-lt"/>
              <a:ea typeface="+mj-ea"/>
              <a:cs typeface="+mj-cs"/>
            </a:endParaRPr>
          </a:p>
        </p:txBody>
      </p:sp>
      <p:sp>
        <p:nvSpPr>
          <p:cNvPr id="6" name="TextBox 5">
            <a:extLst>
              <a:ext uri="{FF2B5EF4-FFF2-40B4-BE49-F238E27FC236}">
                <a16:creationId xmlns:a16="http://schemas.microsoft.com/office/drawing/2014/main" id="{F677081A-7785-EC6F-F00E-68919F0681BA}"/>
              </a:ext>
            </a:extLst>
          </p:cNvPr>
          <p:cNvSpPr txBox="1"/>
          <p:nvPr/>
        </p:nvSpPr>
        <p:spPr>
          <a:xfrm>
            <a:off x="673754" y="2160590"/>
            <a:ext cx="3973943" cy="344011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a:spcBef>
                <a:spcPts val="1000"/>
              </a:spcBef>
              <a:buClr>
                <a:schemeClr val="accent1"/>
              </a:buClr>
              <a:buSzPct val="80000"/>
              <a:buFont typeface="Wingdings 3" charset="2"/>
              <a:buChar char=""/>
            </a:pPr>
            <a:r>
              <a:rPr lang="en-US">
                <a:solidFill>
                  <a:schemeClr val="bg1"/>
                </a:solidFill>
              </a:rPr>
              <a:t>Trimble uses 3 CAN Bus networks </a:t>
            </a:r>
          </a:p>
          <a:p>
            <a:pPr>
              <a:spcBef>
                <a:spcPts val="1000"/>
              </a:spcBef>
              <a:buClr>
                <a:schemeClr val="accent1"/>
              </a:buClr>
              <a:buSzPct val="80000"/>
              <a:buFont typeface="Wingdings 3" charset="2"/>
              <a:buChar char=""/>
            </a:pPr>
            <a:r>
              <a:rPr lang="en-US">
                <a:solidFill>
                  <a:schemeClr val="bg1"/>
                </a:solidFill>
              </a:rPr>
              <a:t>CAN 0 </a:t>
            </a:r>
          </a:p>
          <a:p>
            <a:pPr>
              <a:spcBef>
                <a:spcPts val="1000"/>
              </a:spcBef>
              <a:buClr>
                <a:schemeClr val="accent1"/>
              </a:buClr>
              <a:buSzPct val="80000"/>
              <a:buFont typeface="Wingdings 3" charset="2"/>
              <a:buChar char=""/>
            </a:pPr>
            <a:r>
              <a:rPr lang="en-US">
                <a:solidFill>
                  <a:schemeClr val="bg1"/>
                </a:solidFill>
              </a:rPr>
              <a:t>Communication between all devices</a:t>
            </a:r>
          </a:p>
          <a:p>
            <a:pPr>
              <a:spcBef>
                <a:spcPts val="1000"/>
              </a:spcBef>
              <a:buClr>
                <a:schemeClr val="accent1"/>
              </a:buClr>
              <a:buSzPct val="80000"/>
              <a:buFont typeface="Wingdings 3" charset="2"/>
              <a:buChar char=""/>
            </a:pPr>
            <a:r>
              <a:rPr lang="en-US">
                <a:solidFill>
                  <a:schemeClr val="bg1"/>
                </a:solidFill>
              </a:rPr>
              <a:t>CAN 1 </a:t>
            </a:r>
          </a:p>
          <a:p>
            <a:pPr>
              <a:spcBef>
                <a:spcPts val="1000"/>
              </a:spcBef>
              <a:buClr>
                <a:schemeClr val="accent1"/>
              </a:buClr>
              <a:buSzPct val="80000"/>
              <a:buFont typeface="Wingdings 3" charset="2"/>
              <a:buChar char=""/>
            </a:pPr>
            <a:r>
              <a:rPr lang="en-US">
                <a:solidFill>
                  <a:schemeClr val="bg1"/>
                </a:solidFill>
              </a:rPr>
              <a:t>Communication between machine ecm and the system ecm</a:t>
            </a:r>
          </a:p>
          <a:p>
            <a:pPr>
              <a:spcBef>
                <a:spcPts val="1000"/>
              </a:spcBef>
              <a:buClr>
                <a:schemeClr val="accent1"/>
              </a:buClr>
              <a:buSzPct val="80000"/>
              <a:buFont typeface="Wingdings 3" charset="2"/>
              <a:buChar char=""/>
            </a:pPr>
            <a:r>
              <a:rPr lang="en-US">
                <a:solidFill>
                  <a:schemeClr val="bg1"/>
                </a:solidFill>
              </a:rPr>
              <a:t>Can 2 </a:t>
            </a:r>
          </a:p>
          <a:p>
            <a:pPr>
              <a:spcBef>
                <a:spcPts val="1000"/>
              </a:spcBef>
              <a:buClr>
                <a:schemeClr val="accent1"/>
              </a:buClr>
              <a:buSzPct val="80000"/>
              <a:buFont typeface="Wingdings 3" charset="2"/>
              <a:buChar char=""/>
            </a:pPr>
            <a:r>
              <a:rPr lang="en-US">
                <a:solidFill>
                  <a:schemeClr val="bg1"/>
                </a:solidFill>
              </a:rPr>
              <a:t>Communication for recevers</a:t>
            </a:r>
          </a:p>
        </p:txBody>
      </p:sp>
      <p:pic>
        <p:nvPicPr>
          <p:cNvPr id="7" name="Picture 7" descr="A diagram of a device&#10;&#10;Description automatically generated">
            <a:extLst>
              <a:ext uri="{FF2B5EF4-FFF2-40B4-BE49-F238E27FC236}">
                <a16:creationId xmlns:a16="http://schemas.microsoft.com/office/drawing/2014/main" id="{7D31B881-01C6-6326-B51B-B00C6C80AA4D}"/>
              </a:ext>
            </a:extLst>
          </p:cNvPr>
          <p:cNvPicPr>
            <a:picLocks noChangeAspect="1"/>
          </p:cNvPicPr>
          <p:nvPr/>
        </p:nvPicPr>
        <p:blipFill rotWithShape="1">
          <a:blip r:embed="rId3"/>
          <a:srcRect l="23458" r="21961" b="1"/>
          <a:stretch/>
        </p:blipFill>
        <p:spPr>
          <a:xfrm>
            <a:off x="6096001" y="1196438"/>
            <a:ext cx="5143500" cy="4452609"/>
          </a:xfrm>
          <a:prstGeom prst="rect">
            <a:avLst/>
          </a:prstGeom>
        </p:spPr>
      </p:pic>
      <p:sp>
        <p:nvSpPr>
          <p:cNvPr id="63" name="Isosceles Triangle 6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extBox 1">
            <a:extLst>
              <a:ext uri="{FF2B5EF4-FFF2-40B4-BE49-F238E27FC236}">
                <a16:creationId xmlns:a16="http://schemas.microsoft.com/office/drawing/2014/main" id="{AD5FFF90-BDA3-0E64-989C-42101A5B9F17}"/>
              </a:ext>
            </a:extLst>
          </p:cNvPr>
          <p:cNvSpPr txBox="1"/>
          <p:nvPr/>
        </p:nvSpPr>
        <p:spPr>
          <a:xfrm>
            <a:off x="2486975" y="518369"/>
            <a:ext cx="536863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b="1"/>
          </a:p>
        </p:txBody>
      </p:sp>
    </p:spTree>
    <p:custDataLst>
      <p:tags r:id="rId1"/>
    </p:custDataLst>
    <p:extLst>
      <p:ext uri="{BB962C8B-B14F-4D97-AF65-F5344CB8AC3E}">
        <p14:creationId xmlns:p14="http://schemas.microsoft.com/office/powerpoint/2010/main" val="740754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5219B3-3BFF-45C2-9309-03F055FB4B7E}"/>
              </a:ext>
            </a:extLst>
          </p:cNvPr>
          <p:cNvPicPr>
            <a:picLocks noChangeAspect="1"/>
          </p:cNvPicPr>
          <p:nvPr/>
        </p:nvPicPr>
        <p:blipFill rotWithShape="1">
          <a:blip r:embed="rId3"/>
          <a:srcRect t="9582" r="130" b="-168"/>
          <a:stretch/>
        </p:blipFill>
        <p:spPr>
          <a:xfrm>
            <a:off x="2511529" y="1280922"/>
            <a:ext cx="6695985" cy="4724997"/>
          </a:xfrm>
          <a:prstGeom prst="rect">
            <a:avLst/>
          </a:prstGeom>
        </p:spPr>
      </p:pic>
      <p:sp>
        <p:nvSpPr>
          <p:cNvPr id="2" name="TextBox 1">
            <a:extLst>
              <a:ext uri="{FF2B5EF4-FFF2-40B4-BE49-F238E27FC236}">
                <a16:creationId xmlns:a16="http://schemas.microsoft.com/office/drawing/2014/main" id="{0B7478DF-8363-EFFD-9E8E-1380C8D99532}"/>
              </a:ext>
            </a:extLst>
          </p:cNvPr>
          <p:cNvSpPr txBox="1"/>
          <p:nvPr/>
        </p:nvSpPr>
        <p:spPr>
          <a:xfrm>
            <a:off x="3437758" y="350344"/>
            <a:ext cx="48281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CAN Line Communication </a:t>
            </a:r>
          </a:p>
          <a:p>
            <a:pPr algn="ctr"/>
            <a:r>
              <a:rPr lang="en-US"/>
              <a:t>Cat Machines</a:t>
            </a:r>
          </a:p>
        </p:txBody>
      </p:sp>
    </p:spTree>
    <p:custDataLst>
      <p:tags r:id="rId1"/>
    </p:custDataLst>
    <p:extLst>
      <p:ext uri="{BB962C8B-B14F-4D97-AF65-F5344CB8AC3E}">
        <p14:creationId xmlns:p14="http://schemas.microsoft.com/office/powerpoint/2010/main" val="2056336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DFF67-2862-43A9-85C5-459F9F3B8AE7}"/>
              </a:ext>
            </a:extLst>
          </p:cNvPr>
          <p:cNvSpPr>
            <a:spLocks noGrp="1"/>
          </p:cNvSpPr>
          <p:nvPr>
            <p:ph type="title"/>
          </p:nvPr>
        </p:nvSpPr>
        <p:spPr/>
        <p:txBody>
          <a:bodyPr/>
          <a:lstStyle/>
          <a:p>
            <a:r>
              <a:rPr lang="en-US">
                <a:solidFill>
                  <a:schemeClr val="tx1"/>
                </a:solidFill>
              </a:rPr>
              <a:t>Trimble </a:t>
            </a:r>
          </a:p>
        </p:txBody>
      </p:sp>
      <p:sp>
        <p:nvSpPr>
          <p:cNvPr id="4" name="Content Placeholder 3">
            <a:extLst>
              <a:ext uri="{FF2B5EF4-FFF2-40B4-BE49-F238E27FC236}">
                <a16:creationId xmlns:a16="http://schemas.microsoft.com/office/drawing/2014/main" id="{3CA3D5DA-FFD0-44D5-A0B9-A97B484BD47D}"/>
              </a:ext>
            </a:extLst>
          </p:cNvPr>
          <p:cNvSpPr>
            <a:spLocks noGrp="1"/>
          </p:cNvSpPr>
          <p:nvPr>
            <p:ph sz="half" idx="2"/>
          </p:nvPr>
        </p:nvSpPr>
        <p:spPr>
          <a:xfrm>
            <a:off x="675745" y="1826349"/>
            <a:ext cx="4185623" cy="2909979"/>
          </a:xfrm>
        </p:spPr>
        <p:txBody>
          <a:bodyPr vert="horz" lIns="91440" tIns="45720" rIns="91440" bIns="45720" rtlCol="0" anchor="t">
            <a:normAutofit lnSpcReduction="10000"/>
          </a:bodyPr>
          <a:lstStyle/>
          <a:p>
            <a:r>
              <a:rPr lang="en-US" sz="2400"/>
              <a:t>Disconnect all components and reconnect at one time to see if networks come down. A bad component will pull the can system off-line. See slide 29#</a:t>
            </a:r>
          </a:p>
          <a:p>
            <a:r>
              <a:rPr lang="en-US" sz="2400"/>
              <a:t>Each individual terminator should be 120 Ohms </a:t>
            </a:r>
          </a:p>
        </p:txBody>
      </p:sp>
      <p:sp>
        <p:nvSpPr>
          <p:cNvPr id="6" name="Content Placeholder 5">
            <a:extLst>
              <a:ext uri="{FF2B5EF4-FFF2-40B4-BE49-F238E27FC236}">
                <a16:creationId xmlns:a16="http://schemas.microsoft.com/office/drawing/2014/main" id="{D61C0BAD-BD09-4C8A-92A1-ACD3B3CA9B5E}"/>
              </a:ext>
            </a:extLst>
          </p:cNvPr>
          <p:cNvSpPr>
            <a:spLocks noGrp="1"/>
          </p:cNvSpPr>
          <p:nvPr>
            <p:ph sz="quarter" idx="4"/>
          </p:nvPr>
        </p:nvSpPr>
        <p:spPr>
          <a:xfrm>
            <a:off x="5088384" y="1344625"/>
            <a:ext cx="4185617" cy="4696737"/>
          </a:xfrm>
        </p:spPr>
        <p:txBody>
          <a:bodyPr vert="horz" lIns="91440" tIns="45720" rIns="91440" bIns="45720" rtlCol="0" anchor="t">
            <a:noAutofit/>
          </a:bodyPr>
          <a:lstStyle/>
          <a:p>
            <a:r>
              <a:rPr lang="en-US" sz="2400" dirty="0"/>
              <a:t>At this time, </a:t>
            </a:r>
            <a:r>
              <a:rPr lang="en-US" sz="2400"/>
              <a:t>we will:</a:t>
            </a:r>
          </a:p>
          <a:p>
            <a:r>
              <a:rPr lang="en-US" sz="2400" dirty="0"/>
              <a:t>Check resistance between the CAN high and CAN low pins Check with power off and components connected looking to see 60 Ohms of resistance Check voltage between CAN wires and ground.  Check with power on Should be </a:t>
            </a:r>
            <a:r>
              <a:rPr lang="en-US" sz="2400"/>
              <a:t>around 2.5v on each CAN </a:t>
            </a:r>
            <a:r>
              <a:rPr lang="en-US" sz="2400" dirty="0"/>
              <a:t>wire </a:t>
            </a:r>
          </a:p>
        </p:txBody>
      </p:sp>
    </p:spTree>
    <p:custDataLst>
      <p:tags r:id="rId1"/>
    </p:custDataLst>
    <p:extLst>
      <p:ext uri="{BB962C8B-B14F-4D97-AF65-F5344CB8AC3E}">
        <p14:creationId xmlns:p14="http://schemas.microsoft.com/office/powerpoint/2010/main" val="12343933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1592204" y="660870"/>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3"/>
          <a:stretch>
            <a:fillRect/>
          </a:stretch>
        </p:blipFill>
        <p:spPr>
          <a:xfrm>
            <a:off x="500474" y="2005190"/>
            <a:ext cx="3778014" cy="2838214"/>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4480277" y="1542814"/>
            <a:ext cx="5856111"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b="1"/>
              <a:t>Once you have performed a network test and tested the integrity of the network, all that is left is to hook up a scope.  Set scope to 50 us/div on the 5-volt scale and use both channels A and B. </a:t>
            </a:r>
          </a:p>
          <a:p>
            <a:pPr marL="285750" indent="-285750">
              <a:buFont typeface="Arial"/>
              <a:buChar char="•"/>
            </a:pPr>
            <a:r>
              <a:rPr lang="en-US" sz="2400" b="1"/>
              <a:t>This is a great tool if you have 1 module taking down the network. </a:t>
            </a:r>
          </a:p>
          <a:p>
            <a:pPr marL="285750" indent="-285750">
              <a:buFont typeface="Arial"/>
              <a:buChar char="•"/>
            </a:pPr>
            <a:r>
              <a:rPr lang="en-US" sz="2400" b="1"/>
              <a:t>You can unplug each module and see which module is bad. </a:t>
            </a:r>
          </a:p>
        </p:txBody>
      </p:sp>
    </p:spTree>
    <p:custDataLst>
      <p:tags r:id="rId1"/>
    </p:custDataLst>
    <p:extLst>
      <p:ext uri="{BB962C8B-B14F-4D97-AF65-F5344CB8AC3E}">
        <p14:creationId xmlns:p14="http://schemas.microsoft.com/office/powerpoint/2010/main" val="1893867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210278" y="632648"/>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3"/>
          <a:stretch>
            <a:fillRect/>
          </a:stretch>
        </p:blipFill>
        <p:spPr>
          <a:xfrm>
            <a:off x="4442178" y="146896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734740"/>
            <a:ext cx="5856111"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b="1"/>
              <a:t>If the network "comes back to life" after a module is disconnected, that is the module that is shorted.  </a:t>
            </a:r>
          </a:p>
          <a:p>
            <a:pPr marL="285750" indent="-285750">
              <a:buFont typeface="Arial"/>
              <a:buChar char="•"/>
            </a:pPr>
            <a:r>
              <a:rPr lang="en-US" sz="2400" b="1"/>
              <a:t>You can also use this same method if the terminating resistance is above or below specifications.  You will just need to have information on which modules contain the resisters.</a:t>
            </a:r>
          </a:p>
        </p:txBody>
      </p:sp>
    </p:spTree>
    <p:custDataLst>
      <p:tags r:id="rId1"/>
    </p:custDataLst>
    <p:extLst>
      <p:ext uri="{BB962C8B-B14F-4D97-AF65-F5344CB8AC3E}">
        <p14:creationId xmlns:p14="http://schemas.microsoft.com/office/powerpoint/2010/main" val="1337788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1296955" y="765110"/>
            <a:ext cx="8220269" cy="769441"/>
          </a:xfrm>
          <a:prstGeom prst="rect">
            <a:avLst/>
          </a:prstGeom>
          <a:noFill/>
        </p:spPr>
        <p:txBody>
          <a:bodyPr wrap="square" lIns="91440" tIns="45720" rIns="91440" bIns="45720" rtlCol="0" anchor="t">
            <a:spAutoFit/>
          </a:bodyPr>
          <a:lstStyle/>
          <a:p>
            <a:pPr algn="ctr"/>
            <a:r>
              <a:rPr lang="en-US" sz="3600" b="1"/>
              <a:t>Network Systems</a:t>
            </a:r>
            <a:r>
              <a:rPr lang="en-US" sz="4400" b="1"/>
              <a:t> </a:t>
            </a:r>
          </a:p>
        </p:txBody>
      </p:sp>
      <p:sp>
        <p:nvSpPr>
          <p:cNvPr id="3" name="TextBox 2">
            <a:extLst>
              <a:ext uri="{FF2B5EF4-FFF2-40B4-BE49-F238E27FC236}">
                <a16:creationId xmlns:a16="http://schemas.microsoft.com/office/drawing/2014/main" id="{6A9459AA-E576-4ED8-AA27-8A0D3E68355A}"/>
              </a:ext>
            </a:extLst>
          </p:cNvPr>
          <p:cNvSpPr txBox="1"/>
          <p:nvPr/>
        </p:nvSpPr>
        <p:spPr>
          <a:xfrm>
            <a:off x="1175657" y="1847461"/>
            <a:ext cx="8668139" cy="830997"/>
          </a:xfrm>
          <a:prstGeom prst="rect">
            <a:avLst/>
          </a:prstGeom>
          <a:noFill/>
        </p:spPr>
        <p:txBody>
          <a:bodyPr wrap="square" lIns="91440" tIns="45720" rIns="91440" bIns="45720" rtlCol="0" anchor="t">
            <a:spAutoFit/>
          </a:bodyPr>
          <a:lstStyle/>
          <a:p>
            <a:r>
              <a:rPr lang="en-US" sz="2400" b="1"/>
              <a:t>Network systems offer many advantages over “hard wiring” components together </a:t>
            </a:r>
            <a:endParaRPr lang="en-US"/>
          </a:p>
        </p:txBody>
      </p:sp>
      <p:sp>
        <p:nvSpPr>
          <p:cNvPr id="4" name="TextBox 3">
            <a:extLst>
              <a:ext uri="{FF2B5EF4-FFF2-40B4-BE49-F238E27FC236}">
                <a16:creationId xmlns:a16="http://schemas.microsoft.com/office/drawing/2014/main" id="{8A8897F7-6414-4654-A7C5-A45E9801C9EA}"/>
              </a:ext>
            </a:extLst>
          </p:cNvPr>
          <p:cNvSpPr txBox="1"/>
          <p:nvPr/>
        </p:nvSpPr>
        <p:spPr>
          <a:xfrm>
            <a:off x="1175316" y="2828835"/>
            <a:ext cx="8298876" cy="1200329"/>
          </a:xfrm>
          <a:prstGeom prst="rect">
            <a:avLst/>
          </a:prstGeom>
          <a:noFill/>
        </p:spPr>
        <p:txBody>
          <a:bodyPr wrap="square" rtlCol="0">
            <a:spAutoFit/>
          </a:bodyPr>
          <a:lstStyle/>
          <a:p>
            <a:r>
              <a:rPr lang="en-US" sz="2400" b="1"/>
              <a:t>Network systems substantially lower the amount of wiring in a vehicle, sometimes eliminating a harness of 50 wires and replacing it with 3 wires.</a:t>
            </a:r>
          </a:p>
        </p:txBody>
      </p:sp>
      <p:pic>
        <p:nvPicPr>
          <p:cNvPr id="5" name="Picture 5">
            <a:extLst>
              <a:ext uri="{FF2B5EF4-FFF2-40B4-BE49-F238E27FC236}">
                <a16:creationId xmlns:a16="http://schemas.microsoft.com/office/drawing/2014/main" id="{C7F45C65-F709-A3E9-17C8-53323B99282E}"/>
              </a:ext>
            </a:extLst>
          </p:cNvPr>
          <p:cNvPicPr>
            <a:picLocks noChangeAspect="1"/>
          </p:cNvPicPr>
          <p:nvPr/>
        </p:nvPicPr>
        <p:blipFill>
          <a:blip r:embed="rId3"/>
          <a:stretch>
            <a:fillRect/>
          </a:stretch>
        </p:blipFill>
        <p:spPr>
          <a:xfrm>
            <a:off x="3228623" y="4167220"/>
            <a:ext cx="4182531" cy="2427633"/>
          </a:xfrm>
          <a:prstGeom prst="rect">
            <a:avLst/>
          </a:prstGeom>
        </p:spPr>
      </p:pic>
      <p:sp>
        <p:nvSpPr>
          <p:cNvPr id="6" name="AutoShape 2" descr="https://usc-powerpoint.officeapps.live.com/pods/GetClipboardImage.ashx?Id=552883e7-ad11-41f8-b0ea-3495b34ac23e&amp;DC=PUS1&amp;pkey=3f6e52fd-e739-4838-b01d-a4c8ef06e316&amp;wdwaccluster=PUS1">
            <a:extLst>
              <a:ext uri="{FF2B5EF4-FFF2-40B4-BE49-F238E27FC236}">
                <a16:creationId xmlns:a16="http://schemas.microsoft.com/office/drawing/2014/main" id="{010121E8-834D-42D4-93EB-23134606F85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ustDataLst>
      <p:tags r:id="rId1"/>
    </p:custDataLst>
    <p:extLst>
      <p:ext uri="{BB962C8B-B14F-4D97-AF65-F5344CB8AC3E}">
        <p14:creationId xmlns:p14="http://schemas.microsoft.com/office/powerpoint/2010/main" val="4222601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A04BA0-0AD2-17D0-E847-F77D114396F5}"/>
              </a:ext>
            </a:extLst>
          </p:cNvPr>
          <p:cNvSpPr txBox="1"/>
          <p:nvPr/>
        </p:nvSpPr>
        <p:spPr>
          <a:xfrm>
            <a:off x="1275772" y="118341"/>
            <a:ext cx="9077613"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4000" b="1" dirty="0">
                <a:latin typeface="Arial"/>
                <a:ea typeface="Segoe UI"/>
                <a:cs typeface="Segoe UI"/>
              </a:rPr>
              <a:t>References Used:</a:t>
            </a:r>
            <a:r>
              <a:rPr lang="en-US" sz="4000" dirty="0">
                <a:latin typeface="Arial"/>
                <a:ea typeface="Segoe UI"/>
                <a:cs typeface="Segoe UI"/>
              </a:rPr>
              <a:t>​</a:t>
            </a:r>
          </a:p>
          <a:p>
            <a:pPr>
              <a:buFont typeface="Arial"/>
              <a:buChar char="•"/>
            </a:pPr>
            <a:r>
              <a:rPr lang="en-US" sz="1200" dirty="0">
                <a:latin typeface="Trebuchet MS"/>
                <a:ea typeface="Arial"/>
                <a:cs typeface="Arial"/>
              </a:rPr>
              <a:t>Slide #3</a:t>
            </a:r>
            <a:r>
              <a:rPr lang="en-US" sz="1200" dirty="0">
                <a:latin typeface="Trebuchet MS"/>
                <a:ea typeface="Segoe UI"/>
                <a:cs typeface="Segoe UI"/>
              </a:rPr>
              <a:t>​ - (</a:t>
            </a:r>
            <a:r>
              <a:rPr lang="en-US" sz="1200" dirty="0">
                <a:ea typeface="+mn-lt"/>
                <a:cs typeface="+mn-lt"/>
                <a:hlinkClick r:id="rId3"/>
              </a:rPr>
              <a:t>https://rennlist.com/forums/944-turbo-and-turbo-s-forum/309056-how-to-read-wiring-diagrams-no-start-post-42-a-3.html</a:t>
            </a:r>
            <a:r>
              <a:rPr lang="en-US" sz="1200" dirty="0">
                <a:ea typeface="+mn-lt"/>
                <a:cs typeface="+mn-lt"/>
              </a:rPr>
              <a:t>) accessed 06/01/2023 </a:t>
            </a:r>
          </a:p>
          <a:p>
            <a:pPr>
              <a:buFont typeface="Arial"/>
              <a:buChar char="•"/>
            </a:pPr>
            <a:r>
              <a:rPr lang="en-US" sz="1200" dirty="0"/>
              <a:t>Slide #6 - (</a:t>
            </a:r>
            <a:r>
              <a:rPr lang="en-US" sz="1200" dirty="0">
                <a:ea typeface="+mn-lt"/>
                <a:cs typeface="+mn-lt"/>
                <a:hlinkClick r:id="rId4"/>
              </a:rPr>
              <a:t>https://www.mdpi.com/1424-8220/22/18/6901</a:t>
            </a:r>
            <a:r>
              <a:rPr lang="en-US" sz="1200" dirty="0">
                <a:ea typeface="+mn-lt"/>
                <a:cs typeface="+mn-lt"/>
              </a:rPr>
              <a:t>) accessed 06/01/2023</a:t>
            </a:r>
          </a:p>
          <a:p>
            <a:pPr>
              <a:buFont typeface="Arial"/>
              <a:buChar char="•"/>
            </a:pPr>
            <a:r>
              <a:rPr lang="en-US" sz="1200" dirty="0">
                <a:ea typeface="+mn-lt"/>
                <a:cs typeface="+mn-lt"/>
              </a:rPr>
              <a:t>Slide #6 - (</a:t>
            </a:r>
            <a:r>
              <a:rPr lang="en-US" sz="1200" dirty="0">
                <a:ea typeface="+mn-lt"/>
                <a:cs typeface="+mn-lt"/>
                <a:hlinkClick r:id="rId5"/>
              </a:rPr>
              <a:t>https://www.robotsforroboticists.com/can-bus/</a:t>
            </a:r>
            <a:r>
              <a:rPr lang="en-US" sz="1200" dirty="0">
                <a:ea typeface="+mn-lt"/>
                <a:cs typeface="+mn-lt"/>
              </a:rPr>
              <a:t>) accessed 06/01/2023 </a:t>
            </a:r>
          </a:p>
          <a:p>
            <a:pPr>
              <a:buFont typeface="Arial"/>
              <a:buChar char="•"/>
            </a:pPr>
            <a:r>
              <a:rPr lang="en-US" sz="1200" dirty="0">
                <a:ea typeface="+mn-lt"/>
                <a:cs typeface="+mn-lt"/>
              </a:rPr>
              <a:t>Slide #8 - (</a:t>
            </a:r>
            <a:r>
              <a:rPr lang="en-US" sz="1200" dirty="0">
                <a:ea typeface="+mn-lt"/>
                <a:cs typeface="+mn-lt"/>
                <a:hlinkClick r:id="rId6"/>
              </a:rPr>
              <a:t>https://www.youtube.com/watch?v=FqLDpHsxvf8</a:t>
            </a:r>
            <a:r>
              <a:rPr lang="en-US" sz="1200" dirty="0">
                <a:ea typeface="+mn-lt"/>
                <a:cs typeface="+mn-lt"/>
              </a:rPr>
              <a:t>) accessed 06/01/2023</a:t>
            </a:r>
          </a:p>
          <a:p>
            <a:pPr>
              <a:buFont typeface="Arial"/>
              <a:buChar char="•"/>
            </a:pPr>
            <a:r>
              <a:rPr lang="en-US" sz="1200" dirty="0">
                <a:ea typeface="+mn-lt"/>
                <a:cs typeface="+mn-lt"/>
              </a:rPr>
              <a:t>Slide #11 - (</a:t>
            </a:r>
            <a:r>
              <a:rPr lang="en-US" sz="1200" dirty="0">
                <a:solidFill>
                  <a:srgbClr val="5F5F5F"/>
                </a:solidFill>
                <a:ea typeface="+mn-lt"/>
                <a:cs typeface="+mn-lt"/>
                <a:hlinkClick r:id="rId7"/>
              </a:rPr>
              <a:t>https://www.pngegg.com/en/search?q=shielded+Twisted+Pair</a:t>
            </a:r>
            <a:r>
              <a:rPr lang="en-US" sz="1200" dirty="0">
                <a:ea typeface="+mn-lt"/>
                <a:cs typeface="+mn-lt"/>
              </a:rPr>
              <a:t>) accessed 06/01/2023</a:t>
            </a:r>
            <a:endParaRPr lang="en-US" dirty="0">
              <a:ea typeface="+mn-lt"/>
              <a:cs typeface="+mn-lt"/>
            </a:endParaRPr>
          </a:p>
          <a:p>
            <a:pPr>
              <a:buFont typeface="Arial"/>
              <a:buChar char="•"/>
            </a:pPr>
            <a:r>
              <a:rPr lang="en-US" sz="1200" dirty="0">
                <a:ea typeface="+mn-lt"/>
                <a:cs typeface="+mn-lt"/>
              </a:rPr>
              <a:t>Slide #12 - (</a:t>
            </a:r>
            <a:r>
              <a:rPr lang="en-US" sz="1200" dirty="0">
                <a:solidFill>
                  <a:srgbClr val="5F5F5F"/>
                </a:solidFill>
                <a:ea typeface="+mn-lt"/>
                <a:cs typeface="+mn-lt"/>
                <a:hlinkClick r:id="rId8"/>
              </a:rPr>
              <a:t>https://static.nhtsa.gov/odi/tsbs/2018/MC-10161073-9999.pdf</a:t>
            </a:r>
            <a:r>
              <a:rPr lang="en-US" sz="1200" dirty="0">
                <a:ea typeface="+mn-lt"/>
                <a:cs typeface="+mn-lt"/>
              </a:rPr>
              <a:t>) accessed 06/01/2023 </a:t>
            </a:r>
            <a:endParaRPr lang="en-US" dirty="0">
              <a:ea typeface="+mn-lt"/>
              <a:cs typeface="+mn-lt"/>
            </a:endParaRPr>
          </a:p>
          <a:p>
            <a:pPr>
              <a:buFont typeface="Arial"/>
              <a:buChar char="•"/>
            </a:pPr>
            <a:r>
              <a:rPr lang="en-US" sz="1200" dirty="0">
                <a:ea typeface="+mn-lt"/>
                <a:cs typeface="+mn-lt"/>
              </a:rPr>
              <a:t>Slide #15 - (</a:t>
            </a:r>
            <a:r>
              <a:rPr lang="en-US" sz="1200" dirty="0">
                <a:solidFill>
                  <a:srgbClr val="5F5F5F"/>
                </a:solidFill>
                <a:ea typeface="+mn-lt"/>
                <a:cs typeface="+mn-lt"/>
                <a:hlinkClick r:id="rId9"/>
              </a:rPr>
              <a:t>https://www.csselectronics.com/products/terminal-resistor-can-bus</a:t>
            </a:r>
            <a:r>
              <a:rPr lang="en-US" sz="1200" dirty="0">
                <a:ea typeface="+mn-lt"/>
                <a:cs typeface="+mn-lt"/>
              </a:rPr>
              <a:t>) accessed 06/01/2023</a:t>
            </a:r>
          </a:p>
          <a:p>
            <a:pPr>
              <a:buFont typeface="Arial"/>
              <a:buChar char="•"/>
            </a:pPr>
            <a:r>
              <a:rPr lang="en-US" sz="1200" dirty="0">
                <a:ea typeface="+mn-lt"/>
                <a:cs typeface="+mn-lt"/>
              </a:rPr>
              <a:t>Slide #17-19 - (</a:t>
            </a:r>
            <a:r>
              <a:rPr lang="en-US" sz="1200" dirty="0">
                <a:solidFill>
                  <a:srgbClr val="5F5F5F"/>
                </a:solidFill>
                <a:ea typeface="+mn-lt"/>
                <a:cs typeface="+mn-lt"/>
                <a:hlinkClick r:id="rId10"/>
              </a:rPr>
              <a:t>https://www.electriciansjournal.com/home/can-bus-j1939</a:t>
            </a:r>
            <a:r>
              <a:rPr lang="en-US" sz="1200" dirty="0">
                <a:ea typeface="+mn-lt"/>
                <a:cs typeface="+mn-lt"/>
              </a:rPr>
              <a:t>) </a:t>
            </a:r>
            <a:endParaRPr lang="en-US" dirty="0">
              <a:ea typeface="+mn-lt"/>
              <a:cs typeface="+mn-lt"/>
            </a:endParaRPr>
          </a:p>
          <a:p>
            <a:pPr>
              <a:buFont typeface="Arial"/>
              <a:buChar char="•"/>
            </a:pPr>
            <a:r>
              <a:rPr lang="en-US" sz="1200" dirty="0">
                <a:ea typeface="+mn-lt"/>
                <a:cs typeface="+mn-lt"/>
              </a:rPr>
              <a:t>Slide #21 - (</a:t>
            </a:r>
            <a:r>
              <a:rPr lang="en-US" sz="1200" dirty="0">
                <a:solidFill>
                  <a:srgbClr val="5F5F5F"/>
                </a:solidFill>
                <a:ea typeface="+mn-lt"/>
                <a:cs typeface="+mn-lt"/>
                <a:hlinkClick r:id="rId11"/>
              </a:rPr>
              <a:t>http://www.clipartbest.com/panic-gif</a:t>
            </a:r>
            <a:r>
              <a:rPr lang="en-US" sz="1200" dirty="0">
                <a:ea typeface="+mn-lt"/>
                <a:cs typeface="+mn-lt"/>
              </a:rPr>
              <a:t>) </a:t>
            </a:r>
            <a:endParaRPr lang="en-US" dirty="0">
              <a:ea typeface="+mn-lt"/>
              <a:cs typeface="+mn-lt"/>
            </a:endParaRPr>
          </a:p>
          <a:p>
            <a:pPr>
              <a:buFont typeface="Arial"/>
              <a:buChar char="•"/>
            </a:pPr>
            <a:r>
              <a:rPr lang="en-US" sz="1200" dirty="0">
                <a:ea typeface="+mn-lt"/>
                <a:cs typeface="+mn-lt"/>
              </a:rPr>
              <a:t>Slide #23#24#25 </a:t>
            </a:r>
            <a:r>
              <a:rPr lang="en-US" sz="1200" dirty="0">
                <a:ea typeface="+mn-lt"/>
                <a:cs typeface="+mn-lt"/>
                <a:hlinkClick r:id="rId12"/>
              </a:rPr>
              <a:t>https://learn.trimble.com/learn/course/1046/play/6773/mch-220-can-and-harness-troubleshooting</a:t>
            </a:r>
            <a:r>
              <a:rPr lang="en-US" sz="1200" dirty="0">
                <a:ea typeface="+mn-lt"/>
                <a:cs typeface="+mn-lt"/>
              </a:rPr>
              <a:t> ( accessed 6/16/23)</a:t>
            </a:r>
          </a:p>
        </p:txBody>
      </p:sp>
    </p:spTree>
    <p:custDataLst>
      <p:tags r:id="rId1"/>
    </p:custDataLst>
    <p:extLst>
      <p:ext uri="{BB962C8B-B14F-4D97-AF65-F5344CB8AC3E}">
        <p14:creationId xmlns:p14="http://schemas.microsoft.com/office/powerpoint/2010/main" val="1783867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a:t>
            </a:r>
            <a:r>
              <a:rPr lang="en-US" sz="1600" b="1" err="1">
                <a:latin typeface="Arial"/>
                <a:cs typeface="Arial"/>
              </a:rPr>
              <a:t>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5F366-1181-4B75-B86B-2B02B39DDE1A}"/>
              </a:ext>
            </a:extLst>
          </p:cNvPr>
          <p:cNvSpPr txBox="1"/>
          <p:nvPr/>
        </p:nvSpPr>
        <p:spPr>
          <a:xfrm>
            <a:off x="1535837" y="976544"/>
            <a:ext cx="7332955" cy="304698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b="1"/>
              <a:t>Traditional wiring systems would have “hard wiring” connecting each module with each input and output.</a:t>
            </a:r>
          </a:p>
          <a:p>
            <a:pPr marL="285750" indent="-285750">
              <a:buFont typeface="Arial" panose="020B0604020202020204" pitchFamily="34" charset="0"/>
              <a:buChar char="•"/>
            </a:pPr>
            <a:r>
              <a:rPr lang="en-US" sz="2400" b="1"/>
              <a:t>A good example would be the speed signal. Traditionally, the speed signal would be wired independently to the Engine Module, Anti-lock Brake Module, Transmission Module, Body Module, Radio, and Instrument Cluster.</a:t>
            </a:r>
          </a:p>
        </p:txBody>
      </p:sp>
      <p:sp>
        <p:nvSpPr>
          <p:cNvPr id="3" name="TextBox 2">
            <a:extLst>
              <a:ext uri="{FF2B5EF4-FFF2-40B4-BE49-F238E27FC236}">
                <a16:creationId xmlns:a16="http://schemas.microsoft.com/office/drawing/2014/main" id="{BCA971E9-50E8-414B-A35A-6795CE90DFD2}"/>
              </a:ext>
            </a:extLst>
          </p:cNvPr>
          <p:cNvSpPr txBox="1"/>
          <p:nvPr/>
        </p:nvSpPr>
        <p:spPr>
          <a:xfrm>
            <a:off x="1633491" y="390617"/>
            <a:ext cx="6889072" cy="646331"/>
          </a:xfrm>
          <a:prstGeom prst="rect">
            <a:avLst/>
          </a:prstGeom>
          <a:noFill/>
        </p:spPr>
        <p:txBody>
          <a:bodyPr wrap="square" rtlCol="0">
            <a:spAutoFit/>
          </a:bodyPr>
          <a:lstStyle/>
          <a:p>
            <a:pPr algn="ctr"/>
            <a:r>
              <a:rPr lang="en-US" sz="3600" b="1"/>
              <a:t>Network Systems</a:t>
            </a:r>
          </a:p>
        </p:txBody>
      </p:sp>
    </p:spTree>
    <p:custDataLst>
      <p:tags r:id="rId1"/>
    </p:custDataLst>
    <p:extLst>
      <p:ext uri="{BB962C8B-B14F-4D97-AF65-F5344CB8AC3E}">
        <p14:creationId xmlns:p14="http://schemas.microsoft.com/office/powerpoint/2010/main" val="3773349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5F366-1181-4B75-B86B-2B02B39DDE1A}"/>
              </a:ext>
            </a:extLst>
          </p:cNvPr>
          <p:cNvSpPr txBox="1"/>
          <p:nvPr/>
        </p:nvSpPr>
        <p:spPr>
          <a:xfrm>
            <a:off x="1535837" y="976544"/>
            <a:ext cx="7332955" cy="3046988"/>
          </a:xfrm>
          <a:prstGeom prst="rect">
            <a:avLst/>
          </a:prstGeom>
          <a:noFill/>
        </p:spPr>
        <p:txBody>
          <a:bodyPr wrap="square" lIns="91440" tIns="45720" rIns="91440" bIns="45720" rtlCol="0" anchor="t">
            <a:spAutoFit/>
          </a:bodyPr>
          <a:lstStyle/>
          <a:p>
            <a:endParaRPr lang="en-US" sz="2400" b="1"/>
          </a:p>
          <a:p>
            <a:pPr marL="285750" indent="-285750">
              <a:buFont typeface="Arial" panose="020B0604020202020204" pitchFamily="34" charset="0"/>
              <a:buChar char="•"/>
            </a:pPr>
            <a:r>
              <a:rPr lang="en-US" sz="2400" b="1"/>
              <a:t>With networking, the speed signal would first go to one module, the Engine Module, and then be sent out over a 2-wire network to be shared with every module.</a:t>
            </a:r>
          </a:p>
          <a:p>
            <a:pPr marL="285750" indent="-285750">
              <a:buFont typeface="Arial" panose="020B0604020202020204" pitchFamily="34" charset="0"/>
              <a:buChar char="•"/>
            </a:pPr>
            <a:r>
              <a:rPr lang="en-US" sz="2400" b="1"/>
              <a:t>Some systems may utilize a 1-wire network.</a:t>
            </a:r>
          </a:p>
          <a:p>
            <a:pPr marL="285750" indent="-285750">
              <a:buFont typeface="Arial" panose="020B0604020202020204" pitchFamily="34" charset="0"/>
              <a:buChar char="•"/>
            </a:pPr>
            <a:r>
              <a:rPr lang="en-US" sz="2400" b="1"/>
              <a:t>Networks eliminate the need for having several different wires carrying the same information. </a:t>
            </a:r>
          </a:p>
        </p:txBody>
      </p:sp>
      <p:sp>
        <p:nvSpPr>
          <p:cNvPr id="3" name="TextBox 2">
            <a:extLst>
              <a:ext uri="{FF2B5EF4-FFF2-40B4-BE49-F238E27FC236}">
                <a16:creationId xmlns:a16="http://schemas.microsoft.com/office/drawing/2014/main" id="{BCA971E9-50E8-414B-A35A-6795CE90DFD2}"/>
              </a:ext>
            </a:extLst>
          </p:cNvPr>
          <p:cNvSpPr txBox="1"/>
          <p:nvPr/>
        </p:nvSpPr>
        <p:spPr>
          <a:xfrm>
            <a:off x="1633491" y="390617"/>
            <a:ext cx="6889072" cy="646331"/>
          </a:xfrm>
          <a:prstGeom prst="rect">
            <a:avLst/>
          </a:prstGeom>
          <a:noFill/>
        </p:spPr>
        <p:txBody>
          <a:bodyPr wrap="square" rtlCol="0">
            <a:spAutoFit/>
          </a:bodyPr>
          <a:lstStyle/>
          <a:p>
            <a:pPr algn="ctr"/>
            <a:r>
              <a:rPr lang="en-US" sz="3600" b="1"/>
              <a:t>Network Systems</a:t>
            </a:r>
          </a:p>
        </p:txBody>
      </p:sp>
    </p:spTree>
    <p:custDataLst>
      <p:tags r:id="rId1"/>
    </p:custDataLst>
    <p:extLst>
      <p:ext uri="{BB962C8B-B14F-4D97-AF65-F5344CB8AC3E}">
        <p14:creationId xmlns:p14="http://schemas.microsoft.com/office/powerpoint/2010/main" val="1315673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2FEB8-1521-4930-9330-FB5EC8305370}"/>
              </a:ext>
            </a:extLst>
          </p:cNvPr>
          <p:cNvSpPr txBox="1"/>
          <p:nvPr/>
        </p:nvSpPr>
        <p:spPr>
          <a:xfrm>
            <a:off x="2228295" y="781235"/>
            <a:ext cx="5610688" cy="646331"/>
          </a:xfrm>
          <a:prstGeom prst="rect">
            <a:avLst/>
          </a:prstGeom>
          <a:noFill/>
        </p:spPr>
        <p:txBody>
          <a:bodyPr wrap="square" rtlCol="0">
            <a:spAutoFit/>
          </a:bodyPr>
          <a:lstStyle/>
          <a:p>
            <a:pPr algn="ctr"/>
            <a:r>
              <a:rPr lang="en-US" sz="3600" b="1"/>
              <a:t>Network Systems</a:t>
            </a:r>
          </a:p>
        </p:txBody>
      </p:sp>
      <p:sp>
        <p:nvSpPr>
          <p:cNvPr id="7" name="TextBox 6">
            <a:extLst>
              <a:ext uri="{FF2B5EF4-FFF2-40B4-BE49-F238E27FC236}">
                <a16:creationId xmlns:a16="http://schemas.microsoft.com/office/drawing/2014/main" id="{1E8E4650-7A70-4E3E-A345-7AE99E3DC9EF}"/>
              </a:ext>
            </a:extLst>
          </p:cNvPr>
          <p:cNvSpPr txBox="1"/>
          <p:nvPr/>
        </p:nvSpPr>
        <p:spPr>
          <a:xfrm>
            <a:off x="1052945" y="2715491"/>
            <a:ext cx="4387273" cy="369332"/>
          </a:xfrm>
          <a:prstGeom prst="rect">
            <a:avLst/>
          </a:prstGeom>
          <a:noFill/>
        </p:spPr>
        <p:txBody>
          <a:bodyPr wrap="square" rtlCol="0">
            <a:spAutoFit/>
          </a:bodyPr>
          <a:lstStyle/>
          <a:p>
            <a:pPr algn="ctr"/>
            <a:r>
              <a:rPr lang="en-US" b="1"/>
              <a:t>Single Wire Network</a:t>
            </a:r>
          </a:p>
        </p:txBody>
      </p:sp>
      <p:sp>
        <p:nvSpPr>
          <p:cNvPr id="9" name="TextBox 8">
            <a:extLst>
              <a:ext uri="{FF2B5EF4-FFF2-40B4-BE49-F238E27FC236}">
                <a16:creationId xmlns:a16="http://schemas.microsoft.com/office/drawing/2014/main" id="{0078BBF9-0089-497C-BB04-EC6588958F4E}"/>
              </a:ext>
            </a:extLst>
          </p:cNvPr>
          <p:cNvSpPr txBox="1"/>
          <p:nvPr/>
        </p:nvSpPr>
        <p:spPr>
          <a:xfrm>
            <a:off x="6751784" y="2715491"/>
            <a:ext cx="3098307" cy="369332"/>
          </a:xfrm>
          <a:prstGeom prst="rect">
            <a:avLst/>
          </a:prstGeom>
          <a:noFill/>
        </p:spPr>
        <p:txBody>
          <a:bodyPr wrap="square" rtlCol="0">
            <a:spAutoFit/>
          </a:bodyPr>
          <a:lstStyle/>
          <a:p>
            <a:pPr algn="ctr"/>
            <a:r>
              <a:rPr lang="en-US" b="1"/>
              <a:t>CAN BUS 2-Wire Network</a:t>
            </a:r>
          </a:p>
        </p:txBody>
      </p:sp>
      <p:sp>
        <p:nvSpPr>
          <p:cNvPr id="3" name="TextBox 2">
            <a:extLst>
              <a:ext uri="{FF2B5EF4-FFF2-40B4-BE49-F238E27FC236}">
                <a16:creationId xmlns:a16="http://schemas.microsoft.com/office/drawing/2014/main" id="{8E47D70D-4938-FAC9-7F46-626E9FA8166F}"/>
              </a:ext>
            </a:extLst>
          </p:cNvPr>
          <p:cNvSpPr txBox="1"/>
          <p:nvPr/>
        </p:nvSpPr>
        <p:spPr>
          <a:xfrm>
            <a:off x="3457221" y="1540462"/>
            <a:ext cx="11759" cy="1058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5" name="TextBox 4">
            <a:extLst>
              <a:ext uri="{FF2B5EF4-FFF2-40B4-BE49-F238E27FC236}">
                <a16:creationId xmlns:a16="http://schemas.microsoft.com/office/drawing/2014/main" id="{737EB907-E952-E42D-DB28-57A9C63D52C2}"/>
              </a:ext>
            </a:extLst>
          </p:cNvPr>
          <p:cNvSpPr txBox="1"/>
          <p:nvPr/>
        </p:nvSpPr>
        <p:spPr>
          <a:xfrm>
            <a:off x="1810925" y="1552221"/>
            <a:ext cx="705555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t>Networks Can Be Either a Single Wire or 2-WIre Networks</a:t>
            </a:r>
            <a:endParaRPr lang="en-US"/>
          </a:p>
        </p:txBody>
      </p:sp>
      <p:pic>
        <p:nvPicPr>
          <p:cNvPr id="8" name="Picture 9">
            <a:extLst>
              <a:ext uri="{FF2B5EF4-FFF2-40B4-BE49-F238E27FC236}">
                <a16:creationId xmlns:a16="http://schemas.microsoft.com/office/drawing/2014/main" id="{1BD531EA-8F0F-7897-708D-F4B345CD3C9F}"/>
              </a:ext>
            </a:extLst>
          </p:cNvPr>
          <p:cNvPicPr>
            <a:picLocks noChangeAspect="1"/>
          </p:cNvPicPr>
          <p:nvPr/>
        </p:nvPicPr>
        <p:blipFill>
          <a:blip r:embed="rId3"/>
          <a:stretch>
            <a:fillRect/>
          </a:stretch>
        </p:blipFill>
        <p:spPr>
          <a:xfrm>
            <a:off x="1422401" y="3435798"/>
            <a:ext cx="4210754" cy="1595071"/>
          </a:xfrm>
          <a:prstGeom prst="rect">
            <a:avLst/>
          </a:prstGeom>
        </p:spPr>
      </p:pic>
      <p:pic>
        <p:nvPicPr>
          <p:cNvPr id="10" name="Picture 10">
            <a:extLst>
              <a:ext uri="{FF2B5EF4-FFF2-40B4-BE49-F238E27FC236}">
                <a16:creationId xmlns:a16="http://schemas.microsoft.com/office/drawing/2014/main" id="{FD58897C-B40C-1D69-9F38-4763C3F28EF3}"/>
              </a:ext>
            </a:extLst>
          </p:cNvPr>
          <p:cNvPicPr>
            <a:picLocks noChangeAspect="1"/>
          </p:cNvPicPr>
          <p:nvPr/>
        </p:nvPicPr>
        <p:blipFill>
          <a:blip r:embed="rId4"/>
          <a:stretch>
            <a:fillRect/>
          </a:stretch>
        </p:blipFill>
        <p:spPr>
          <a:xfrm>
            <a:off x="6558845" y="3370814"/>
            <a:ext cx="3486384" cy="1725041"/>
          </a:xfrm>
          <a:prstGeom prst="rect">
            <a:avLst/>
          </a:prstGeom>
        </p:spPr>
      </p:pic>
    </p:spTree>
    <p:custDataLst>
      <p:tags r:id="rId1"/>
    </p:custDataLst>
    <p:extLst>
      <p:ext uri="{BB962C8B-B14F-4D97-AF65-F5344CB8AC3E}">
        <p14:creationId xmlns:p14="http://schemas.microsoft.com/office/powerpoint/2010/main" val="2706012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36EB3E-17FF-4DAC-8920-DBD47ECA2EAC}"/>
              </a:ext>
            </a:extLst>
          </p:cNvPr>
          <p:cNvSpPr txBox="1"/>
          <p:nvPr/>
        </p:nvSpPr>
        <p:spPr>
          <a:xfrm>
            <a:off x="652481" y="1382486"/>
            <a:ext cx="3547581" cy="4093028"/>
          </a:xfrm>
          <a:prstGeom prst="rect">
            <a:avLst/>
          </a:prstGeom>
        </p:spPr>
        <p:txBody>
          <a:bodyPr vert="horz" lIns="91440" tIns="45720" rIns="91440" bIns="45720" rtlCol="0" anchor="ctr">
            <a:normAutofit/>
          </a:bodyPr>
          <a:lstStyle/>
          <a:p>
            <a:pPr>
              <a:spcBef>
                <a:spcPct val="0"/>
              </a:spcBef>
              <a:spcAft>
                <a:spcPts val="600"/>
              </a:spcAft>
            </a:pPr>
            <a:r>
              <a:rPr lang="en-US" sz="3600" b="1">
                <a:latin typeface="+mj-lt"/>
                <a:ea typeface="+mj-ea"/>
                <a:cs typeface="+mj-cs"/>
              </a:rPr>
              <a:t>CAN BUS</a:t>
            </a:r>
          </a:p>
        </p:txBody>
      </p:sp>
      <p:graphicFrame>
        <p:nvGraphicFramePr>
          <p:cNvPr id="47" name="TextBox 3">
            <a:extLst>
              <a:ext uri="{FF2B5EF4-FFF2-40B4-BE49-F238E27FC236}">
                <a16:creationId xmlns:a16="http://schemas.microsoft.com/office/drawing/2014/main" id="{54F6497C-78C6-41A9-A21C-30EF922CD849}"/>
              </a:ext>
            </a:extLst>
          </p:cNvPr>
          <p:cNvGraphicFramePr/>
          <p:nvPr>
            <p:extLst>
              <p:ext uri="{D42A27DB-BD31-4B8C-83A1-F6EECF244321}">
                <p14:modId xmlns:p14="http://schemas.microsoft.com/office/powerpoint/2010/main" val="586831067"/>
              </p:ext>
            </p:extLst>
          </p:nvPr>
        </p:nvGraphicFramePr>
        <p:xfrm>
          <a:off x="3166907" y="517761"/>
          <a:ext cx="6692814" cy="48231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a:extLst>
              <a:ext uri="{FF2B5EF4-FFF2-40B4-BE49-F238E27FC236}">
                <a16:creationId xmlns:a16="http://schemas.microsoft.com/office/drawing/2014/main" id="{8560C577-6638-A163-838D-ED62B56A10E8}"/>
              </a:ext>
            </a:extLst>
          </p:cNvPr>
          <p:cNvSpPr txBox="1"/>
          <p:nvPr/>
        </p:nvSpPr>
        <p:spPr>
          <a:xfrm>
            <a:off x="656167" y="856074"/>
            <a:ext cx="2855147"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2- Wire High Speed Networks Used In Vehicles are Called CAN BUS Networks.</a:t>
            </a:r>
            <a:endParaRPr lang="en-US" sz="2400"/>
          </a:p>
        </p:txBody>
      </p:sp>
    </p:spTree>
    <p:custDataLst>
      <p:tags r:id="rId1"/>
    </p:custDataLst>
    <p:extLst>
      <p:ext uri="{BB962C8B-B14F-4D97-AF65-F5344CB8AC3E}">
        <p14:creationId xmlns:p14="http://schemas.microsoft.com/office/powerpoint/2010/main" val="472293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CF4998-BA0D-459C-AD6D-3F7BDC50624D}"/>
              </a:ext>
            </a:extLst>
          </p:cNvPr>
          <p:cNvSpPr txBox="1"/>
          <p:nvPr/>
        </p:nvSpPr>
        <p:spPr>
          <a:xfrm>
            <a:off x="2041864" y="976544"/>
            <a:ext cx="6862439" cy="1200329"/>
          </a:xfrm>
          <a:prstGeom prst="rect">
            <a:avLst/>
          </a:prstGeom>
          <a:noFill/>
        </p:spPr>
        <p:txBody>
          <a:bodyPr wrap="square" rtlCol="0">
            <a:spAutoFit/>
          </a:bodyPr>
          <a:lstStyle/>
          <a:p>
            <a:pPr algn="ctr"/>
            <a:r>
              <a:rPr lang="en-US" sz="3600" b="1"/>
              <a:t>Overview of How CAN BUS Works </a:t>
            </a:r>
          </a:p>
        </p:txBody>
      </p:sp>
      <p:pic>
        <p:nvPicPr>
          <p:cNvPr id="4" name="Online Media 3" title="CAN Bus Explained - A Simple Intro [v1.0 | 2019]">
            <a:hlinkClick r:id="" action="ppaction://media"/>
            <a:extLst>
              <a:ext uri="{FF2B5EF4-FFF2-40B4-BE49-F238E27FC236}">
                <a16:creationId xmlns:a16="http://schemas.microsoft.com/office/drawing/2014/main" id="{4BF1F38A-F10A-DC5D-6470-C0CF48A57BA8}"/>
              </a:ext>
            </a:extLst>
          </p:cNvPr>
          <p:cNvPicPr>
            <a:picLocks noRot="1" noChangeAspect="1"/>
          </p:cNvPicPr>
          <p:nvPr>
            <a:videoFile r:link="rId2"/>
          </p:nvPr>
        </p:nvPicPr>
        <p:blipFill>
          <a:blip r:embed="rId4"/>
          <a:stretch>
            <a:fillRect/>
          </a:stretch>
        </p:blipFill>
        <p:spPr>
          <a:xfrm>
            <a:off x="2104009" y="2104008"/>
            <a:ext cx="6800294" cy="4003829"/>
          </a:xfrm>
          <a:prstGeom prst="rect">
            <a:avLst/>
          </a:prstGeom>
        </p:spPr>
      </p:pic>
      <p:sp>
        <p:nvSpPr>
          <p:cNvPr id="5" name="TextBox 4">
            <a:extLst>
              <a:ext uri="{FF2B5EF4-FFF2-40B4-BE49-F238E27FC236}">
                <a16:creationId xmlns:a16="http://schemas.microsoft.com/office/drawing/2014/main" id="{3B9001D4-67EB-1D5E-FB25-F0EC83E870A1}"/>
              </a:ext>
            </a:extLst>
          </p:cNvPr>
          <p:cNvSpPr txBox="1"/>
          <p:nvPr/>
        </p:nvSpPr>
        <p:spPr>
          <a:xfrm>
            <a:off x="2104009" y="6296262"/>
            <a:ext cx="6141562" cy="369332"/>
          </a:xfrm>
          <a:prstGeom prst="rect">
            <a:avLst/>
          </a:prstGeom>
          <a:noFill/>
        </p:spPr>
        <p:txBody>
          <a:bodyPr wrap="square">
            <a:spAutoFit/>
          </a:bodyPr>
          <a:lstStyle/>
          <a:p>
            <a:r>
              <a:rPr lang="en-US" dirty="0">
                <a:hlinkClick r:id="rId5"/>
              </a:rPr>
              <a:t>https://www.youtube.com/watch?v=FqLDpHsxvf8</a:t>
            </a:r>
            <a:r>
              <a:rPr lang="en-US" dirty="0"/>
              <a:t> </a:t>
            </a:r>
          </a:p>
        </p:txBody>
      </p:sp>
    </p:spTree>
    <p:custDataLst>
      <p:tags r:id="rId1"/>
    </p:custDataLst>
    <p:extLst>
      <p:ext uri="{BB962C8B-B14F-4D97-AF65-F5344CB8AC3E}">
        <p14:creationId xmlns:p14="http://schemas.microsoft.com/office/powerpoint/2010/main" val="2378550578"/>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Arial Black"/>
                <a:ea typeface="+mj-ea"/>
                <a:cs typeface="+mj-cs"/>
              </a:rPr>
              <a:t>Binary Language</a:t>
            </a:r>
          </a:p>
        </p:txBody>
      </p:sp>
      <p:pic>
        <p:nvPicPr>
          <p:cNvPr id="2" name="Picture 4">
            <a:extLst>
              <a:ext uri="{FF2B5EF4-FFF2-40B4-BE49-F238E27FC236}">
                <a16:creationId xmlns:a16="http://schemas.microsoft.com/office/drawing/2014/main" id="{0CB29E57-AADA-ACC9-A986-9D889204380B}"/>
              </a:ext>
            </a:extLst>
          </p:cNvPr>
          <p:cNvPicPr>
            <a:picLocks noChangeAspect="1"/>
          </p:cNvPicPr>
          <p:nvPr/>
        </p:nvPicPr>
        <p:blipFill>
          <a:blip r:embed="rId3"/>
          <a:stretch>
            <a:fillRect/>
          </a:stretch>
        </p:blipFill>
        <p:spPr>
          <a:xfrm>
            <a:off x="258875" y="1818622"/>
            <a:ext cx="4509654" cy="3225459"/>
          </a:xfrm>
          <a:prstGeom prst="rect">
            <a:avLst/>
          </a:prstGeom>
        </p:spPr>
      </p:pic>
      <p:graphicFrame>
        <p:nvGraphicFramePr>
          <p:cNvPr id="6" name="TextBox 3">
            <a:extLst>
              <a:ext uri="{FF2B5EF4-FFF2-40B4-BE49-F238E27FC236}">
                <a16:creationId xmlns:a16="http://schemas.microsoft.com/office/drawing/2014/main" id="{7AA955E4-D9F6-A8FE-CFAE-DCEFF8EDC2AF}"/>
              </a:ext>
            </a:extLst>
          </p:cNvPr>
          <p:cNvGraphicFramePr/>
          <p:nvPr>
            <p:extLst>
              <p:ext uri="{D42A27DB-BD31-4B8C-83A1-F6EECF244321}">
                <p14:modId xmlns:p14="http://schemas.microsoft.com/office/powerpoint/2010/main" val="3787678869"/>
              </p:ext>
            </p:extLst>
          </p:nvPr>
        </p:nvGraphicFramePr>
        <p:xfrm>
          <a:off x="4980768" y="195297"/>
          <a:ext cx="5248933" cy="647721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2151114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F6D4BA7-E5E1-4D72-9107-867CEEC42EFB}">
  <ds:schemaRefs>
    <ds:schemaRef ds:uri="286caa70-3536-4aff-a57f-2e8d08ba9012"/>
    <ds:schemaRef ds:uri="30e9c36f-678e-41da-ab09-c15e53a3b3f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1810</Words>
  <Application>Microsoft Office PowerPoint</Application>
  <PresentationFormat>Widescreen</PresentationFormat>
  <Paragraphs>156</Paragraphs>
  <Slides>31</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Arial Black</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Trimble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71</cp:revision>
  <dcterms:created xsi:type="dcterms:W3CDTF">2020-10-30T16:31:43Z</dcterms:created>
  <dcterms:modified xsi:type="dcterms:W3CDTF">2023-12-29T17:06:06Z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3665540F-753C-446E-9F44-57DFA7B14C7F</vt:lpwstr>
  </property>
  <property fmtid="{D5CDD505-2E9C-101B-9397-08002B2CF9AE}" pid="5" name="ArticulatePath">
    <vt:lpwstr>ISA-TOPE Module 2 Equipment Network systems ( Done )</vt:lpwstr>
  </property>
</Properties>
</file>