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23" r:id="rId4"/>
  </p:sldMasterIdLst>
  <p:sldIdLst>
    <p:sldId id="270" r:id="rId5"/>
    <p:sldId id="274" r:id="rId6"/>
    <p:sldId id="275" r:id="rId7"/>
    <p:sldId id="286" r:id="rId8"/>
    <p:sldId id="276" r:id="rId9"/>
    <p:sldId id="277" r:id="rId10"/>
    <p:sldId id="278" r:id="rId11"/>
    <p:sldId id="279" r:id="rId12"/>
    <p:sldId id="284" r:id="rId13"/>
    <p:sldId id="280" r:id="rId14"/>
    <p:sldId id="281" r:id="rId15"/>
    <p:sldId id="283" r:id="rId16"/>
    <p:sldId id="262" r:id="rId17"/>
  </p:sldIdLst>
  <p:sldSz cx="12192000" cy="6858000"/>
  <p:notesSz cx="6858000" cy="9144000"/>
  <p:custDataLst>
    <p:tags r:id="rId18"/>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echtel, Beckey (DPS)" initials="MB(" lastIdx="2" clrIdx="0">
    <p:extLst>
      <p:ext uri="{19B8F6BF-5375-455C-9EA6-DF929625EA0E}">
        <p15:presenceInfo xmlns:p15="http://schemas.microsoft.com/office/powerpoint/2012/main" userId="S-1-5-21-2309765965-1984172819-868859685-375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EEA01"/>
    <a:srgbClr val="003C66"/>
    <a:srgbClr val="18334D"/>
    <a:srgbClr val="4B9DE7"/>
    <a:srgbClr val="2601DD"/>
    <a:srgbClr val="0804A0"/>
    <a:srgbClr val="AED0B4"/>
    <a:srgbClr val="424D72"/>
    <a:srgbClr val="B6C8C2"/>
    <a:srgbClr val="F9FBF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2B69D47-FA8A-4547-8710-BF83EBEECE45}" v="5" dt="2023-06-07T13:28:26.021"/>
    <p1510:client id="{7BC3E894-B735-4ECE-82E2-8A3FFEEA7745}" v="5" dt="2022-12-21T18:12:20.505"/>
    <p1510:client id="{A81C5B65-259A-45AE-BCB8-5B6C96BCDD91}" v="7" dt="2023-06-02T21:38:16.428"/>
    <p1510:client id="{A843CB50-FB13-42C7-B5DE-6C154E672ADC}" v="15" dt="2022-12-21T17:59:59.822"/>
    <p1510:client id="{AB65B33B-E863-4EDD-AC9C-AAAEC9659591}" v="6" dt="2022-12-23T14:50:17.787"/>
    <p1510:client id="{ACF1884A-557C-2FF4-AD91-D33CE38D45F3}" v="277" dt="2023-04-18T02:34:34.79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53"/>
  </p:normalViewPr>
  <p:slideViewPr>
    <p:cSldViewPr snapToGrid="0">
      <p:cViewPr varScale="1">
        <p:scale>
          <a:sx n="102" d="100"/>
          <a:sy n="102" d="100"/>
        </p:scale>
        <p:origin x="83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dfield, Christopher J" userId="S::wh2258xd@minnstate.edu::5283a873-5c76-45cc-9095-420d2b26abe4" providerId="AD" clId="Web-{A843CB50-FB13-42C7-B5DE-6C154E672ADC}"/>
    <pc:docChg chg="modSld">
      <pc:chgData name="Hadfield, Christopher J" userId="S::wh2258xd@minnstate.edu::5283a873-5c76-45cc-9095-420d2b26abe4" providerId="AD" clId="Web-{A843CB50-FB13-42C7-B5DE-6C154E672ADC}" dt="2022-12-21T17:59:58.603" v="13" actId="20577"/>
      <pc:docMkLst>
        <pc:docMk/>
      </pc:docMkLst>
      <pc:sldChg chg="modSp">
        <pc:chgData name="Hadfield, Christopher J" userId="S::wh2258xd@minnstate.edu::5283a873-5c76-45cc-9095-420d2b26abe4" providerId="AD" clId="Web-{A843CB50-FB13-42C7-B5DE-6C154E672ADC}" dt="2022-12-21T17:59:58.603" v="13" actId="20577"/>
        <pc:sldMkLst>
          <pc:docMk/>
          <pc:sldMk cId="3917309598" sldId="270"/>
        </pc:sldMkLst>
        <pc:spChg chg="mod">
          <ac:chgData name="Hadfield, Christopher J" userId="S::wh2258xd@minnstate.edu::5283a873-5c76-45cc-9095-420d2b26abe4" providerId="AD" clId="Web-{A843CB50-FB13-42C7-B5DE-6C154E672ADC}" dt="2022-12-21T17:59:58.603" v="13" actId="20577"/>
          <ac:spMkLst>
            <pc:docMk/>
            <pc:sldMk cId="3917309598" sldId="270"/>
            <ac:spMk id="4" creationId="{B77D6947-C57F-354F-ACE9-BA3E5054F06E}"/>
          </ac:spMkLst>
        </pc:spChg>
      </pc:sldChg>
    </pc:docChg>
  </pc:docChgLst>
  <pc:docChgLst>
    <pc:chgData name="Borleis, Carl W" userId="S::to1403tt@minnstate.edu::5c7db654-1e02-44ad-9691-e1eae14e0b66" providerId="AD" clId="Web-{AB65B33B-E863-4EDD-AC9C-AAAEC9659591}"/>
    <pc:docChg chg="addSld delSld addMainMaster delMainMaster">
      <pc:chgData name="Borleis, Carl W" userId="S::to1403tt@minnstate.edu::5c7db654-1e02-44ad-9691-e1eae14e0b66" providerId="AD" clId="Web-{AB65B33B-E863-4EDD-AC9C-AAAEC9659591}" dt="2022-12-23T14:50:17.787" v="5"/>
      <pc:docMkLst>
        <pc:docMk/>
      </pc:docMkLst>
      <pc:sldChg chg="new del">
        <pc:chgData name="Borleis, Carl W" userId="S::to1403tt@minnstate.edu::5c7db654-1e02-44ad-9691-e1eae14e0b66" providerId="AD" clId="Web-{AB65B33B-E863-4EDD-AC9C-AAAEC9659591}" dt="2022-12-23T14:50:17.787" v="5"/>
        <pc:sldMkLst>
          <pc:docMk/>
          <pc:sldMk cId="2660639935" sldId="285"/>
        </pc:sldMkLst>
      </pc:sldChg>
      <pc:sldChg chg="add del">
        <pc:chgData name="Borleis, Carl W" userId="S::to1403tt@minnstate.edu::5c7db654-1e02-44ad-9691-e1eae14e0b66" providerId="AD" clId="Web-{AB65B33B-E863-4EDD-AC9C-AAAEC9659591}" dt="2022-12-23T14:50:12.724" v="4"/>
        <pc:sldMkLst>
          <pc:docMk/>
          <pc:sldMk cId="2080488480" sldId="286"/>
        </pc:sldMkLst>
      </pc:sldChg>
      <pc:sldChg chg="add del">
        <pc:chgData name="Borleis, Carl W" userId="S::to1403tt@minnstate.edu::5c7db654-1e02-44ad-9691-e1eae14e0b66" providerId="AD" clId="Web-{AB65B33B-E863-4EDD-AC9C-AAAEC9659591}" dt="2022-12-23T14:50:10.037" v="3"/>
        <pc:sldMkLst>
          <pc:docMk/>
          <pc:sldMk cId="2574517645" sldId="287"/>
        </pc:sldMkLst>
      </pc:sldChg>
      <pc:sldMasterChg chg="add del addSldLayout delSldLayout">
        <pc:chgData name="Borleis, Carl W" userId="S::to1403tt@minnstate.edu::5c7db654-1e02-44ad-9691-e1eae14e0b66" providerId="AD" clId="Web-{AB65B33B-E863-4EDD-AC9C-AAAEC9659591}" dt="2022-12-23T14:50:12.724" v="4"/>
        <pc:sldMasterMkLst>
          <pc:docMk/>
          <pc:sldMasterMk cId="1080265784" sldId="2147483740"/>
        </pc:sldMasterMkLst>
        <pc:sldLayoutChg chg="add del">
          <pc:chgData name="Borleis, Carl W" userId="S::to1403tt@minnstate.edu::5c7db654-1e02-44ad-9691-e1eae14e0b66" providerId="AD" clId="Web-{AB65B33B-E863-4EDD-AC9C-AAAEC9659591}" dt="2022-12-23T14:50:12.724" v="4"/>
          <pc:sldLayoutMkLst>
            <pc:docMk/>
            <pc:sldMasterMk cId="1080265784" sldId="2147483740"/>
            <pc:sldLayoutMk cId="2271050121" sldId="2147483741"/>
          </pc:sldLayoutMkLst>
        </pc:sldLayoutChg>
        <pc:sldLayoutChg chg="add del">
          <pc:chgData name="Borleis, Carl W" userId="S::to1403tt@minnstate.edu::5c7db654-1e02-44ad-9691-e1eae14e0b66" providerId="AD" clId="Web-{AB65B33B-E863-4EDD-AC9C-AAAEC9659591}" dt="2022-12-23T14:50:12.724" v="4"/>
          <pc:sldLayoutMkLst>
            <pc:docMk/>
            <pc:sldMasterMk cId="1080265784" sldId="2147483740"/>
            <pc:sldLayoutMk cId="4170759131" sldId="2147483742"/>
          </pc:sldLayoutMkLst>
        </pc:sldLayoutChg>
        <pc:sldLayoutChg chg="add del">
          <pc:chgData name="Borleis, Carl W" userId="S::to1403tt@minnstate.edu::5c7db654-1e02-44ad-9691-e1eae14e0b66" providerId="AD" clId="Web-{AB65B33B-E863-4EDD-AC9C-AAAEC9659591}" dt="2022-12-23T14:50:12.724" v="4"/>
          <pc:sldLayoutMkLst>
            <pc:docMk/>
            <pc:sldMasterMk cId="1080265784" sldId="2147483740"/>
            <pc:sldLayoutMk cId="582152237" sldId="2147483743"/>
          </pc:sldLayoutMkLst>
        </pc:sldLayoutChg>
        <pc:sldLayoutChg chg="add del">
          <pc:chgData name="Borleis, Carl W" userId="S::to1403tt@minnstate.edu::5c7db654-1e02-44ad-9691-e1eae14e0b66" providerId="AD" clId="Web-{AB65B33B-E863-4EDD-AC9C-AAAEC9659591}" dt="2022-12-23T14:50:12.724" v="4"/>
          <pc:sldLayoutMkLst>
            <pc:docMk/>
            <pc:sldMasterMk cId="1080265784" sldId="2147483740"/>
            <pc:sldLayoutMk cId="1545373039" sldId="2147483744"/>
          </pc:sldLayoutMkLst>
        </pc:sldLayoutChg>
        <pc:sldLayoutChg chg="add del">
          <pc:chgData name="Borleis, Carl W" userId="S::to1403tt@minnstate.edu::5c7db654-1e02-44ad-9691-e1eae14e0b66" providerId="AD" clId="Web-{AB65B33B-E863-4EDD-AC9C-AAAEC9659591}" dt="2022-12-23T14:50:12.724" v="4"/>
          <pc:sldLayoutMkLst>
            <pc:docMk/>
            <pc:sldMasterMk cId="1080265784" sldId="2147483740"/>
            <pc:sldLayoutMk cId="4097510370" sldId="2147483745"/>
          </pc:sldLayoutMkLst>
        </pc:sldLayoutChg>
        <pc:sldLayoutChg chg="add del">
          <pc:chgData name="Borleis, Carl W" userId="S::to1403tt@minnstate.edu::5c7db654-1e02-44ad-9691-e1eae14e0b66" providerId="AD" clId="Web-{AB65B33B-E863-4EDD-AC9C-AAAEC9659591}" dt="2022-12-23T14:50:12.724" v="4"/>
          <pc:sldLayoutMkLst>
            <pc:docMk/>
            <pc:sldMasterMk cId="1080265784" sldId="2147483740"/>
            <pc:sldLayoutMk cId="1493043474" sldId="2147483746"/>
          </pc:sldLayoutMkLst>
        </pc:sldLayoutChg>
        <pc:sldLayoutChg chg="add del">
          <pc:chgData name="Borleis, Carl W" userId="S::to1403tt@minnstate.edu::5c7db654-1e02-44ad-9691-e1eae14e0b66" providerId="AD" clId="Web-{AB65B33B-E863-4EDD-AC9C-AAAEC9659591}" dt="2022-12-23T14:50:12.724" v="4"/>
          <pc:sldLayoutMkLst>
            <pc:docMk/>
            <pc:sldMasterMk cId="1080265784" sldId="2147483740"/>
            <pc:sldLayoutMk cId="2216953928" sldId="2147483747"/>
          </pc:sldLayoutMkLst>
        </pc:sldLayoutChg>
        <pc:sldLayoutChg chg="add del">
          <pc:chgData name="Borleis, Carl W" userId="S::to1403tt@minnstate.edu::5c7db654-1e02-44ad-9691-e1eae14e0b66" providerId="AD" clId="Web-{AB65B33B-E863-4EDD-AC9C-AAAEC9659591}" dt="2022-12-23T14:50:12.724" v="4"/>
          <pc:sldLayoutMkLst>
            <pc:docMk/>
            <pc:sldMasterMk cId="1080265784" sldId="2147483740"/>
            <pc:sldLayoutMk cId="3472712170" sldId="2147483748"/>
          </pc:sldLayoutMkLst>
        </pc:sldLayoutChg>
        <pc:sldLayoutChg chg="add del">
          <pc:chgData name="Borleis, Carl W" userId="S::to1403tt@minnstate.edu::5c7db654-1e02-44ad-9691-e1eae14e0b66" providerId="AD" clId="Web-{AB65B33B-E863-4EDD-AC9C-AAAEC9659591}" dt="2022-12-23T14:50:12.724" v="4"/>
          <pc:sldLayoutMkLst>
            <pc:docMk/>
            <pc:sldMasterMk cId="1080265784" sldId="2147483740"/>
            <pc:sldLayoutMk cId="2364380471" sldId="2147483749"/>
          </pc:sldLayoutMkLst>
        </pc:sldLayoutChg>
        <pc:sldLayoutChg chg="add del">
          <pc:chgData name="Borleis, Carl W" userId="S::to1403tt@minnstate.edu::5c7db654-1e02-44ad-9691-e1eae14e0b66" providerId="AD" clId="Web-{AB65B33B-E863-4EDD-AC9C-AAAEC9659591}" dt="2022-12-23T14:50:12.724" v="4"/>
          <pc:sldLayoutMkLst>
            <pc:docMk/>
            <pc:sldMasterMk cId="1080265784" sldId="2147483740"/>
            <pc:sldLayoutMk cId="2616692210" sldId="2147483750"/>
          </pc:sldLayoutMkLst>
        </pc:sldLayoutChg>
        <pc:sldLayoutChg chg="add del">
          <pc:chgData name="Borleis, Carl W" userId="S::to1403tt@minnstate.edu::5c7db654-1e02-44ad-9691-e1eae14e0b66" providerId="AD" clId="Web-{AB65B33B-E863-4EDD-AC9C-AAAEC9659591}" dt="2022-12-23T14:50:12.724" v="4"/>
          <pc:sldLayoutMkLst>
            <pc:docMk/>
            <pc:sldMasterMk cId="1080265784" sldId="2147483740"/>
            <pc:sldLayoutMk cId="2460602665" sldId="2147483751"/>
          </pc:sldLayoutMkLst>
        </pc:sldLayoutChg>
        <pc:sldLayoutChg chg="add del">
          <pc:chgData name="Borleis, Carl W" userId="S::to1403tt@minnstate.edu::5c7db654-1e02-44ad-9691-e1eae14e0b66" providerId="AD" clId="Web-{AB65B33B-E863-4EDD-AC9C-AAAEC9659591}" dt="2022-12-23T14:50:12.724" v="4"/>
          <pc:sldLayoutMkLst>
            <pc:docMk/>
            <pc:sldMasterMk cId="1080265784" sldId="2147483740"/>
            <pc:sldLayoutMk cId="2850512292" sldId="2147483752"/>
          </pc:sldLayoutMkLst>
        </pc:sldLayoutChg>
        <pc:sldLayoutChg chg="add del">
          <pc:chgData name="Borleis, Carl W" userId="S::to1403tt@minnstate.edu::5c7db654-1e02-44ad-9691-e1eae14e0b66" providerId="AD" clId="Web-{AB65B33B-E863-4EDD-AC9C-AAAEC9659591}" dt="2022-12-23T14:50:12.724" v="4"/>
          <pc:sldLayoutMkLst>
            <pc:docMk/>
            <pc:sldMasterMk cId="1080265784" sldId="2147483740"/>
            <pc:sldLayoutMk cId="3586050384" sldId="2147483753"/>
          </pc:sldLayoutMkLst>
        </pc:sldLayoutChg>
        <pc:sldLayoutChg chg="add del">
          <pc:chgData name="Borleis, Carl W" userId="S::to1403tt@minnstate.edu::5c7db654-1e02-44ad-9691-e1eae14e0b66" providerId="AD" clId="Web-{AB65B33B-E863-4EDD-AC9C-AAAEC9659591}" dt="2022-12-23T14:50:12.724" v="4"/>
          <pc:sldLayoutMkLst>
            <pc:docMk/>
            <pc:sldMasterMk cId="1080265784" sldId="2147483740"/>
            <pc:sldLayoutMk cId="4222645765" sldId="2147483754"/>
          </pc:sldLayoutMkLst>
        </pc:sldLayoutChg>
        <pc:sldLayoutChg chg="add del">
          <pc:chgData name="Borleis, Carl W" userId="S::to1403tt@minnstate.edu::5c7db654-1e02-44ad-9691-e1eae14e0b66" providerId="AD" clId="Web-{AB65B33B-E863-4EDD-AC9C-AAAEC9659591}" dt="2022-12-23T14:50:12.724" v="4"/>
          <pc:sldLayoutMkLst>
            <pc:docMk/>
            <pc:sldMasterMk cId="1080265784" sldId="2147483740"/>
            <pc:sldLayoutMk cId="965958514" sldId="2147483755"/>
          </pc:sldLayoutMkLst>
        </pc:sldLayoutChg>
        <pc:sldLayoutChg chg="add del">
          <pc:chgData name="Borleis, Carl W" userId="S::to1403tt@minnstate.edu::5c7db654-1e02-44ad-9691-e1eae14e0b66" providerId="AD" clId="Web-{AB65B33B-E863-4EDD-AC9C-AAAEC9659591}" dt="2022-12-23T14:50:12.724" v="4"/>
          <pc:sldLayoutMkLst>
            <pc:docMk/>
            <pc:sldMasterMk cId="1080265784" sldId="2147483740"/>
            <pc:sldLayoutMk cId="1933908185" sldId="2147483756"/>
          </pc:sldLayoutMkLst>
        </pc:sldLayoutChg>
      </pc:sldMasterChg>
    </pc:docChg>
  </pc:docChgLst>
  <pc:docChgLst>
    <pc:chgData name="Hadfield, Christopher J" userId="S::wh2258xd@minnstate.edu::5283a873-5c76-45cc-9095-420d2b26abe4" providerId="AD" clId="Web-{7BC3E894-B735-4ECE-82E2-8A3FFEEA7745}"/>
    <pc:docChg chg="modSld">
      <pc:chgData name="Hadfield, Christopher J" userId="S::wh2258xd@minnstate.edu::5283a873-5c76-45cc-9095-420d2b26abe4" providerId="AD" clId="Web-{7BC3E894-B735-4ECE-82E2-8A3FFEEA7745}" dt="2022-12-21T18:12:20.505" v="4" actId="20577"/>
      <pc:docMkLst>
        <pc:docMk/>
      </pc:docMkLst>
      <pc:sldChg chg="modSp">
        <pc:chgData name="Hadfield, Christopher J" userId="S::wh2258xd@minnstate.edu::5283a873-5c76-45cc-9095-420d2b26abe4" providerId="AD" clId="Web-{7BC3E894-B735-4ECE-82E2-8A3FFEEA7745}" dt="2022-12-21T18:12:20.505" v="4" actId="20577"/>
        <pc:sldMkLst>
          <pc:docMk/>
          <pc:sldMk cId="3917309598" sldId="270"/>
        </pc:sldMkLst>
        <pc:spChg chg="mod">
          <ac:chgData name="Hadfield, Christopher J" userId="S::wh2258xd@minnstate.edu::5283a873-5c76-45cc-9095-420d2b26abe4" providerId="AD" clId="Web-{7BC3E894-B735-4ECE-82E2-8A3FFEEA7745}" dt="2022-12-21T18:12:20.505" v="4" actId="20577"/>
          <ac:spMkLst>
            <pc:docMk/>
            <pc:sldMk cId="3917309598" sldId="270"/>
            <ac:spMk id="4" creationId="{B77D6947-C57F-354F-ACE9-BA3E5054F06E}"/>
          </ac:spMkLst>
        </pc:spChg>
      </pc:sldChg>
    </pc:docChg>
  </pc:docChgLst>
  <pc:docChgLst>
    <pc:chgData name="Brownlee, Forrest A" userId="S::ie8445pa@minnstate.edu::ae712bf2-a8ed-4131-9894-56ce61ffd03e" providerId="AD" clId="Web-{02B69D47-FA8A-4547-8710-BF83EBEECE45}"/>
    <pc:docChg chg="modSld">
      <pc:chgData name="Brownlee, Forrest A" userId="S::ie8445pa@minnstate.edu::ae712bf2-a8ed-4131-9894-56ce61ffd03e" providerId="AD" clId="Web-{02B69D47-FA8A-4547-8710-BF83EBEECE45}" dt="2023-06-07T13:28:26.021" v="4" actId="20577"/>
      <pc:docMkLst>
        <pc:docMk/>
      </pc:docMkLst>
      <pc:sldChg chg="modSp">
        <pc:chgData name="Brownlee, Forrest A" userId="S::ie8445pa@minnstate.edu::ae712bf2-a8ed-4131-9894-56ce61ffd03e" providerId="AD" clId="Web-{02B69D47-FA8A-4547-8710-BF83EBEECE45}" dt="2023-06-07T13:28:26.021" v="4" actId="20577"/>
        <pc:sldMkLst>
          <pc:docMk/>
          <pc:sldMk cId="2684242977" sldId="286"/>
        </pc:sldMkLst>
        <pc:spChg chg="mod">
          <ac:chgData name="Brownlee, Forrest A" userId="S::ie8445pa@minnstate.edu::ae712bf2-a8ed-4131-9894-56ce61ffd03e" providerId="AD" clId="Web-{02B69D47-FA8A-4547-8710-BF83EBEECE45}" dt="2023-06-07T13:28:26.021" v="4" actId="20577"/>
          <ac:spMkLst>
            <pc:docMk/>
            <pc:sldMk cId="2684242977" sldId="286"/>
            <ac:spMk id="2" creationId="{F0CD6135-FBEC-1809-81C2-23C89B179DA0}"/>
          </ac:spMkLst>
        </pc:spChg>
      </pc:sldChg>
    </pc:docChg>
  </pc:docChgLst>
  <pc:docChgLst>
    <pc:chgData name="Brownlee, Forrest A" userId="S::ie8445pa@minnstate.edu::ae712bf2-a8ed-4131-9894-56ce61ffd03e" providerId="AD" clId="Web-{ACF1884A-557C-2FF4-AD91-D33CE38D45F3}"/>
    <pc:docChg chg="modSld">
      <pc:chgData name="Brownlee, Forrest A" userId="S::ie8445pa@minnstate.edu::ae712bf2-a8ed-4131-9894-56ce61ffd03e" providerId="AD" clId="Web-{ACF1884A-557C-2FF4-AD91-D33CE38D45F3}" dt="2023-04-18T02:34:34.795" v="168"/>
      <pc:docMkLst>
        <pc:docMk/>
      </pc:docMkLst>
      <pc:sldChg chg="modSp">
        <pc:chgData name="Brownlee, Forrest A" userId="S::ie8445pa@minnstate.edu::ae712bf2-a8ed-4131-9894-56ce61ffd03e" providerId="AD" clId="Web-{ACF1884A-557C-2FF4-AD91-D33CE38D45F3}" dt="2023-04-18T02:20:34.662" v="39" actId="20577"/>
        <pc:sldMkLst>
          <pc:docMk/>
          <pc:sldMk cId="3917309598" sldId="270"/>
        </pc:sldMkLst>
        <pc:spChg chg="mod">
          <ac:chgData name="Brownlee, Forrest A" userId="S::ie8445pa@minnstate.edu::ae712bf2-a8ed-4131-9894-56ce61ffd03e" providerId="AD" clId="Web-{ACF1884A-557C-2FF4-AD91-D33CE38D45F3}" dt="2023-04-18T02:20:34.662" v="39" actId="20577"/>
          <ac:spMkLst>
            <pc:docMk/>
            <pc:sldMk cId="3917309598" sldId="270"/>
            <ac:spMk id="4" creationId="{B77D6947-C57F-354F-ACE9-BA3E5054F06E}"/>
          </ac:spMkLst>
        </pc:spChg>
      </pc:sldChg>
      <pc:sldChg chg="addSp delSp modSp">
        <pc:chgData name="Brownlee, Forrest A" userId="S::ie8445pa@minnstate.edu::ae712bf2-a8ed-4131-9894-56ce61ffd03e" providerId="AD" clId="Web-{ACF1884A-557C-2FF4-AD91-D33CE38D45F3}" dt="2023-04-18T02:22:39.133" v="108"/>
        <pc:sldMkLst>
          <pc:docMk/>
          <pc:sldMk cId="1222908378" sldId="274"/>
        </pc:sldMkLst>
        <pc:spChg chg="topLvl">
          <ac:chgData name="Brownlee, Forrest A" userId="S::ie8445pa@minnstate.edu::ae712bf2-a8ed-4131-9894-56ce61ffd03e" providerId="AD" clId="Web-{ACF1884A-557C-2FF4-AD91-D33CE38D45F3}" dt="2023-04-18T02:22:39.133" v="108"/>
          <ac:spMkLst>
            <pc:docMk/>
            <pc:sldMk cId="1222908378" sldId="274"/>
            <ac:spMk id="2" creationId="{8AD426E4-126C-4091-9802-2299AB186A7C}"/>
          </ac:spMkLst>
        </pc:spChg>
        <pc:spChg chg="mod">
          <ac:chgData name="Brownlee, Forrest A" userId="S::ie8445pa@minnstate.edu::ae712bf2-a8ed-4131-9894-56ce61ffd03e" providerId="AD" clId="Web-{ACF1884A-557C-2FF4-AD91-D33CE38D45F3}" dt="2023-04-18T02:21:18.896" v="101" actId="20577"/>
          <ac:spMkLst>
            <pc:docMk/>
            <pc:sldMk cId="1222908378" sldId="274"/>
            <ac:spMk id="4" creationId="{EC98EB0C-064B-4C35-8EB5-B14F36C04085}"/>
          </ac:spMkLst>
        </pc:spChg>
        <pc:spChg chg="del mod topLvl">
          <ac:chgData name="Brownlee, Forrest A" userId="S::ie8445pa@minnstate.edu::ae712bf2-a8ed-4131-9894-56ce61ffd03e" providerId="AD" clId="Web-{ACF1884A-557C-2FF4-AD91-D33CE38D45F3}" dt="2023-04-18T02:22:39.133" v="108"/>
          <ac:spMkLst>
            <pc:docMk/>
            <pc:sldMk cId="1222908378" sldId="274"/>
            <ac:spMk id="5" creationId="{84F71E53-0710-4218-842B-720A250B0D34}"/>
          </ac:spMkLst>
        </pc:spChg>
        <pc:spChg chg="add mod">
          <ac:chgData name="Brownlee, Forrest A" userId="S::ie8445pa@minnstate.edu::ae712bf2-a8ed-4131-9894-56ce61ffd03e" providerId="AD" clId="Web-{ACF1884A-557C-2FF4-AD91-D33CE38D45F3}" dt="2023-04-18T02:22:26.898" v="105"/>
          <ac:spMkLst>
            <pc:docMk/>
            <pc:sldMk cId="1222908378" sldId="274"/>
            <ac:spMk id="7" creationId="{4DB76A4B-4661-429C-CF1E-A8C6684B0840}"/>
          </ac:spMkLst>
        </pc:spChg>
        <pc:grpChg chg="del">
          <ac:chgData name="Brownlee, Forrest A" userId="S::ie8445pa@minnstate.edu::ae712bf2-a8ed-4131-9894-56ce61ffd03e" providerId="AD" clId="Web-{ACF1884A-557C-2FF4-AD91-D33CE38D45F3}" dt="2023-04-18T02:22:39.133" v="108"/>
          <ac:grpSpMkLst>
            <pc:docMk/>
            <pc:sldMk cId="1222908378" sldId="274"/>
            <ac:grpSpMk id="6" creationId="{AC2557C2-E4CF-467C-9666-BDA62DEFA92C}"/>
          </ac:grpSpMkLst>
        </pc:grpChg>
        <pc:picChg chg="mod">
          <ac:chgData name="Brownlee, Forrest A" userId="S::ie8445pa@minnstate.edu::ae712bf2-a8ed-4131-9894-56ce61ffd03e" providerId="AD" clId="Web-{ACF1884A-557C-2FF4-AD91-D33CE38D45F3}" dt="2023-04-18T02:22:26.867" v="103"/>
          <ac:picMkLst>
            <pc:docMk/>
            <pc:sldMk cId="1222908378" sldId="274"/>
            <ac:picMk id="3" creationId="{38C845B1-FE95-4558-9F96-CADE9BA30575}"/>
          </ac:picMkLst>
        </pc:picChg>
      </pc:sldChg>
      <pc:sldChg chg="addSp delSp modSp">
        <pc:chgData name="Brownlee, Forrest A" userId="S::ie8445pa@minnstate.edu::ae712bf2-a8ed-4131-9894-56ce61ffd03e" providerId="AD" clId="Web-{ACF1884A-557C-2FF4-AD91-D33CE38D45F3}" dt="2023-04-18T02:34:34.795" v="168"/>
        <pc:sldMkLst>
          <pc:docMk/>
          <pc:sldMk cId="189330343" sldId="275"/>
        </pc:sldMkLst>
        <pc:spChg chg="mod">
          <ac:chgData name="Brownlee, Forrest A" userId="S::ie8445pa@minnstate.edu::ae712bf2-a8ed-4131-9894-56ce61ffd03e" providerId="AD" clId="Web-{ACF1884A-557C-2FF4-AD91-D33CE38D45F3}" dt="2023-04-18T02:25:06.949" v="162" actId="14100"/>
          <ac:spMkLst>
            <pc:docMk/>
            <pc:sldMk cId="189330343" sldId="275"/>
            <ac:spMk id="4" creationId="{EC98EB0C-064B-4C35-8EB5-B14F36C04085}"/>
          </ac:spMkLst>
        </pc:spChg>
        <pc:spChg chg="topLvl">
          <ac:chgData name="Brownlee, Forrest A" userId="S::ie8445pa@minnstate.edu::ae712bf2-a8ed-4131-9894-56ce61ffd03e" providerId="AD" clId="Web-{ACF1884A-557C-2FF4-AD91-D33CE38D45F3}" dt="2023-04-18T02:34:34.795" v="168"/>
          <ac:spMkLst>
            <pc:docMk/>
            <pc:sldMk cId="189330343" sldId="275"/>
            <ac:spMk id="5" creationId="{9E3586D9-DB62-43FB-8BF4-F9F1D5C69564}"/>
          </ac:spMkLst>
        </pc:spChg>
        <pc:spChg chg="del mod topLvl">
          <ac:chgData name="Brownlee, Forrest A" userId="S::ie8445pa@minnstate.edu::ae712bf2-a8ed-4131-9894-56ce61ffd03e" providerId="AD" clId="Web-{ACF1884A-557C-2FF4-AD91-D33CE38D45F3}" dt="2023-04-18T02:34:34.795" v="168"/>
          <ac:spMkLst>
            <pc:docMk/>
            <pc:sldMk cId="189330343" sldId="275"/>
            <ac:spMk id="6" creationId="{9F03C930-5E2F-440A-92C3-D06260C399FD}"/>
          </ac:spMkLst>
        </pc:spChg>
        <pc:grpChg chg="del">
          <ac:chgData name="Brownlee, Forrest A" userId="S::ie8445pa@minnstate.edu::ae712bf2-a8ed-4131-9894-56ce61ffd03e" providerId="AD" clId="Web-{ACF1884A-557C-2FF4-AD91-D33CE38D45F3}" dt="2023-04-18T02:34:34.795" v="168"/>
          <ac:grpSpMkLst>
            <pc:docMk/>
            <pc:sldMk cId="189330343" sldId="275"/>
            <ac:grpSpMk id="3" creationId="{73068D01-64C2-441E-9804-1B65CEF7554D}"/>
          </ac:grpSpMkLst>
        </pc:grpChg>
        <pc:picChg chg="add mod">
          <ac:chgData name="Brownlee, Forrest A" userId="S::ie8445pa@minnstate.edu::ae712bf2-a8ed-4131-9894-56ce61ffd03e" providerId="AD" clId="Web-{ACF1884A-557C-2FF4-AD91-D33CE38D45F3}" dt="2023-04-18T02:34:17.965" v="165" actId="1076"/>
          <ac:picMkLst>
            <pc:docMk/>
            <pc:sldMk cId="189330343" sldId="275"/>
            <ac:picMk id="2" creationId="{F3C417CE-0AE2-AE71-E7EF-C1E014A051D6}"/>
          </ac:picMkLst>
        </pc:picChg>
      </pc:sldChg>
    </pc:docChg>
  </pc:docChgLst>
  <pc:docChgLst>
    <pc:chgData name="Brownlee, Forrest A" userId="S::ie8445pa@minnstate.edu::ae712bf2-a8ed-4131-9894-56ce61ffd03e" providerId="AD" clId="Web-{A81C5B65-259A-45AE-BCB8-5B6C96BCDD91}"/>
    <pc:docChg chg="addSld delSld modSld">
      <pc:chgData name="Brownlee, Forrest A" userId="S::ie8445pa@minnstate.edu::ae712bf2-a8ed-4131-9894-56ce61ffd03e" providerId="AD" clId="Web-{A81C5B65-259A-45AE-BCB8-5B6C96BCDD91}" dt="2023-06-02T21:38:16.428" v="5"/>
      <pc:docMkLst>
        <pc:docMk/>
      </pc:docMkLst>
      <pc:sldChg chg="new del">
        <pc:chgData name="Brownlee, Forrest A" userId="S::ie8445pa@minnstate.edu::ae712bf2-a8ed-4131-9894-56ce61ffd03e" providerId="AD" clId="Web-{A81C5B65-259A-45AE-BCB8-5B6C96BCDD91}" dt="2023-06-02T21:24:12.394" v="2"/>
        <pc:sldMkLst>
          <pc:docMk/>
          <pc:sldMk cId="1967978981" sldId="285"/>
        </pc:sldMkLst>
      </pc:sldChg>
      <pc:sldChg chg="addSp delSp modSp new">
        <pc:chgData name="Brownlee, Forrest A" userId="S::ie8445pa@minnstate.edu::ae712bf2-a8ed-4131-9894-56ce61ffd03e" providerId="AD" clId="Web-{A81C5B65-259A-45AE-BCB8-5B6C96BCDD91}" dt="2023-06-02T21:38:16.428" v="5"/>
        <pc:sldMkLst>
          <pc:docMk/>
          <pc:sldMk cId="2684242977" sldId="286"/>
        </pc:sldMkLst>
        <pc:spChg chg="del">
          <ac:chgData name="Brownlee, Forrest A" userId="S::ie8445pa@minnstate.edu::ae712bf2-a8ed-4131-9894-56ce61ffd03e" providerId="AD" clId="Web-{A81C5B65-259A-45AE-BCB8-5B6C96BCDD91}" dt="2023-06-02T21:38:08.928" v="3"/>
          <ac:spMkLst>
            <pc:docMk/>
            <pc:sldMk cId="2684242977" sldId="286"/>
            <ac:spMk id="3" creationId="{93F06671-5B32-6A8C-3592-0AAC4E0BAF0A}"/>
          </ac:spMkLst>
        </pc:spChg>
        <pc:spChg chg="add mod">
          <ac:chgData name="Brownlee, Forrest A" userId="S::ie8445pa@minnstate.edu::ae712bf2-a8ed-4131-9894-56ce61ffd03e" providerId="AD" clId="Web-{A81C5B65-259A-45AE-BCB8-5B6C96BCDD91}" dt="2023-06-02T21:38:16.428" v="5"/>
          <ac:spMkLst>
            <pc:docMk/>
            <pc:sldMk cId="2684242977" sldId="286"/>
            <ac:spMk id="7" creationId="{DA6D9CEA-4800-1565-E422-4803917E7076}"/>
          </ac:spMkLst>
        </pc:spChg>
        <pc:picChg chg="add del mod ord">
          <ac:chgData name="Brownlee, Forrest A" userId="S::ie8445pa@minnstate.edu::ae712bf2-a8ed-4131-9894-56ce61ffd03e" providerId="AD" clId="Web-{A81C5B65-259A-45AE-BCB8-5B6C96BCDD91}" dt="2023-06-02T21:38:16.428" v="5"/>
          <ac:picMkLst>
            <pc:docMk/>
            <pc:sldMk cId="2684242977" sldId="286"/>
            <ac:picMk id="5" creationId="{6E16BB77-A7EB-294C-993A-C01989F698A7}"/>
          </ac:picMkLst>
        </pc:picChg>
      </pc:sldChg>
    </pc:docChg>
  </pc:docChgLst>
  <pc:docChgLst>
    <pc:chgData name="Jelen, Cassidy P" userId="76b718e6-52d0-476b-8d16-5313826daac1" providerId="ADAL" clId="{EEF59674-FB9B-664D-962F-C834B38F13EA}"/>
    <pc:docChg chg="custSel modMainMaster">
      <pc:chgData name="Jelen, Cassidy P" userId="76b718e6-52d0-476b-8d16-5313826daac1" providerId="ADAL" clId="{EEF59674-FB9B-664D-962F-C834B38F13EA}" dt="2022-12-22T16:06:51.754" v="4" actId="1076"/>
      <pc:docMkLst>
        <pc:docMk/>
      </pc:docMkLst>
      <pc:sldMasterChg chg="addSp delSp modSp mod">
        <pc:chgData name="Jelen, Cassidy P" userId="76b718e6-52d0-476b-8d16-5313826daac1" providerId="ADAL" clId="{EEF59674-FB9B-664D-962F-C834B38F13EA}" dt="2022-12-22T16:06:51.754" v="4" actId="1076"/>
        <pc:sldMasterMkLst>
          <pc:docMk/>
          <pc:sldMasterMk cId="1080265784" sldId="2147483723"/>
        </pc:sldMasterMkLst>
        <pc:picChg chg="del">
          <ac:chgData name="Jelen, Cassidy P" userId="76b718e6-52d0-476b-8d16-5313826daac1" providerId="ADAL" clId="{EEF59674-FB9B-664D-962F-C834B38F13EA}" dt="2022-12-22T16:06:44.715" v="2" actId="478"/>
          <ac:picMkLst>
            <pc:docMk/>
            <pc:sldMasterMk cId="1080265784" sldId="2147483723"/>
            <ac:picMk id="5" creationId="{F7CF97B1-7DE3-97E4-FCED-4E2CB428633A}"/>
          </ac:picMkLst>
        </pc:picChg>
        <pc:picChg chg="add mod">
          <ac:chgData name="Jelen, Cassidy P" userId="76b718e6-52d0-476b-8d16-5313826daac1" providerId="ADAL" clId="{EEF59674-FB9B-664D-962F-C834B38F13EA}" dt="2022-12-22T16:06:51.754" v="4" actId="1076"/>
          <ac:picMkLst>
            <pc:docMk/>
            <pc:sldMasterMk cId="1080265784" sldId="2147483723"/>
            <ac:picMk id="6" creationId="{5A83B0FD-9827-2A27-691C-A07FF776957F}"/>
          </ac:picMkLst>
        </pc:picChg>
      </pc:sldMasterChg>
    </pc:docChg>
  </pc:docChgLst>
</pc:chgInfo>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43D51F2-5F59-25F3-79E3-EBCF3F0F2DD8}"/>
              </a:ext>
            </a:extLst>
          </p:cNvPr>
          <p:cNvPicPr>
            <a:picLocks noChangeAspect="1"/>
          </p:cNvPicPr>
          <p:nvPr userDrawn="1"/>
        </p:nvPicPr>
        <p:blipFill>
          <a:blip r:embed="rId2"/>
          <a:stretch>
            <a:fillRect/>
          </a:stretch>
        </p:blipFill>
        <p:spPr>
          <a:xfrm>
            <a:off x="3175" y="-36397"/>
            <a:ext cx="12440615" cy="8297791"/>
          </a:xfrm>
          <a:prstGeom prst="rect">
            <a:avLst/>
          </a:prstGeom>
        </p:spPr>
      </p:pic>
      <p:sp>
        <p:nvSpPr>
          <p:cNvPr id="7" name="Rectangle 6">
            <a:extLst>
              <a:ext uri="{FF2B5EF4-FFF2-40B4-BE49-F238E27FC236}">
                <a16:creationId xmlns:a16="http://schemas.microsoft.com/office/drawing/2014/main" id="{B8704455-5DE1-A440-BE5E-AB8FEF4B607D}"/>
              </a:ext>
            </a:extLst>
          </p:cNvPr>
          <p:cNvSpPr/>
          <p:nvPr userDrawn="1"/>
        </p:nvSpPr>
        <p:spPr>
          <a:xfrm>
            <a:off x="-666506" y="-309557"/>
            <a:ext cx="13110296" cy="8223823"/>
          </a:xfrm>
          <a:prstGeom prst="rect">
            <a:avLst/>
          </a:prstGeom>
          <a:solidFill>
            <a:schemeClr val="tx1">
              <a:alpha val="69821"/>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rgbClr val="CEEA01">
                <a:alpha val="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rgbClr val="CEEA01"/>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9AB3A824-1A51-4B26-AD58-A6D8E14F6C04}"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22710501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2616692210"/>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460602665"/>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2850512292"/>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586050384"/>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4222645765"/>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D857E33E-8B18-4087-B112-809917729534}"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9659585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D3FFE419-2371-464F-8239-3959401C3561}"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9339081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97D162C4-EDD9-4389-A98B-B87ECEA2A816}"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41707591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E5059C3-6A89-4494-99FF-5A4D6FFD50EB}"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5821522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CA954B2F-12DE-47F5-8894-472B206D2E1E}" type="datetimeFigureOut">
              <a:rPr lang="en-US" smtClean="0"/>
              <a:t>12/29/2023</a:t>
            </a:fld>
            <a:endParaRPr lang="en-US"/>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545373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7205133" y="6041362"/>
            <a:ext cx="911939" cy="365125"/>
          </a:xfrm>
          <a:prstGeom prst="rect">
            <a:avLst/>
          </a:prstGeom>
        </p:spPr>
        <p:txBody>
          <a:bodyPr/>
          <a:lstStyle/>
          <a:p>
            <a:fld id="{3F30E46F-7819-4ACF-B48B-48222C2ACC88}" type="datetimeFigureOut">
              <a:rPr lang="en-US" smtClean="0"/>
              <a:t>12/29/2023</a:t>
            </a:fld>
            <a:endParaRPr lang="en-US"/>
          </a:p>
        </p:txBody>
      </p:sp>
      <p:sp>
        <p:nvSpPr>
          <p:cNvPr id="8" name="Footer Placeholder 7"/>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9" name="Slide Number Placeholder 8"/>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40975103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p>
        </p:txBody>
      </p:sp>
      <p:sp>
        <p:nvSpPr>
          <p:cNvPr id="3" name="Date Placeholder 2"/>
          <p:cNvSpPr>
            <a:spLocks noGrp="1"/>
          </p:cNvSpPr>
          <p:nvPr>
            <p:ph type="dt" sz="half" idx="10"/>
          </p:nvPr>
        </p:nvSpPr>
        <p:spPr>
          <a:xfrm>
            <a:off x="7205133" y="6041362"/>
            <a:ext cx="911939" cy="365125"/>
          </a:xfrm>
          <a:prstGeom prst="rect">
            <a:avLst/>
          </a:prstGeom>
        </p:spPr>
        <p:txBody>
          <a:bodyPr/>
          <a:lstStyle/>
          <a:p>
            <a:fld id="{1FAF3416-4057-4DAA-829D-4CA07428D088}" type="datetimeFigureOut">
              <a:rPr lang="en-US" smtClean="0"/>
              <a:t>12/29/2023</a:t>
            </a:fld>
            <a:endParaRPr lang="en-US"/>
          </a:p>
        </p:txBody>
      </p:sp>
      <p:sp>
        <p:nvSpPr>
          <p:cNvPr id="4" name="Footer Placeholder 3"/>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5" name="Slide Number Placeholder 4"/>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4930434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7205133" y="6041362"/>
            <a:ext cx="911939" cy="365125"/>
          </a:xfrm>
          <a:prstGeom prst="rect">
            <a:avLst/>
          </a:prstGeom>
        </p:spPr>
        <p:txBody>
          <a:bodyPr/>
          <a:lstStyle/>
          <a:p>
            <a:fld id="{921D9284-D300-4297-87F7-E791DCC15DB1}" type="datetimeFigureOut">
              <a:rPr lang="en-US" smtClean="0"/>
              <a:t>12/29/2023</a:t>
            </a:fld>
            <a:endParaRPr lang="en-US"/>
          </a:p>
        </p:txBody>
      </p:sp>
      <p:sp>
        <p:nvSpPr>
          <p:cNvPr id="3" name="Footer Placeholder 2"/>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4" name="Slide Number Placeholder 3"/>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22169539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37D525BB-DA17-4BA0-B3C8-3AC3ABC827E6}" type="datetimeFigureOut">
              <a:rPr lang="en-US" smtClean="0"/>
              <a:t>12/29/2023</a:t>
            </a:fld>
            <a:endParaRPr lang="en-US"/>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34727121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B16C4C9A-3960-41CF-A4E9-2A8FB932454B}" type="datetimeFigureOut">
              <a:rPr lang="en-US" smtClean="0"/>
              <a:t>12/29/2023</a:t>
            </a:fld>
            <a:endParaRPr lang="en-US"/>
          </a:p>
        </p:txBody>
      </p:sp>
    </p:spTree>
    <p:extLst>
      <p:ext uri="{BB962C8B-B14F-4D97-AF65-F5344CB8AC3E}">
        <p14:creationId xmlns:p14="http://schemas.microsoft.com/office/powerpoint/2010/main" val="23643804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79513"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rgbClr val="CEEA0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tx1">
                <a:lumMod val="65000"/>
                <a:lumOff val="35000"/>
                <a:alpha val="22023"/>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90469"/>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tx2">
                <a:alpha val="79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rgbClr val="CEEA01">
                <a:alpha val="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a:extLst>
              <a:ext uri="{FF2B5EF4-FFF2-40B4-BE49-F238E27FC236}">
                <a16:creationId xmlns:a16="http://schemas.microsoft.com/office/drawing/2014/main" id="{2A0C9BD3-06F5-4669-B598-8FA84D1D46B2}"/>
              </a:ext>
            </a:extLst>
          </p:cNvPr>
          <p:cNvPicPr>
            <a:picLocks noChangeAspect="1"/>
          </p:cNvPicPr>
          <p:nvPr userDrawn="1"/>
        </p:nvPicPr>
        <p:blipFill>
          <a:blip r:embed="rId18"/>
          <a:stretch>
            <a:fillRect/>
          </a:stretch>
        </p:blipFill>
        <p:spPr>
          <a:xfrm rot="174095">
            <a:off x="9011846" y="4607319"/>
            <a:ext cx="4157134" cy="2338388"/>
          </a:xfrm>
          <a:prstGeom prst="rect">
            <a:avLst/>
          </a:prstGeom>
        </p:spPr>
      </p:pic>
      <p:pic>
        <p:nvPicPr>
          <p:cNvPr id="6" name="Picture 5">
            <a:extLst>
              <a:ext uri="{FF2B5EF4-FFF2-40B4-BE49-F238E27FC236}">
                <a16:creationId xmlns:a16="http://schemas.microsoft.com/office/drawing/2014/main" id="{5A83B0FD-9827-2A27-691C-A07FF776957F}"/>
              </a:ext>
            </a:extLst>
          </p:cNvPr>
          <p:cNvPicPr>
            <a:picLocks noChangeAspect="1"/>
          </p:cNvPicPr>
          <p:nvPr userDrawn="1"/>
        </p:nvPicPr>
        <p:blipFill>
          <a:blip r:embed="rId19"/>
          <a:stretch>
            <a:fillRect/>
          </a:stretch>
        </p:blipFill>
        <p:spPr>
          <a:xfrm>
            <a:off x="182709" y="5452534"/>
            <a:ext cx="1645063" cy="1215916"/>
          </a:xfrm>
          <a:prstGeom prst="rect">
            <a:avLst/>
          </a:prstGeom>
        </p:spPr>
      </p:pic>
    </p:spTree>
    <p:extLst>
      <p:ext uri="{BB962C8B-B14F-4D97-AF65-F5344CB8AC3E}">
        <p14:creationId xmlns:p14="http://schemas.microsoft.com/office/powerpoint/2010/main" val="1080265784"/>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 id="2147483738" r:id="rId15"/>
    <p:sldLayoutId id="2147483739" r:id="rId16"/>
  </p:sldLayoutIdLst>
  <p:hf sldNum="0" hdr="0" ftr="0" dt="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slideLayout" Target="../slideLayouts/slideLayout1.xml"/><Relationship Id="rId1" Type="http://schemas.openxmlformats.org/officeDocument/2006/relationships/tags" Target="../tags/tag2.xml"/><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8" Type="http://schemas.openxmlformats.org/officeDocument/2006/relationships/hyperlink" Target="https://en.m.wikipedia.org/wiki/File:Road_Closed_Ahead_sign.svg" TargetMode="External"/><Relationship Id="rId3" Type="http://schemas.openxmlformats.org/officeDocument/2006/relationships/image" Target="../media/image13.jpg"/><Relationship Id="rId7" Type="http://schemas.openxmlformats.org/officeDocument/2006/relationships/image" Target="../media/image15.png"/><Relationship Id="rId2" Type="http://schemas.openxmlformats.org/officeDocument/2006/relationships/slideLayout" Target="../slideLayouts/slideLayout7.xml"/><Relationship Id="rId1" Type="http://schemas.openxmlformats.org/officeDocument/2006/relationships/tags" Target="../tags/tag11.xml"/><Relationship Id="rId6" Type="http://schemas.openxmlformats.org/officeDocument/2006/relationships/hyperlink" Target="https://pixabay.com/en/barrier-construction-road-street-1292873/" TargetMode="External"/><Relationship Id="rId5" Type="http://schemas.openxmlformats.org/officeDocument/2006/relationships/image" Target="../media/image14.png"/><Relationship Id="rId4" Type="http://schemas.openxmlformats.org/officeDocument/2006/relationships/hyperlink" Target="https://www.publicdomainpictures.net/view-image.php?image=108936&amp;picture=road-closed-sign" TargetMode="Externa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8" Type="http://schemas.openxmlformats.org/officeDocument/2006/relationships/image" Target="../media/image18.jpg"/><Relationship Id="rId3" Type="http://schemas.openxmlformats.org/officeDocument/2006/relationships/hyperlink" Target="mailto:Chris.hadfield@dctc.edu" TargetMode="External"/><Relationship Id="rId7" Type="http://schemas.openxmlformats.org/officeDocument/2006/relationships/hyperlink" Target="mailto:Shannon.mohn@minnesota.edu" TargetMode="External"/><Relationship Id="rId2" Type="http://schemas.openxmlformats.org/officeDocument/2006/relationships/hyperlink" Target="mailto:carl.borleis@dctc.edu" TargetMode="External"/><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hyperlink" Target="https://www.minntran.org/isa-tope/"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7.xml"/><Relationship Id="rId1" Type="http://schemas.openxmlformats.org/officeDocument/2006/relationships/tags" Target="../tags/tag3.xml"/><Relationship Id="rId5" Type="http://schemas.openxmlformats.org/officeDocument/2006/relationships/hyperlink" Target="https://creativecommons.org/licenses/by-sa/3.0/" TargetMode="External"/><Relationship Id="rId4" Type="http://schemas.openxmlformats.org/officeDocument/2006/relationships/hyperlink" Target="https://commons.wikimedia.org/wiki/Category:Grease_guns" TargetMode="Externa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https://www.youtube.com/embed/USo5jWVWMO0?feature=oembed" TargetMode="External"/><Relationship Id="rId1" Type="http://schemas.openxmlformats.org/officeDocument/2006/relationships/tags" Target="../tags/tag4.xml"/><Relationship Id="rId5" Type="http://schemas.openxmlformats.org/officeDocument/2006/relationships/hyperlink" Target="https://www.youtube.com/watch?v=USo5jWVWMO0" TargetMode="External"/><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7.xml"/><Relationship Id="rId1" Type="http://schemas.openxmlformats.org/officeDocument/2006/relationships/tags" Target="../tags/tag7.xml"/><Relationship Id="rId4" Type="http://schemas.openxmlformats.org/officeDocument/2006/relationships/hyperlink" Target="https://pixabay.com/en/prohibited-don-t-do-not-ban-155486/" TargetMode="Externa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hyperlink" Target="https://www.minntran.org/can-i-borrow-that/" TargetMode="External"/><Relationship Id="rId2" Type="http://schemas.openxmlformats.org/officeDocument/2006/relationships/slideLayout" Target="../slideLayouts/slideLayout7.xml"/><Relationship Id="rId1" Type="http://schemas.openxmlformats.org/officeDocument/2006/relationships/tags" Target="../tags/tag9.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7.xml"/><Relationship Id="rId1" Type="http://schemas.openxmlformats.org/officeDocument/2006/relationships/tags" Target="../tags/tag10.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77D6947-C57F-354F-ACE9-BA3E5054F06E}"/>
              </a:ext>
            </a:extLst>
          </p:cNvPr>
          <p:cNvSpPr txBox="1">
            <a:spLocks/>
          </p:cNvSpPr>
          <p:nvPr/>
        </p:nvSpPr>
        <p:spPr>
          <a:xfrm>
            <a:off x="4866701" y="2368232"/>
            <a:ext cx="8188325" cy="1733606"/>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4800" b="1" dirty="0">
                <a:solidFill>
                  <a:schemeClr val="bg1"/>
                </a:solidFill>
                <a:latin typeface="Arial Black"/>
              </a:rPr>
              <a:t>Pre-trip </a:t>
            </a:r>
          </a:p>
          <a:p>
            <a:r>
              <a:rPr lang="en-US" sz="4800" b="1" dirty="0">
                <a:solidFill>
                  <a:schemeClr val="bg1"/>
                </a:solidFill>
                <a:latin typeface="Arial Black"/>
              </a:rPr>
              <a:t>Post-trip </a:t>
            </a:r>
          </a:p>
          <a:p>
            <a:r>
              <a:rPr lang="en-US" sz="4800" b="1" dirty="0">
                <a:solidFill>
                  <a:schemeClr val="bg1"/>
                </a:solidFill>
                <a:latin typeface="Arial Black"/>
              </a:rPr>
              <a:t>Upkeep </a:t>
            </a:r>
          </a:p>
        </p:txBody>
      </p:sp>
      <p:cxnSp>
        <p:nvCxnSpPr>
          <p:cNvPr id="7" name="Straight Connector 6">
            <a:extLst>
              <a:ext uri="{FF2B5EF4-FFF2-40B4-BE49-F238E27FC236}">
                <a16:creationId xmlns:a16="http://schemas.microsoft.com/office/drawing/2014/main" id="{EC78E6CD-2DE5-E848-9583-2A252ADAFAD7}"/>
              </a:ext>
            </a:extLst>
          </p:cNvPr>
          <p:cNvCxnSpPr>
            <a:cxnSpLocks/>
          </p:cNvCxnSpPr>
          <p:nvPr/>
        </p:nvCxnSpPr>
        <p:spPr>
          <a:xfrm>
            <a:off x="4385030" y="2481999"/>
            <a:ext cx="0" cy="1506071"/>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DF6A1FB2-B628-D64C-8395-382577985D5A}"/>
              </a:ext>
            </a:extLst>
          </p:cNvPr>
          <p:cNvPicPr>
            <a:picLocks noChangeAspect="1"/>
          </p:cNvPicPr>
          <p:nvPr/>
        </p:nvPicPr>
        <p:blipFill>
          <a:blip r:embed="rId3"/>
          <a:stretch>
            <a:fillRect/>
          </a:stretch>
        </p:blipFill>
        <p:spPr>
          <a:xfrm>
            <a:off x="697007" y="2019597"/>
            <a:ext cx="3283263" cy="2430877"/>
          </a:xfrm>
          <a:prstGeom prst="rect">
            <a:avLst/>
          </a:prstGeom>
        </p:spPr>
      </p:pic>
      <p:sp>
        <p:nvSpPr>
          <p:cNvPr id="2" name="TextBox 1">
            <a:extLst>
              <a:ext uri="{FF2B5EF4-FFF2-40B4-BE49-F238E27FC236}">
                <a16:creationId xmlns:a16="http://schemas.microsoft.com/office/drawing/2014/main" id="{D353E706-814E-4DB3-9233-38C3EB9A6774}"/>
              </a:ext>
            </a:extLst>
          </p:cNvPr>
          <p:cNvSpPr txBox="1"/>
          <p:nvPr/>
        </p:nvSpPr>
        <p:spPr>
          <a:xfrm>
            <a:off x="1799451" y="7310433"/>
            <a:ext cx="5922285" cy="553998"/>
          </a:xfrm>
          <a:prstGeom prst="rect">
            <a:avLst/>
          </a:prstGeom>
          <a:noFill/>
        </p:spPr>
        <p:txBody>
          <a:bodyPr wrap="square" lIns="91440" tIns="45720" rIns="91440" bIns="45720" rtlCol="0" anchor="t">
            <a:spAutoFit/>
          </a:bodyPr>
          <a:lstStyle/>
          <a:p>
            <a:r>
              <a:rPr lang="en-US" sz="1000">
                <a:solidFill>
                  <a:schemeClr val="bg1"/>
                </a:solidFill>
              </a:rPr>
              <a:t>This material is based on work supported by the National Science Foundation Grant DUE #2054997; any opinions, findings, conclusions, or recommendations expressed in this material are those of the author(s) and do not necessarily reflect the views of the National Science Foundation </a:t>
            </a:r>
          </a:p>
        </p:txBody>
      </p:sp>
      <p:pic>
        <p:nvPicPr>
          <p:cNvPr id="5" name="Picture 4">
            <a:extLst>
              <a:ext uri="{FF2B5EF4-FFF2-40B4-BE49-F238E27FC236}">
                <a16:creationId xmlns:a16="http://schemas.microsoft.com/office/drawing/2014/main" id="{92E7F822-C268-4F4B-B59E-ED8CADDE8BD9}"/>
              </a:ext>
            </a:extLst>
          </p:cNvPr>
          <p:cNvPicPr>
            <a:picLocks noChangeAspect="1"/>
          </p:cNvPicPr>
          <p:nvPr/>
        </p:nvPicPr>
        <p:blipFill>
          <a:blip r:embed="rId4"/>
          <a:stretch>
            <a:fillRect/>
          </a:stretch>
        </p:blipFill>
        <p:spPr>
          <a:xfrm>
            <a:off x="3996781" y="5945611"/>
            <a:ext cx="776779" cy="781901"/>
          </a:xfrm>
          <a:prstGeom prst="rect">
            <a:avLst/>
          </a:prstGeom>
        </p:spPr>
      </p:pic>
      <p:pic>
        <p:nvPicPr>
          <p:cNvPr id="3" name="Picture 5" descr="Logo&#10;&#10;Description automatically generated">
            <a:extLst>
              <a:ext uri="{FF2B5EF4-FFF2-40B4-BE49-F238E27FC236}">
                <a16:creationId xmlns:a16="http://schemas.microsoft.com/office/drawing/2014/main" id="{BABE1537-2B8E-540B-ACF1-A6019B29A2F0}"/>
              </a:ext>
            </a:extLst>
          </p:cNvPr>
          <p:cNvPicPr>
            <a:picLocks noChangeAspect="1"/>
          </p:cNvPicPr>
          <p:nvPr/>
        </p:nvPicPr>
        <p:blipFill>
          <a:blip r:embed="rId5"/>
          <a:stretch>
            <a:fillRect/>
          </a:stretch>
        </p:blipFill>
        <p:spPr>
          <a:xfrm>
            <a:off x="300183" y="6022067"/>
            <a:ext cx="3274290" cy="632777"/>
          </a:xfrm>
          <a:prstGeom prst="rect">
            <a:avLst/>
          </a:prstGeom>
        </p:spPr>
      </p:pic>
      <p:sp>
        <p:nvSpPr>
          <p:cNvPr id="6" name="TextBox 5">
            <a:extLst>
              <a:ext uri="{FF2B5EF4-FFF2-40B4-BE49-F238E27FC236}">
                <a16:creationId xmlns:a16="http://schemas.microsoft.com/office/drawing/2014/main" id="{FD1180DE-9C43-3480-C5A9-1AC0825A7D09}"/>
              </a:ext>
            </a:extLst>
          </p:cNvPr>
          <p:cNvSpPr txBox="1"/>
          <p:nvPr/>
        </p:nvSpPr>
        <p:spPr>
          <a:xfrm>
            <a:off x="4867564" y="6169892"/>
            <a:ext cx="2041237"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a:solidFill>
                  <a:srgbClr val="FFFFFF"/>
                </a:solidFill>
              </a:rPr>
              <a:t>DUE #2054997</a:t>
            </a:r>
            <a:endParaRPr lang="en-US" sz="1600"/>
          </a:p>
        </p:txBody>
      </p:sp>
    </p:spTree>
    <p:custDataLst>
      <p:tags r:id="rId1"/>
    </p:custDataLst>
    <p:extLst>
      <p:ext uri="{BB962C8B-B14F-4D97-AF65-F5344CB8AC3E}">
        <p14:creationId xmlns:p14="http://schemas.microsoft.com/office/powerpoint/2010/main" val="3917309598"/>
      </p:ext>
    </p:extLst>
  </p:cSld>
  <p:clrMapOvr>
    <a:masterClrMapping/>
  </p:clrMapOvr>
  <mc:AlternateContent xmlns:mc="http://schemas.openxmlformats.org/markup-compatibility/2006" xmlns:p14="http://schemas.microsoft.com/office/powerpoint/2010/main">
    <mc:Choice Requires="p14">
      <p:transition spd="slow" p14:dur="2000" advTm="3747"/>
    </mc:Choice>
    <mc:Fallback xmlns="">
      <p:transition spd="slow" advTm="3747"/>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0ECD6917-E593-4C0D-BB7C-A87EE9E7B927}"/>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7137647" y="1462216"/>
            <a:ext cx="2594066" cy="1733308"/>
          </a:xfrm>
          <a:prstGeom prst="rect">
            <a:avLst/>
          </a:prstGeom>
        </p:spPr>
      </p:pic>
      <p:sp>
        <p:nvSpPr>
          <p:cNvPr id="4" name="TextBox 3">
            <a:extLst>
              <a:ext uri="{FF2B5EF4-FFF2-40B4-BE49-F238E27FC236}">
                <a16:creationId xmlns:a16="http://schemas.microsoft.com/office/drawing/2014/main" id="{EC98EB0C-064B-4C35-8EB5-B14F36C04085}"/>
              </a:ext>
            </a:extLst>
          </p:cNvPr>
          <p:cNvSpPr txBox="1"/>
          <p:nvPr/>
        </p:nvSpPr>
        <p:spPr>
          <a:xfrm>
            <a:off x="655146" y="651169"/>
            <a:ext cx="8700469" cy="3662541"/>
          </a:xfrm>
          <a:prstGeom prst="rect">
            <a:avLst/>
          </a:prstGeom>
          <a:noFill/>
          <a:ln w="15875">
            <a:noFill/>
          </a:ln>
        </p:spPr>
        <p:txBody>
          <a:bodyPr wrap="square" lIns="91440" tIns="45720" rIns="91440" bIns="45720" rtlCol="0" anchor="t">
            <a:spAutoFit/>
          </a:bodyPr>
          <a:lstStyle/>
          <a:p>
            <a:r>
              <a:rPr lang="en-US" sz="4000" b="1" dirty="0">
                <a:latin typeface="Arial" panose="020B0604020202020204" pitchFamily="34" charset="0"/>
                <a:ea typeface="Times New Roman" panose="02020603050405020304" pitchFamily="18" charset="0"/>
              </a:rPr>
              <a:t>Challenges Faced </a:t>
            </a:r>
            <a:endParaRPr lang="en-US" sz="2400" dirty="0">
              <a:latin typeface="Arial"/>
              <a:cs typeface="Arial"/>
            </a:endParaRPr>
          </a:p>
          <a:p>
            <a:r>
              <a:rPr lang="en-US" sz="2400" b="1" dirty="0">
                <a:latin typeface="Arial" panose="020B0604020202020204" pitchFamily="34" charset="0"/>
                <a:ea typeface="Times New Roman" panose="02020603050405020304" pitchFamily="18" charset="0"/>
                <a:cs typeface="Times New Roman" panose="02020603050405020304" pitchFamily="18" charset="0"/>
              </a:rPr>
              <a:t>What roadblocks were faced and how they were navigated</a:t>
            </a:r>
            <a:r>
              <a:rPr lang="en-US" sz="2400" dirty="0">
                <a:latin typeface="Arial" panose="020B0604020202020204" pitchFamily="34" charset="0"/>
                <a:ea typeface="Times New Roman" panose="02020603050405020304" pitchFamily="18" charset="0"/>
                <a:cs typeface="Times New Roman" panose="02020603050405020304" pitchFamily="18" charset="0"/>
              </a:rPr>
              <a:t>. </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Asked to start grant earlier than anticipated</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Pandemic</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Severe Supply Chain Issues</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Distractions (changing commitments of staff)</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Detractors (not everyone is going to be on board with the project – even consortiums have these challenges)</a:t>
            </a:r>
          </a:p>
          <a:p>
            <a:pPr marL="342900" marR="0" lvl="0" indent="-342900">
              <a:spcBef>
                <a:spcPts val="0"/>
              </a:spcBef>
              <a:spcAft>
                <a:spcPts val="0"/>
              </a:spcAft>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Internal Hurdles (Business Office)</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1FA63E7C-15EF-48BE-9C5E-0327C09F186B}"/>
              </a:ext>
            </a:extLst>
          </p:cNvPr>
          <p:cNvPicPr>
            <a:picLocks noChangeAspect="1"/>
          </p:cNvPicPr>
          <p:nvPr/>
        </p:nvPicPr>
        <p:blipFill>
          <a:blip r:embed="rId5">
            <a:extLst>
              <a:ext uri="{837473B0-CC2E-450A-ABE3-18F120FF3D39}">
                <a1611:picAttrSrcUrl xmlns:a1611="http://schemas.microsoft.com/office/drawing/2016/11/main" r:id="rId6"/>
              </a:ext>
            </a:extLst>
          </a:blip>
          <a:stretch>
            <a:fillRect/>
          </a:stretch>
        </p:blipFill>
        <p:spPr>
          <a:xfrm>
            <a:off x="2727783" y="4702566"/>
            <a:ext cx="3137985" cy="1922016"/>
          </a:xfrm>
          <a:prstGeom prst="rect">
            <a:avLst/>
          </a:prstGeom>
        </p:spPr>
      </p:pic>
      <p:pic>
        <p:nvPicPr>
          <p:cNvPr id="13" name="Picture 12">
            <a:extLst>
              <a:ext uri="{FF2B5EF4-FFF2-40B4-BE49-F238E27FC236}">
                <a16:creationId xmlns:a16="http://schemas.microsoft.com/office/drawing/2014/main" id="{79B08FBE-23F0-4B44-BBE9-E6CAA901C2EC}"/>
              </a:ext>
            </a:extLst>
          </p:cNvPr>
          <p:cNvPicPr>
            <a:picLocks noChangeAspect="1"/>
          </p:cNvPicPr>
          <p:nvPr/>
        </p:nvPicPr>
        <p:blipFill>
          <a:blip r:embed="rId7">
            <a:extLst>
              <a:ext uri="{837473B0-CC2E-450A-ABE3-18F120FF3D39}">
                <a1611:picAttrSrcUrl xmlns:a1611="http://schemas.microsoft.com/office/drawing/2016/11/main" r:id="rId8"/>
              </a:ext>
            </a:extLst>
          </a:blip>
          <a:stretch>
            <a:fillRect/>
          </a:stretch>
        </p:blipFill>
        <p:spPr>
          <a:xfrm>
            <a:off x="6326233" y="4702566"/>
            <a:ext cx="1802168" cy="1802168"/>
          </a:xfrm>
          <a:prstGeom prst="rect">
            <a:avLst/>
          </a:prstGeom>
        </p:spPr>
      </p:pic>
      <p:grpSp>
        <p:nvGrpSpPr>
          <p:cNvPr id="6" name="Group 5">
            <a:extLst>
              <a:ext uri="{FF2B5EF4-FFF2-40B4-BE49-F238E27FC236}">
                <a16:creationId xmlns:a16="http://schemas.microsoft.com/office/drawing/2014/main" id="{87C5C2F4-928A-44F5-B5C2-41562C9EC4FB}"/>
              </a:ext>
            </a:extLst>
          </p:cNvPr>
          <p:cNvGrpSpPr/>
          <p:nvPr/>
        </p:nvGrpSpPr>
        <p:grpSpPr>
          <a:xfrm>
            <a:off x="9636759" y="0"/>
            <a:ext cx="2631440" cy="2194560"/>
            <a:chOff x="9636759" y="0"/>
            <a:chExt cx="2631440" cy="2194560"/>
          </a:xfrm>
        </p:grpSpPr>
        <p:sp>
          <p:nvSpPr>
            <p:cNvPr id="7" name="Diagonal Stripe 6">
              <a:extLst>
                <a:ext uri="{FF2B5EF4-FFF2-40B4-BE49-F238E27FC236}">
                  <a16:creationId xmlns:a16="http://schemas.microsoft.com/office/drawing/2014/main" id="{5516CC6E-E0EC-4C5D-B060-DC37F9CF4DC2}"/>
                </a:ext>
              </a:extLst>
            </p:cNvPr>
            <p:cNvSpPr/>
            <p:nvPr/>
          </p:nvSpPr>
          <p:spPr>
            <a:xfrm rot="5400000">
              <a:off x="9855199" y="-218440"/>
              <a:ext cx="2194560" cy="2631440"/>
            </a:xfrm>
            <a:prstGeom prst="diagStripe">
              <a:avLst>
                <a:gd name="adj" fmla="val 4729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8" name="Rectangle 7">
              <a:extLst>
                <a:ext uri="{FF2B5EF4-FFF2-40B4-BE49-F238E27FC236}">
                  <a16:creationId xmlns:a16="http://schemas.microsoft.com/office/drawing/2014/main" id="{6A0AB608-3E88-4A0C-8CD6-10E7FD6F8E66}"/>
                </a:ext>
              </a:extLst>
            </p:cNvPr>
            <p:cNvSpPr/>
            <p:nvPr/>
          </p:nvSpPr>
          <p:spPr>
            <a:xfrm rot="2570539">
              <a:off x="10746686" y="423594"/>
              <a:ext cx="1210589" cy="646331"/>
            </a:xfrm>
            <a:prstGeom prst="rect">
              <a:avLst/>
            </a:prstGeom>
            <a:noFill/>
          </p:spPr>
          <p:txBody>
            <a:bodyPr wrap="none" lIns="91440" tIns="45720" rIns="91440" bIns="45720">
              <a:spAutoFit/>
            </a:bodyPr>
            <a:lstStyle/>
            <a:p>
              <a:pPr algn="ctr"/>
              <a:r>
                <a:rPr lang="en-US" sz="3600" b="0" cap="none" spc="0" dirty="0">
                  <a:ln w="0"/>
                  <a:solidFill>
                    <a:schemeClr val="tx1"/>
                  </a:solidFill>
                  <a:effectLst>
                    <a:outerShdw blurRad="38100" dist="19050" dir="2700000" algn="tl" rotWithShape="0">
                      <a:schemeClr val="dk1">
                        <a:alpha val="40000"/>
                      </a:schemeClr>
                    </a:outerShdw>
                  </a:effectLst>
                </a:rPr>
                <a:t>Chris</a:t>
              </a:r>
            </a:p>
          </p:txBody>
        </p:sp>
      </p:grpSp>
    </p:spTree>
    <p:custDataLst>
      <p:tags r:id="rId1"/>
    </p:custDataLst>
    <p:extLst>
      <p:ext uri="{BB962C8B-B14F-4D97-AF65-F5344CB8AC3E}">
        <p14:creationId xmlns:p14="http://schemas.microsoft.com/office/powerpoint/2010/main" val="431290384"/>
      </p:ext>
    </p:extLst>
  </p:cSld>
  <p:clrMapOvr>
    <a:masterClrMapping/>
  </p:clrMapOvr>
  <mc:AlternateContent xmlns:mc="http://schemas.openxmlformats.org/markup-compatibility/2006" xmlns:p14="http://schemas.microsoft.com/office/powerpoint/2010/main">
    <mc:Choice Requires="p14">
      <p:transition spd="slow" p14:dur="2000" advTm="20108"/>
    </mc:Choice>
    <mc:Fallback xmlns="">
      <p:transition spd="slow" advTm="20108"/>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98EB0C-064B-4C35-8EB5-B14F36C04085}"/>
              </a:ext>
            </a:extLst>
          </p:cNvPr>
          <p:cNvSpPr txBox="1"/>
          <p:nvPr/>
        </p:nvSpPr>
        <p:spPr>
          <a:xfrm>
            <a:off x="655146" y="651169"/>
            <a:ext cx="8700469" cy="5509200"/>
          </a:xfrm>
          <a:prstGeom prst="rect">
            <a:avLst/>
          </a:prstGeom>
          <a:noFill/>
          <a:ln w="15875">
            <a:noFill/>
          </a:ln>
        </p:spPr>
        <p:txBody>
          <a:bodyPr wrap="square" lIns="91440" tIns="45720" rIns="91440" bIns="45720" rtlCol="0" anchor="t">
            <a:spAutoFit/>
          </a:bodyPr>
          <a:lstStyle/>
          <a:p>
            <a:r>
              <a:rPr lang="en-US" sz="4000" b="1" dirty="0">
                <a:latin typeface="Arial" panose="020B0604020202020204" pitchFamily="34" charset="0"/>
                <a:ea typeface="Times New Roman" panose="02020603050405020304" pitchFamily="18" charset="0"/>
              </a:rPr>
              <a:t>Lessons Learned </a:t>
            </a:r>
          </a:p>
          <a:p>
            <a:r>
              <a:rPr lang="en-US" sz="2400" b="1" dirty="0">
                <a:latin typeface="Arial" panose="020B0604020202020204" pitchFamily="34" charset="0"/>
                <a:ea typeface="Times New Roman" panose="02020603050405020304" pitchFamily="18" charset="0"/>
              </a:rPr>
              <a:t>What could be done differently by others wishing to duplicate the project.</a:t>
            </a:r>
          </a:p>
          <a:p>
            <a:pPr marL="1257300" lvl="2" indent="-342900">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Expect things to take longer than expected</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a:p>
            <a:pPr marL="1257300" lvl="2" indent="-342900">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Seek mentorship</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a:p>
            <a:pPr marL="1257300" lvl="2" indent="-342900">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Be a mentor to others</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a:p>
            <a:pPr marL="1257300" lvl="2" indent="-342900">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Be patient</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a:p>
            <a:pPr marL="1257300" lvl="2" indent="-342900">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Do what you can when you can</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a:p>
            <a:pPr marL="1257300" lvl="2" indent="-342900">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Stay focused</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a:p>
            <a:pPr marL="1257300" lvl="2" indent="-342900">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Continue to communicate your plans</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a:p>
            <a:pPr marL="1257300" lvl="2" indent="-342900">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Listen to feedback</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a:p>
            <a:pPr marL="1257300" lvl="2" indent="-342900">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Adapt</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a:p>
            <a:pPr marL="1257300" lvl="2" indent="-342900">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Ask for help</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a:p>
            <a:pPr marL="1257300" lvl="2" indent="-342900">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Utilize existing resources – and find new ones</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p:txBody>
      </p:sp>
      <p:grpSp>
        <p:nvGrpSpPr>
          <p:cNvPr id="3" name="Group 2">
            <a:extLst>
              <a:ext uri="{FF2B5EF4-FFF2-40B4-BE49-F238E27FC236}">
                <a16:creationId xmlns:a16="http://schemas.microsoft.com/office/drawing/2014/main" id="{DC0F8EB2-E804-4A1D-AD91-F0510703E278}"/>
              </a:ext>
            </a:extLst>
          </p:cNvPr>
          <p:cNvGrpSpPr/>
          <p:nvPr/>
        </p:nvGrpSpPr>
        <p:grpSpPr>
          <a:xfrm>
            <a:off x="9636759" y="0"/>
            <a:ext cx="2759742" cy="2194560"/>
            <a:chOff x="9636759" y="0"/>
            <a:chExt cx="2759742" cy="2194560"/>
          </a:xfrm>
        </p:grpSpPr>
        <p:sp>
          <p:nvSpPr>
            <p:cNvPr id="5" name="Diagonal Stripe 4">
              <a:extLst>
                <a:ext uri="{FF2B5EF4-FFF2-40B4-BE49-F238E27FC236}">
                  <a16:creationId xmlns:a16="http://schemas.microsoft.com/office/drawing/2014/main" id="{2236F6EE-D623-4027-8A45-43422D7163E5}"/>
                </a:ext>
              </a:extLst>
            </p:cNvPr>
            <p:cNvSpPr/>
            <p:nvPr/>
          </p:nvSpPr>
          <p:spPr>
            <a:xfrm rot="5400000">
              <a:off x="9855199" y="-218440"/>
              <a:ext cx="2194560" cy="2631440"/>
            </a:xfrm>
            <a:prstGeom prst="diagStripe">
              <a:avLst>
                <a:gd name="adj" fmla="val 4729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 name="Rectangle 5">
              <a:extLst>
                <a:ext uri="{FF2B5EF4-FFF2-40B4-BE49-F238E27FC236}">
                  <a16:creationId xmlns:a16="http://schemas.microsoft.com/office/drawing/2014/main" id="{A5B9B2A3-7481-4708-8938-E9EB43B980F5}"/>
                </a:ext>
              </a:extLst>
            </p:cNvPr>
            <p:cNvSpPr/>
            <p:nvPr/>
          </p:nvSpPr>
          <p:spPr>
            <a:xfrm rot="2570539">
              <a:off x="10307468" y="546704"/>
              <a:ext cx="2089033" cy="400110"/>
            </a:xfrm>
            <a:prstGeom prst="rect">
              <a:avLst/>
            </a:prstGeom>
            <a:noFill/>
          </p:spPr>
          <p:txBody>
            <a:bodyPr wrap="none" lIns="91440" tIns="45720" rIns="91440" bIns="45720">
              <a:spAutoFit/>
            </a:bodyPr>
            <a:lstStyle/>
            <a:p>
              <a:pPr algn="ctr"/>
              <a:r>
                <a:rPr lang="en-US" sz="2000" dirty="0">
                  <a:ln w="0"/>
                  <a:effectLst>
                    <a:outerShdw blurRad="38100" dist="19050" dir="2700000" algn="tl" rotWithShape="0">
                      <a:schemeClr val="dk1">
                        <a:alpha val="40000"/>
                      </a:schemeClr>
                    </a:outerShdw>
                  </a:effectLst>
                </a:rPr>
                <a:t>Shannon/Forrest</a:t>
              </a:r>
              <a:endParaRPr lang="en-US" sz="2000" b="0" cap="none" spc="0" dirty="0">
                <a:ln w="0"/>
                <a:solidFill>
                  <a:schemeClr val="tx1"/>
                </a:solidFill>
                <a:effectLst>
                  <a:outerShdw blurRad="38100" dist="19050" dir="2700000" algn="tl" rotWithShape="0">
                    <a:schemeClr val="dk1">
                      <a:alpha val="40000"/>
                    </a:schemeClr>
                  </a:outerShdw>
                </a:effectLst>
              </a:endParaRPr>
            </a:p>
          </p:txBody>
        </p:sp>
      </p:grpSp>
    </p:spTree>
    <p:custDataLst>
      <p:tags r:id="rId1"/>
    </p:custDataLst>
    <p:extLst>
      <p:ext uri="{BB962C8B-B14F-4D97-AF65-F5344CB8AC3E}">
        <p14:creationId xmlns:p14="http://schemas.microsoft.com/office/powerpoint/2010/main" val="4223269947"/>
      </p:ext>
    </p:extLst>
  </p:cSld>
  <p:clrMapOvr>
    <a:masterClrMapping/>
  </p:clrMapOvr>
  <mc:AlternateContent xmlns:mc="http://schemas.openxmlformats.org/markup-compatibility/2006" xmlns:p14="http://schemas.microsoft.com/office/powerpoint/2010/main">
    <mc:Choice Requires="p14">
      <p:transition spd="slow" p14:dur="2000" advTm="20108"/>
    </mc:Choice>
    <mc:Fallback xmlns="">
      <p:transition spd="slow" advTm="20108"/>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98EB0C-064B-4C35-8EB5-B14F36C04085}"/>
              </a:ext>
            </a:extLst>
          </p:cNvPr>
          <p:cNvSpPr txBox="1"/>
          <p:nvPr/>
        </p:nvSpPr>
        <p:spPr>
          <a:xfrm>
            <a:off x="655146" y="651169"/>
            <a:ext cx="8700469" cy="5232202"/>
          </a:xfrm>
          <a:prstGeom prst="rect">
            <a:avLst/>
          </a:prstGeom>
          <a:noFill/>
          <a:ln w="15875">
            <a:noFill/>
          </a:ln>
        </p:spPr>
        <p:txBody>
          <a:bodyPr wrap="square" lIns="91440" tIns="45720" rIns="91440" bIns="45720" rtlCol="0" anchor="t">
            <a:spAutoFit/>
          </a:bodyPr>
          <a:lstStyle/>
          <a:p>
            <a:r>
              <a:rPr lang="en-US" sz="4000" b="1" dirty="0">
                <a:latin typeface="Arial" panose="020B0604020202020204" pitchFamily="34" charset="0"/>
                <a:ea typeface="Times New Roman" panose="02020603050405020304" pitchFamily="18" charset="0"/>
              </a:rPr>
              <a:t>Q&amp;A Session </a:t>
            </a:r>
          </a:p>
          <a:p>
            <a:r>
              <a:rPr lang="en-US" sz="2400" b="1" dirty="0">
                <a:latin typeface="Arial" panose="020B0604020202020204" pitchFamily="34" charset="0"/>
                <a:ea typeface="Times New Roman" panose="02020603050405020304" pitchFamily="18" charset="0"/>
              </a:rPr>
              <a:t>A chance for attendees to ask specific questions about the project or how it may apply to something they are doing in their project or possible future projects.</a:t>
            </a:r>
            <a:r>
              <a:rPr lang="en-US" sz="2400" dirty="0">
                <a:latin typeface="Arial" panose="020B0604020202020204" pitchFamily="34" charset="0"/>
                <a:ea typeface="Times New Roman" panose="02020603050405020304" pitchFamily="18" charset="0"/>
              </a:rPr>
              <a:t> </a:t>
            </a:r>
          </a:p>
          <a:p>
            <a:pPr marL="342900" indent="-342900">
              <a:buAutoNum type="arabicPeriod"/>
            </a:pPr>
            <a:r>
              <a:rPr lang="en-US" dirty="0"/>
              <a:t>In the last 2 years, what has been your experiences with obtaining high tech, expensive, and employer requested equipment for your program? </a:t>
            </a:r>
          </a:p>
          <a:p>
            <a:pPr marL="342900" indent="-342900">
              <a:buAutoNum type="arabicPeriod"/>
            </a:pPr>
            <a:endParaRPr lang="en-US" dirty="0"/>
          </a:p>
          <a:p>
            <a:pPr marL="342900" indent="-342900">
              <a:buAutoNum type="arabicPeriod"/>
            </a:pPr>
            <a:r>
              <a:rPr lang="en-US" dirty="0"/>
              <a:t>Do you have any employer partnerships that already help you get access to high tech, expensive, equipment? Has that changed in the last few years with the recent supply chain issues? Is it going to always be there the same as it is now?</a:t>
            </a:r>
          </a:p>
          <a:p>
            <a:pPr marL="342900" indent="-342900">
              <a:buAutoNum type="arabicPeriod"/>
            </a:pPr>
            <a:endParaRPr lang="en-US" dirty="0"/>
          </a:p>
          <a:p>
            <a:pPr marL="342900" indent="-342900">
              <a:buAutoNum type="arabicPeriod"/>
            </a:pPr>
            <a:r>
              <a:rPr lang="en-US" dirty="0"/>
              <a:t>How would you be able to create a consortium or collaboration in your state/region to acquire high tech, expensive, employer-requested equipment? What are the roadblocks? Who are the people to connect with?</a:t>
            </a:r>
          </a:p>
          <a:p>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p:txBody>
      </p:sp>
      <p:grpSp>
        <p:nvGrpSpPr>
          <p:cNvPr id="3" name="Group 2">
            <a:extLst>
              <a:ext uri="{FF2B5EF4-FFF2-40B4-BE49-F238E27FC236}">
                <a16:creationId xmlns:a16="http://schemas.microsoft.com/office/drawing/2014/main" id="{7EF3F95C-CA1F-4C65-ABC1-237F7A971482}"/>
              </a:ext>
            </a:extLst>
          </p:cNvPr>
          <p:cNvGrpSpPr/>
          <p:nvPr/>
        </p:nvGrpSpPr>
        <p:grpSpPr>
          <a:xfrm>
            <a:off x="9636759" y="0"/>
            <a:ext cx="2631440" cy="2194560"/>
            <a:chOff x="9636759" y="0"/>
            <a:chExt cx="2631440" cy="2194560"/>
          </a:xfrm>
        </p:grpSpPr>
        <p:sp>
          <p:nvSpPr>
            <p:cNvPr id="5" name="Diagonal Stripe 4">
              <a:extLst>
                <a:ext uri="{FF2B5EF4-FFF2-40B4-BE49-F238E27FC236}">
                  <a16:creationId xmlns:a16="http://schemas.microsoft.com/office/drawing/2014/main" id="{DCFDC0ED-D560-40E7-8DAA-F092913E55B0}"/>
                </a:ext>
              </a:extLst>
            </p:cNvPr>
            <p:cNvSpPr/>
            <p:nvPr/>
          </p:nvSpPr>
          <p:spPr>
            <a:xfrm rot="5400000">
              <a:off x="9855199" y="-218440"/>
              <a:ext cx="2194560" cy="2631440"/>
            </a:xfrm>
            <a:prstGeom prst="diagStripe">
              <a:avLst>
                <a:gd name="adj" fmla="val 4729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 name="Rectangle 5">
              <a:extLst>
                <a:ext uri="{FF2B5EF4-FFF2-40B4-BE49-F238E27FC236}">
                  <a16:creationId xmlns:a16="http://schemas.microsoft.com/office/drawing/2014/main" id="{6522AD8C-7128-4A35-B664-7AA64F47722C}"/>
                </a:ext>
              </a:extLst>
            </p:cNvPr>
            <p:cNvSpPr/>
            <p:nvPr/>
          </p:nvSpPr>
          <p:spPr>
            <a:xfrm rot="2570539">
              <a:off x="10746686" y="423594"/>
              <a:ext cx="1210589" cy="646331"/>
            </a:xfrm>
            <a:prstGeom prst="rect">
              <a:avLst/>
            </a:prstGeom>
            <a:noFill/>
          </p:spPr>
          <p:txBody>
            <a:bodyPr wrap="none" lIns="91440" tIns="45720" rIns="91440" bIns="45720">
              <a:spAutoFit/>
            </a:bodyPr>
            <a:lstStyle/>
            <a:p>
              <a:pPr algn="ctr"/>
              <a:r>
                <a:rPr lang="en-US" sz="3600" b="0" cap="none" spc="0" dirty="0">
                  <a:ln w="0"/>
                  <a:solidFill>
                    <a:schemeClr val="tx1"/>
                  </a:solidFill>
                  <a:effectLst>
                    <a:outerShdw blurRad="38100" dist="19050" dir="2700000" algn="tl" rotWithShape="0">
                      <a:schemeClr val="dk1">
                        <a:alpha val="40000"/>
                      </a:schemeClr>
                    </a:outerShdw>
                  </a:effectLst>
                </a:rPr>
                <a:t>Chris</a:t>
              </a:r>
            </a:p>
          </p:txBody>
        </p:sp>
      </p:grpSp>
    </p:spTree>
    <p:custDataLst>
      <p:tags r:id="rId1"/>
    </p:custDataLst>
    <p:extLst>
      <p:ext uri="{BB962C8B-B14F-4D97-AF65-F5344CB8AC3E}">
        <p14:creationId xmlns:p14="http://schemas.microsoft.com/office/powerpoint/2010/main" val="3108033570"/>
      </p:ext>
    </p:extLst>
  </p:cSld>
  <p:clrMapOvr>
    <a:masterClrMapping/>
  </p:clrMapOvr>
  <mc:AlternateContent xmlns:mc="http://schemas.openxmlformats.org/markup-compatibility/2006" xmlns:p14="http://schemas.microsoft.com/office/powerpoint/2010/main">
    <mc:Choice Requires="p14">
      <p:transition spd="slow" p14:dur="2000" advTm="20108"/>
    </mc:Choice>
    <mc:Fallback xmlns="">
      <p:transition spd="slow" advTm="20108"/>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C97815E2-BFB6-FEDC-4688-1C299C2B63C1}"/>
              </a:ext>
            </a:extLst>
          </p:cNvPr>
          <p:cNvSpPr/>
          <p:nvPr/>
        </p:nvSpPr>
        <p:spPr>
          <a:xfrm>
            <a:off x="-120361" y="3608820"/>
            <a:ext cx="4599709" cy="914400"/>
          </a:xfrm>
          <a:prstGeom prst="rect">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9E42C9FE-F2DB-4B54-80AD-7A6D9D37BA40}"/>
              </a:ext>
            </a:extLst>
          </p:cNvPr>
          <p:cNvSpPr txBox="1"/>
          <p:nvPr/>
        </p:nvSpPr>
        <p:spPr>
          <a:xfrm>
            <a:off x="5683099" y="278108"/>
            <a:ext cx="4135529" cy="1200329"/>
          </a:xfrm>
          <a:prstGeom prst="rect">
            <a:avLst/>
          </a:prstGeom>
          <a:noFill/>
        </p:spPr>
        <p:txBody>
          <a:bodyPr wrap="square" lIns="91440" tIns="45720" rIns="91440" bIns="45720" rtlCol="0" anchor="t">
            <a:spAutoFit/>
          </a:bodyPr>
          <a:lstStyle/>
          <a:p>
            <a:r>
              <a:rPr lang="en-US" sz="1600" b="1">
                <a:latin typeface="Arial"/>
                <a:cs typeface="Arial"/>
              </a:rPr>
              <a:t>Carl Borleis</a:t>
            </a:r>
          </a:p>
          <a:p>
            <a:r>
              <a:rPr lang="en-US" sz="1400">
                <a:latin typeface="Arial"/>
                <a:cs typeface="Arial"/>
              </a:rPr>
              <a:t>Director of Program Excellence, TCOE</a:t>
            </a:r>
          </a:p>
          <a:p>
            <a:r>
              <a:rPr lang="en-US" sz="1400">
                <a:latin typeface="Arial"/>
                <a:cs typeface="Arial"/>
              </a:rPr>
              <a:t>PI, ISA-TOPE</a:t>
            </a:r>
          </a:p>
          <a:p>
            <a:r>
              <a:rPr lang="en-US" sz="1400">
                <a:latin typeface="Arial"/>
                <a:cs typeface="Arial"/>
              </a:rPr>
              <a:t>651-423-8577</a:t>
            </a:r>
          </a:p>
          <a:p>
            <a:r>
              <a:rPr lang="en-US" sz="1400" u="sng">
                <a:latin typeface="Arial"/>
                <a:cs typeface="Arial"/>
                <a:hlinkClick r:id="rId2"/>
              </a:rPr>
              <a:t>carl.borleis@dctc.edu</a:t>
            </a:r>
            <a:r>
              <a:rPr lang="en-US" sz="1400"/>
              <a:t> </a:t>
            </a:r>
          </a:p>
        </p:txBody>
      </p:sp>
      <p:sp>
        <p:nvSpPr>
          <p:cNvPr id="7" name="TextBox 6">
            <a:extLst>
              <a:ext uri="{FF2B5EF4-FFF2-40B4-BE49-F238E27FC236}">
                <a16:creationId xmlns:a16="http://schemas.microsoft.com/office/drawing/2014/main" id="{45B8A0EB-ABF2-4447-8BD9-B9C8DBAED9E2}"/>
              </a:ext>
            </a:extLst>
          </p:cNvPr>
          <p:cNvSpPr txBox="1"/>
          <p:nvPr/>
        </p:nvSpPr>
        <p:spPr>
          <a:xfrm>
            <a:off x="5710808" y="4782873"/>
            <a:ext cx="4135530" cy="1631216"/>
          </a:xfrm>
          <a:prstGeom prst="rect">
            <a:avLst/>
          </a:prstGeom>
          <a:noFill/>
        </p:spPr>
        <p:txBody>
          <a:bodyPr wrap="square" lIns="91440" tIns="45720" rIns="91440" bIns="45720" rtlCol="0" anchor="t">
            <a:spAutoFit/>
          </a:bodyPr>
          <a:lstStyle/>
          <a:p>
            <a:r>
              <a:rPr lang="en-US" sz="1600" b="1">
                <a:latin typeface="Arial"/>
                <a:cs typeface="Arial"/>
              </a:rPr>
              <a:t>Chris Hadfield, Ed.M.</a:t>
            </a:r>
          </a:p>
          <a:p>
            <a:r>
              <a:rPr lang="en-US" sz="1400">
                <a:latin typeface="Arial"/>
                <a:cs typeface="Arial"/>
              </a:rPr>
              <a:t>Executive Director, TCOE </a:t>
            </a:r>
          </a:p>
          <a:p>
            <a:r>
              <a:rPr lang="en-US" sz="1400">
                <a:latin typeface="Arial"/>
                <a:cs typeface="Arial"/>
              </a:rPr>
              <a:t>Co-PI, National Center for Autonomous Technologies (NCAT)</a:t>
            </a:r>
          </a:p>
          <a:p>
            <a:r>
              <a:rPr lang="en-US" sz="1400">
                <a:latin typeface="Arial"/>
                <a:cs typeface="Arial"/>
              </a:rPr>
              <a:t>Co-PI, ISA-TOPE</a:t>
            </a:r>
          </a:p>
          <a:p>
            <a:r>
              <a:rPr lang="en-US" sz="1400">
                <a:latin typeface="Arial"/>
                <a:cs typeface="Arial"/>
              </a:rPr>
              <a:t>651-423-8311</a:t>
            </a:r>
          </a:p>
          <a:p>
            <a:r>
              <a:rPr lang="en-US" sz="1400" u="sng">
                <a:latin typeface="Arial"/>
                <a:cs typeface="Arial"/>
                <a:hlinkClick r:id="rId3"/>
              </a:rPr>
              <a:t>Chris.hadfield@dctc.edu</a:t>
            </a:r>
            <a:endParaRPr lang="en-US" sz="1400">
              <a:latin typeface="Arial"/>
              <a:cs typeface="Arial"/>
            </a:endParaRPr>
          </a:p>
        </p:txBody>
      </p:sp>
      <p:sp>
        <p:nvSpPr>
          <p:cNvPr id="9" name="TextBox 8">
            <a:extLst>
              <a:ext uri="{FF2B5EF4-FFF2-40B4-BE49-F238E27FC236}">
                <a16:creationId xmlns:a16="http://schemas.microsoft.com/office/drawing/2014/main" id="{ABDA0DBB-250A-5F43-85BF-3D1181C161F6}"/>
              </a:ext>
            </a:extLst>
          </p:cNvPr>
          <p:cNvSpPr txBox="1"/>
          <p:nvPr/>
        </p:nvSpPr>
        <p:spPr>
          <a:xfrm>
            <a:off x="422209" y="219622"/>
            <a:ext cx="3923092" cy="1323439"/>
          </a:xfrm>
          <a:prstGeom prst="rect">
            <a:avLst/>
          </a:prstGeom>
          <a:noFill/>
        </p:spPr>
        <p:txBody>
          <a:bodyPr wrap="square" lIns="91440" tIns="45720" rIns="91440" bIns="45720" rtlCol="0" anchor="t">
            <a:spAutoFit/>
          </a:bodyPr>
          <a:lstStyle/>
          <a:p>
            <a:r>
              <a:rPr lang="en-US" sz="8000" b="1">
                <a:latin typeface="Arial Black"/>
                <a:cs typeface="Arial Black" panose="020B0604020202020204" pitchFamily="34" charset="0"/>
              </a:rPr>
              <a:t>Get</a:t>
            </a:r>
            <a:endParaRPr lang="en-US" sz="8000">
              <a:latin typeface="Arial Black"/>
            </a:endParaRPr>
          </a:p>
        </p:txBody>
      </p:sp>
      <p:sp>
        <p:nvSpPr>
          <p:cNvPr id="5" name="TextBox 4">
            <a:extLst>
              <a:ext uri="{FF2B5EF4-FFF2-40B4-BE49-F238E27FC236}">
                <a16:creationId xmlns:a16="http://schemas.microsoft.com/office/drawing/2014/main" id="{B401F7F8-5FCC-457E-BA6B-80D529E34C38}"/>
              </a:ext>
            </a:extLst>
          </p:cNvPr>
          <p:cNvSpPr txBox="1"/>
          <p:nvPr/>
        </p:nvSpPr>
        <p:spPr>
          <a:xfrm>
            <a:off x="5683099" y="3210473"/>
            <a:ext cx="3745543" cy="1631216"/>
          </a:xfrm>
          <a:prstGeom prst="rect">
            <a:avLst/>
          </a:prstGeom>
          <a:noFill/>
        </p:spPr>
        <p:txBody>
          <a:bodyPr wrap="square" lIns="91440" tIns="45720" rIns="91440" bIns="45720" rtlCol="0" anchor="t">
            <a:spAutoFit/>
          </a:bodyPr>
          <a:lstStyle/>
          <a:p>
            <a:r>
              <a:rPr lang="en-US" sz="1600" b="1" dirty="0">
                <a:latin typeface="Arial"/>
                <a:cs typeface="Arial"/>
              </a:rPr>
              <a:t>Forrest Brownlee</a:t>
            </a:r>
          </a:p>
          <a:p>
            <a:r>
              <a:rPr lang="en-US" sz="1400" dirty="0">
                <a:latin typeface="Arial"/>
                <a:cs typeface="Arial"/>
              </a:rPr>
              <a:t>Diesel Technology Instructor, Minnesota North - Hibbing</a:t>
            </a:r>
          </a:p>
          <a:p>
            <a:r>
              <a:rPr lang="en-US" sz="1400" dirty="0">
                <a:latin typeface="Arial"/>
                <a:cs typeface="Arial"/>
              </a:rPr>
              <a:t>MTTIA Board of Directors</a:t>
            </a:r>
          </a:p>
          <a:p>
            <a:r>
              <a:rPr lang="en-US" sz="1400" dirty="0">
                <a:latin typeface="Arial"/>
                <a:cs typeface="Arial"/>
              </a:rPr>
              <a:t>SME, ISA-TOPE</a:t>
            </a:r>
          </a:p>
          <a:p>
            <a:r>
              <a:rPr lang="en-US" sz="1400" dirty="0">
                <a:latin typeface="Arial"/>
                <a:cs typeface="Arial"/>
              </a:rPr>
              <a:t>218-293-6862</a:t>
            </a:r>
          </a:p>
          <a:p>
            <a:r>
              <a:rPr lang="en-US" sz="1400" u="sng" dirty="0">
                <a:latin typeface="Arial"/>
                <a:cs typeface="Arial"/>
              </a:rPr>
              <a:t>forrest.brownlee@minnesotanorth.edu</a:t>
            </a:r>
          </a:p>
        </p:txBody>
      </p:sp>
      <p:sp>
        <p:nvSpPr>
          <p:cNvPr id="10" name="TextBox 9">
            <a:extLst>
              <a:ext uri="{FF2B5EF4-FFF2-40B4-BE49-F238E27FC236}">
                <a16:creationId xmlns:a16="http://schemas.microsoft.com/office/drawing/2014/main" id="{AD597C5D-9E53-4607-AEBD-DA9EF41F188F}"/>
              </a:ext>
            </a:extLst>
          </p:cNvPr>
          <p:cNvSpPr txBox="1"/>
          <p:nvPr/>
        </p:nvSpPr>
        <p:spPr>
          <a:xfrm>
            <a:off x="422971" y="3770681"/>
            <a:ext cx="4135528" cy="584775"/>
          </a:xfrm>
          <a:prstGeom prst="rect">
            <a:avLst/>
          </a:prstGeom>
          <a:noFill/>
        </p:spPr>
        <p:txBody>
          <a:bodyPr wrap="square" lIns="91440" tIns="45720" rIns="91440" bIns="45720" rtlCol="0" anchor="t">
            <a:spAutoFit/>
          </a:bodyPr>
          <a:lstStyle/>
          <a:p>
            <a:r>
              <a:rPr lang="en-US" sz="3200" b="1" i="1" u="sng">
                <a:latin typeface="Arial"/>
                <a:cs typeface="Arial"/>
                <a:hlinkClick r:id="rId4"/>
              </a:rPr>
              <a:t>ISA-TOPE.ORG</a:t>
            </a:r>
            <a:endParaRPr lang="en-US" sz="3200" b="1" i="1">
              <a:latin typeface="Arial"/>
              <a:cs typeface="Arial"/>
            </a:endParaRPr>
          </a:p>
        </p:txBody>
      </p:sp>
      <p:pic>
        <p:nvPicPr>
          <p:cNvPr id="8" name="Picture 7">
            <a:extLst>
              <a:ext uri="{FF2B5EF4-FFF2-40B4-BE49-F238E27FC236}">
                <a16:creationId xmlns:a16="http://schemas.microsoft.com/office/drawing/2014/main" id="{A6F4354C-A659-4DA7-A44A-9D62DA87F7E7}"/>
              </a:ext>
            </a:extLst>
          </p:cNvPr>
          <p:cNvPicPr>
            <a:picLocks noChangeAspect="1"/>
          </p:cNvPicPr>
          <p:nvPr/>
        </p:nvPicPr>
        <p:blipFill>
          <a:blip r:embed="rId5"/>
          <a:stretch>
            <a:fillRect/>
          </a:stretch>
        </p:blipFill>
        <p:spPr>
          <a:xfrm>
            <a:off x="1733997" y="5754433"/>
            <a:ext cx="2055577" cy="904796"/>
          </a:xfrm>
          <a:prstGeom prst="rect">
            <a:avLst/>
          </a:prstGeom>
          <a:solidFill>
            <a:schemeClr val="accent1"/>
          </a:solidFill>
        </p:spPr>
      </p:pic>
      <p:pic>
        <p:nvPicPr>
          <p:cNvPr id="11" name="Picture 10">
            <a:extLst>
              <a:ext uri="{FF2B5EF4-FFF2-40B4-BE49-F238E27FC236}">
                <a16:creationId xmlns:a16="http://schemas.microsoft.com/office/drawing/2014/main" id="{C4D6ACD0-F1FA-4E49-B088-904CC607F47B}"/>
              </a:ext>
            </a:extLst>
          </p:cNvPr>
          <p:cNvPicPr>
            <a:picLocks noChangeAspect="1"/>
          </p:cNvPicPr>
          <p:nvPr/>
        </p:nvPicPr>
        <p:blipFill>
          <a:blip r:embed="rId6"/>
          <a:stretch>
            <a:fillRect/>
          </a:stretch>
        </p:blipFill>
        <p:spPr>
          <a:xfrm>
            <a:off x="4030929" y="5754433"/>
            <a:ext cx="946940" cy="951167"/>
          </a:xfrm>
          <a:prstGeom prst="rect">
            <a:avLst/>
          </a:prstGeom>
        </p:spPr>
      </p:pic>
      <p:sp>
        <p:nvSpPr>
          <p:cNvPr id="2" name="TextBox 1">
            <a:extLst>
              <a:ext uri="{FF2B5EF4-FFF2-40B4-BE49-F238E27FC236}">
                <a16:creationId xmlns:a16="http://schemas.microsoft.com/office/drawing/2014/main" id="{A2F072A8-481E-CC67-D45A-54F2724103E7}"/>
              </a:ext>
            </a:extLst>
          </p:cNvPr>
          <p:cNvSpPr txBox="1"/>
          <p:nvPr/>
        </p:nvSpPr>
        <p:spPr>
          <a:xfrm>
            <a:off x="5683099" y="1638072"/>
            <a:ext cx="3745543" cy="1415772"/>
          </a:xfrm>
          <a:prstGeom prst="rect">
            <a:avLst/>
          </a:prstGeom>
          <a:noFill/>
        </p:spPr>
        <p:txBody>
          <a:bodyPr wrap="square" lIns="91440" tIns="45720" rIns="91440" bIns="45720" rtlCol="0" anchor="t">
            <a:spAutoFit/>
          </a:bodyPr>
          <a:lstStyle/>
          <a:p>
            <a:r>
              <a:rPr lang="en-US" sz="1600" b="1">
                <a:latin typeface="Arial"/>
                <a:cs typeface="Arial"/>
              </a:rPr>
              <a:t>Shannon Mohn</a:t>
            </a:r>
          </a:p>
          <a:p>
            <a:r>
              <a:rPr lang="en-US" sz="1400">
                <a:latin typeface="Arial"/>
                <a:cs typeface="Arial"/>
              </a:rPr>
              <a:t>Automotive Instructor, M-State</a:t>
            </a:r>
          </a:p>
          <a:p>
            <a:r>
              <a:rPr lang="en-US" sz="1400">
                <a:latin typeface="Arial"/>
                <a:cs typeface="Arial"/>
              </a:rPr>
              <a:t>MTTIA Training Coordinator</a:t>
            </a:r>
          </a:p>
          <a:p>
            <a:r>
              <a:rPr lang="en-US" sz="1400">
                <a:latin typeface="Arial"/>
                <a:cs typeface="Arial"/>
              </a:rPr>
              <a:t>Co-PI, ISA-TOPE</a:t>
            </a:r>
          </a:p>
          <a:p>
            <a:r>
              <a:rPr lang="en-US" sz="1400">
                <a:latin typeface="Arial"/>
                <a:cs typeface="Arial"/>
              </a:rPr>
              <a:t>218-299-6563</a:t>
            </a:r>
          </a:p>
          <a:p>
            <a:r>
              <a:rPr lang="en-US" sz="1400" u="sng">
                <a:latin typeface="Arial"/>
                <a:cs typeface="Arial"/>
                <a:hlinkClick r:id="rId7"/>
              </a:rPr>
              <a:t>Shannon.mohn@minnesota.edu</a:t>
            </a:r>
            <a:endParaRPr lang="en-US" sz="1400">
              <a:latin typeface="Arial"/>
              <a:cs typeface="Arial"/>
            </a:endParaRPr>
          </a:p>
        </p:txBody>
      </p:sp>
      <p:sp>
        <p:nvSpPr>
          <p:cNvPr id="3" name="Arrow: Chevron 2">
            <a:extLst>
              <a:ext uri="{FF2B5EF4-FFF2-40B4-BE49-F238E27FC236}">
                <a16:creationId xmlns:a16="http://schemas.microsoft.com/office/drawing/2014/main" id="{ACF3CA41-5D39-F109-5043-7CB22ACC4FAE}"/>
              </a:ext>
            </a:extLst>
          </p:cNvPr>
          <p:cNvSpPr/>
          <p:nvPr/>
        </p:nvSpPr>
        <p:spPr>
          <a:xfrm>
            <a:off x="5502700" y="351119"/>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Arrow: Chevron 3">
            <a:extLst>
              <a:ext uri="{FF2B5EF4-FFF2-40B4-BE49-F238E27FC236}">
                <a16:creationId xmlns:a16="http://schemas.microsoft.com/office/drawing/2014/main" id="{01D050A6-2192-5DC9-4B85-56D957E86BD2}"/>
              </a:ext>
            </a:extLst>
          </p:cNvPr>
          <p:cNvSpPr/>
          <p:nvPr/>
        </p:nvSpPr>
        <p:spPr>
          <a:xfrm>
            <a:off x="5502699" y="4853846"/>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Arrow: Chevron 12">
            <a:extLst>
              <a:ext uri="{FF2B5EF4-FFF2-40B4-BE49-F238E27FC236}">
                <a16:creationId xmlns:a16="http://schemas.microsoft.com/office/drawing/2014/main" id="{433F3F69-C234-E30D-3608-8CDD8FDA2CED}"/>
              </a:ext>
            </a:extLst>
          </p:cNvPr>
          <p:cNvSpPr/>
          <p:nvPr/>
        </p:nvSpPr>
        <p:spPr>
          <a:xfrm>
            <a:off x="5502700" y="1713482"/>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 name="Arrow: Chevron 13">
            <a:extLst>
              <a:ext uri="{FF2B5EF4-FFF2-40B4-BE49-F238E27FC236}">
                <a16:creationId xmlns:a16="http://schemas.microsoft.com/office/drawing/2014/main" id="{D9133419-823A-7EF1-1585-9ABED56D6539}"/>
              </a:ext>
            </a:extLst>
          </p:cNvPr>
          <p:cNvSpPr/>
          <p:nvPr/>
        </p:nvSpPr>
        <p:spPr>
          <a:xfrm>
            <a:off x="5502699" y="3292900"/>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TextBox 14">
            <a:extLst>
              <a:ext uri="{FF2B5EF4-FFF2-40B4-BE49-F238E27FC236}">
                <a16:creationId xmlns:a16="http://schemas.microsoft.com/office/drawing/2014/main" id="{8957C509-2B09-AC5E-B265-8BE445CE3448}"/>
              </a:ext>
            </a:extLst>
          </p:cNvPr>
          <p:cNvSpPr txBox="1"/>
          <p:nvPr/>
        </p:nvSpPr>
        <p:spPr>
          <a:xfrm>
            <a:off x="452582" y="1191492"/>
            <a:ext cx="2743200"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0" b="1">
                <a:latin typeface="Arial Black"/>
              </a:rPr>
              <a:t>in</a:t>
            </a:r>
            <a:endParaRPr lang="en-US" sz="8000"/>
          </a:p>
        </p:txBody>
      </p:sp>
      <p:sp>
        <p:nvSpPr>
          <p:cNvPr id="16" name="TextBox 15">
            <a:extLst>
              <a:ext uri="{FF2B5EF4-FFF2-40B4-BE49-F238E27FC236}">
                <a16:creationId xmlns:a16="http://schemas.microsoft.com/office/drawing/2014/main" id="{48D7D42A-D66A-0ED1-9459-34CC80FAF93E}"/>
              </a:ext>
            </a:extLst>
          </p:cNvPr>
          <p:cNvSpPr txBox="1"/>
          <p:nvPr/>
        </p:nvSpPr>
        <p:spPr>
          <a:xfrm>
            <a:off x="374072" y="2165927"/>
            <a:ext cx="3870035"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0" b="1">
                <a:latin typeface="Arial Black"/>
              </a:rPr>
              <a:t>touch.</a:t>
            </a:r>
            <a:endParaRPr lang="en-US" sz="8000"/>
          </a:p>
        </p:txBody>
      </p:sp>
      <p:pic>
        <p:nvPicPr>
          <p:cNvPr id="18" name="Picture 17">
            <a:extLst>
              <a:ext uri="{FF2B5EF4-FFF2-40B4-BE49-F238E27FC236}">
                <a16:creationId xmlns:a16="http://schemas.microsoft.com/office/drawing/2014/main" id="{AE394E2A-AD93-4B8B-832E-B3C2FDCED458}"/>
              </a:ext>
            </a:extLst>
          </p:cNvPr>
          <p:cNvPicPr>
            <a:picLocks noChangeAspect="1"/>
          </p:cNvPicPr>
          <p:nvPr/>
        </p:nvPicPr>
        <p:blipFill>
          <a:blip r:embed="rId8"/>
          <a:stretch>
            <a:fillRect/>
          </a:stretch>
        </p:blipFill>
        <p:spPr>
          <a:xfrm>
            <a:off x="3376181" y="540054"/>
            <a:ext cx="1302875" cy="1302875"/>
          </a:xfrm>
          <a:prstGeom prst="rect">
            <a:avLst/>
          </a:prstGeom>
        </p:spPr>
      </p:pic>
    </p:spTree>
    <p:extLst>
      <p:ext uri="{BB962C8B-B14F-4D97-AF65-F5344CB8AC3E}">
        <p14:creationId xmlns:p14="http://schemas.microsoft.com/office/powerpoint/2010/main" val="561013696"/>
      </p:ext>
    </p:extLst>
  </p:cSld>
  <p:clrMapOvr>
    <a:masterClrMapping/>
  </p:clrMapOvr>
  <mc:AlternateContent xmlns:mc="http://schemas.openxmlformats.org/markup-compatibility/2006" xmlns:p14="http://schemas.microsoft.com/office/powerpoint/2010/main">
    <mc:Choice Requires="p14">
      <p:transition spd="slow" p14:dur="2000" advTm="7139"/>
    </mc:Choice>
    <mc:Fallback xmlns="">
      <p:transition spd="slow" advTm="7139"/>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8C845B1-FE95-4558-9F96-CADE9BA30575}"/>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3941685" y="3754792"/>
            <a:ext cx="3292876" cy="2469657"/>
          </a:xfrm>
          <a:prstGeom prst="rect">
            <a:avLst/>
          </a:prstGeom>
        </p:spPr>
      </p:pic>
      <p:sp>
        <p:nvSpPr>
          <p:cNvPr id="4" name="TextBox 3">
            <a:extLst>
              <a:ext uri="{FF2B5EF4-FFF2-40B4-BE49-F238E27FC236}">
                <a16:creationId xmlns:a16="http://schemas.microsoft.com/office/drawing/2014/main" id="{EC98EB0C-064B-4C35-8EB5-B14F36C04085}"/>
              </a:ext>
            </a:extLst>
          </p:cNvPr>
          <p:cNvSpPr txBox="1"/>
          <p:nvPr/>
        </p:nvSpPr>
        <p:spPr>
          <a:xfrm>
            <a:off x="655146" y="651169"/>
            <a:ext cx="8700469" cy="2246769"/>
          </a:xfrm>
          <a:prstGeom prst="rect">
            <a:avLst/>
          </a:prstGeom>
          <a:noFill/>
          <a:ln w="15875">
            <a:noFill/>
          </a:ln>
        </p:spPr>
        <p:txBody>
          <a:bodyPr wrap="square" lIns="91440" tIns="45720" rIns="91440" bIns="45720" rtlCol="0" anchor="t">
            <a:spAutoFit/>
          </a:bodyPr>
          <a:lstStyle/>
          <a:p>
            <a:r>
              <a:rPr lang="en-US" sz="4000" b="1" dirty="0">
                <a:latin typeface="Arial Black"/>
                <a:cs typeface="Arial Black" panose="020B0604020202020204" pitchFamily="34" charset="0"/>
              </a:rPr>
              <a:t>Agenda</a:t>
            </a:r>
            <a:endParaRPr lang="en-US" sz="4000" b="1" dirty="0">
              <a:latin typeface="Arial Black" panose="020B0604020202020204" pitchFamily="34" charset="0"/>
              <a:cs typeface="Arial Black" panose="020B0604020202020204" pitchFamily="34" charset="0"/>
            </a:endParaRPr>
          </a:p>
          <a:p>
            <a:endParaRPr lang="en-US" sz="2800" b="1" dirty="0">
              <a:solidFill>
                <a:srgbClr val="2601DD"/>
              </a:solidFill>
            </a:endParaRPr>
          </a:p>
          <a:p>
            <a:pPr marL="285750" indent="-285750">
              <a:buFont typeface="Arial" panose="020B0604020202020204" pitchFamily="34" charset="0"/>
              <a:buChar char="•"/>
            </a:pPr>
            <a:r>
              <a:rPr lang="en-US" sz="2400" dirty="0">
                <a:latin typeface="Arial"/>
                <a:cs typeface="Arial"/>
              </a:rPr>
              <a:t>Pre-trip inspection </a:t>
            </a:r>
          </a:p>
          <a:p>
            <a:pPr marL="285750" indent="-285750">
              <a:buFont typeface="Arial" panose="020B0604020202020204" pitchFamily="34" charset="0"/>
              <a:buChar char="•"/>
            </a:pPr>
            <a:r>
              <a:rPr lang="en-US" sz="2400" dirty="0">
                <a:latin typeface="Arial"/>
                <a:cs typeface="Arial"/>
              </a:rPr>
              <a:t>Post-trip inspection </a:t>
            </a:r>
          </a:p>
          <a:p>
            <a:pPr marL="285750" indent="-285750">
              <a:buFont typeface="Arial" panose="020B0604020202020204" pitchFamily="34" charset="0"/>
              <a:buChar char="•"/>
            </a:pPr>
            <a:r>
              <a:rPr lang="en-US" sz="2400" dirty="0">
                <a:latin typeface="Arial"/>
                <a:cs typeface="Arial"/>
              </a:rPr>
              <a:t>Upkeep </a:t>
            </a:r>
          </a:p>
        </p:txBody>
      </p:sp>
      <p:sp>
        <p:nvSpPr>
          <p:cNvPr id="2" name="Diagonal Stripe 1">
            <a:extLst>
              <a:ext uri="{FF2B5EF4-FFF2-40B4-BE49-F238E27FC236}">
                <a16:creationId xmlns:a16="http://schemas.microsoft.com/office/drawing/2014/main" id="{8AD426E4-126C-4091-9802-2299AB186A7C}"/>
              </a:ext>
            </a:extLst>
          </p:cNvPr>
          <p:cNvSpPr/>
          <p:nvPr/>
        </p:nvSpPr>
        <p:spPr>
          <a:xfrm rot="5400000">
            <a:off x="9855199" y="-218440"/>
            <a:ext cx="2194560" cy="2631440"/>
          </a:xfrm>
          <a:prstGeom prst="diagStripe">
            <a:avLst>
              <a:gd name="adj" fmla="val 4729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7" name="TextBox 6">
            <a:extLst>
              <a:ext uri="{FF2B5EF4-FFF2-40B4-BE49-F238E27FC236}">
                <a16:creationId xmlns:a16="http://schemas.microsoft.com/office/drawing/2014/main" id="{4DB76A4B-4661-429C-CF1E-A8C6684B0840}"/>
              </a:ext>
            </a:extLst>
          </p:cNvPr>
          <p:cNvSpPr txBox="1"/>
          <p:nvPr/>
        </p:nvSpPr>
        <p:spPr>
          <a:xfrm>
            <a:off x="3941763" y="6224588"/>
            <a:ext cx="3292475" cy="317500"/>
          </a:xfrm>
          <a:prstGeom prst="rect">
            <a:avLst/>
          </a:prstGeom>
        </p:spPr>
        <p:txBody>
          <a:bodyPr>
            <a:normAutofit fontScale="47500" lnSpcReduction="20000"/>
          </a:bodyPr>
          <a:lstStyle/>
          <a:p>
            <a:r>
              <a:rPr lang="en-US">
                <a:hlinkClick r:id="rId4"/>
              </a:rPr>
              <a:t>This Photo</a:t>
            </a:r>
            <a:r>
              <a:rPr lang="en-US"/>
              <a:t> by Unknown author is licensed under </a:t>
            </a:r>
            <a:r>
              <a:rPr lang="en-US">
                <a:hlinkClick r:id="rId5"/>
              </a:rPr>
              <a:t>CC BY-SA</a:t>
            </a:r>
            <a:r>
              <a:rPr lang="en-US"/>
              <a:t>.</a:t>
            </a:r>
          </a:p>
        </p:txBody>
      </p:sp>
    </p:spTree>
    <p:custDataLst>
      <p:tags r:id="rId1"/>
    </p:custDataLst>
    <p:extLst>
      <p:ext uri="{BB962C8B-B14F-4D97-AF65-F5344CB8AC3E}">
        <p14:creationId xmlns:p14="http://schemas.microsoft.com/office/powerpoint/2010/main" val="1222908378"/>
      </p:ext>
    </p:extLst>
  </p:cSld>
  <p:clrMapOvr>
    <a:masterClrMapping/>
  </p:clrMapOvr>
  <mc:AlternateContent xmlns:mc="http://schemas.openxmlformats.org/markup-compatibility/2006" xmlns:p14="http://schemas.microsoft.com/office/powerpoint/2010/main">
    <mc:Choice Requires="p14">
      <p:transition spd="slow" p14:dur="2000" advTm="20108"/>
    </mc:Choice>
    <mc:Fallback xmlns="">
      <p:transition spd="slow" advTm="20108"/>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98EB0C-064B-4C35-8EB5-B14F36C04085}"/>
              </a:ext>
            </a:extLst>
          </p:cNvPr>
          <p:cNvSpPr txBox="1"/>
          <p:nvPr/>
        </p:nvSpPr>
        <p:spPr>
          <a:xfrm>
            <a:off x="655146" y="651169"/>
            <a:ext cx="10439574" cy="707886"/>
          </a:xfrm>
          <a:prstGeom prst="rect">
            <a:avLst/>
          </a:prstGeom>
          <a:noFill/>
          <a:ln w="15875">
            <a:noFill/>
          </a:ln>
        </p:spPr>
        <p:txBody>
          <a:bodyPr wrap="square" lIns="91440" tIns="45720" rIns="91440" bIns="45720" rtlCol="0" anchor="t">
            <a:spAutoFit/>
          </a:bodyPr>
          <a:lstStyle/>
          <a:p>
            <a:r>
              <a:rPr lang="en-US" sz="4000" b="1" dirty="0">
                <a:solidFill>
                  <a:srgbClr val="000000"/>
                </a:solidFill>
                <a:latin typeface="Arial Black"/>
                <a:cs typeface="Arial"/>
              </a:rPr>
              <a:t>Pre-trip </a:t>
            </a:r>
            <a:endParaRPr lang="en-US" sz="4000" b="1" dirty="0">
              <a:solidFill>
                <a:srgbClr val="000000"/>
              </a:solidFill>
              <a:latin typeface="Arial Black" panose="020B0604020202020204" pitchFamily="34" charset="0"/>
              <a:cs typeface="Arial"/>
            </a:endParaRPr>
          </a:p>
        </p:txBody>
      </p:sp>
      <p:sp>
        <p:nvSpPr>
          <p:cNvPr id="5" name="Diagonal Stripe 4">
            <a:extLst>
              <a:ext uri="{FF2B5EF4-FFF2-40B4-BE49-F238E27FC236}">
                <a16:creationId xmlns:a16="http://schemas.microsoft.com/office/drawing/2014/main" id="{9E3586D9-DB62-43FB-8BF4-F9F1D5C69564}"/>
              </a:ext>
            </a:extLst>
          </p:cNvPr>
          <p:cNvSpPr/>
          <p:nvPr/>
        </p:nvSpPr>
        <p:spPr>
          <a:xfrm rot="5400000">
            <a:off x="9855199" y="-218440"/>
            <a:ext cx="2194560" cy="2631440"/>
          </a:xfrm>
          <a:prstGeom prst="diagStripe">
            <a:avLst>
              <a:gd name="adj" fmla="val 4729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2" name="Online Media 1" title="Carolina Cat DIY Series: How to Perform a Proper Walk-Around Inspection on your Cat Skid Steer">
            <a:hlinkClick r:id="" action="ppaction://media"/>
            <a:extLst>
              <a:ext uri="{FF2B5EF4-FFF2-40B4-BE49-F238E27FC236}">
                <a16:creationId xmlns:a16="http://schemas.microsoft.com/office/drawing/2014/main" id="{F3C417CE-0AE2-AE71-E7EF-C1E014A051D6}"/>
              </a:ext>
            </a:extLst>
          </p:cNvPr>
          <p:cNvPicPr>
            <a:picLocks noRot="1" noChangeAspect="1"/>
          </p:cNvPicPr>
          <p:nvPr>
            <a:videoFile r:link="rId2"/>
          </p:nvPr>
        </p:nvPicPr>
        <p:blipFill>
          <a:blip r:embed="rId4"/>
          <a:stretch>
            <a:fillRect/>
          </a:stretch>
        </p:blipFill>
        <p:spPr>
          <a:xfrm>
            <a:off x="3282709" y="1891577"/>
            <a:ext cx="4835645" cy="2785479"/>
          </a:xfrm>
          <a:prstGeom prst="rect">
            <a:avLst/>
          </a:prstGeom>
        </p:spPr>
      </p:pic>
      <p:sp>
        <p:nvSpPr>
          <p:cNvPr id="6" name="TextBox 5">
            <a:extLst>
              <a:ext uri="{FF2B5EF4-FFF2-40B4-BE49-F238E27FC236}">
                <a16:creationId xmlns:a16="http://schemas.microsoft.com/office/drawing/2014/main" id="{E4D029C9-8516-23AD-CC89-4FC5F23F62F5}"/>
              </a:ext>
            </a:extLst>
          </p:cNvPr>
          <p:cNvSpPr txBox="1"/>
          <p:nvPr/>
        </p:nvSpPr>
        <p:spPr>
          <a:xfrm>
            <a:off x="3282709" y="4769119"/>
            <a:ext cx="6612902" cy="369332"/>
          </a:xfrm>
          <a:prstGeom prst="rect">
            <a:avLst/>
          </a:prstGeom>
          <a:noFill/>
        </p:spPr>
        <p:txBody>
          <a:bodyPr wrap="square">
            <a:spAutoFit/>
          </a:bodyPr>
          <a:lstStyle/>
          <a:p>
            <a:r>
              <a:rPr lang="en-US" dirty="0">
                <a:hlinkClick r:id="rId5"/>
              </a:rPr>
              <a:t>https://www.youtube.com/watch?v=USo5jWVWMO0</a:t>
            </a:r>
            <a:r>
              <a:rPr lang="en-US" dirty="0"/>
              <a:t> </a:t>
            </a:r>
          </a:p>
        </p:txBody>
      </p:sp>
    </p:spTree>
    <p:custDataLst>
      <p:tags r:id="rId1"/>
    </p:custDataLst>
    <p:extLst>
      <p:ext uri="{BB962C8B-B14F-4D97-AF65-F5344CB8AC3E}">
        <p14:creationId xmlns:p14="http://schemas.microsoft.com/office/powerpoint/2010/main" val="189330343"/>
      </p:ext>
    </p:extLst>
  </p:cSld>
  <p:clrMapOvr>
    <a:masterClrMapping/>
  </p:clrMapOvr>
  <mc:AlternateContent xmlns:mc="http://schemas.openxmlformats.org/markup-compatibility/2006" xmlns:p14="http://schemas.microsoft.com/office/powerpoint/2010/main">
    <mc:Choice Requires="p14">
      <p:transition spd="slow" p14:dur="2000" advTm="20108"/>
    </mc:Choice>
    <mc:Fallback xmlns="">
      <p:transition spd="slow" advTm="20108"/>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CD6135-FBEC-1809-81C2-23C89B179DA0}"/>
              </a:ext>
            </a:extLst>
          </p:cNvPr>
          <p:cNvSpPr>
            <a:spLocks noGrp="1"/>
          </p:cNvSpPr>
          <p:nvPr>
            <p:ph type="title"/>
          </p:nvPr>
        </p:nvSpPr>
        <p:spPr/>
        <p:txBody>
          <a:bodyPr/>
          <a:lstStyle/>
          <a:p>
            <a:r>
              <a:rPr lang="en-US" dirty="0">
                <a:solidFill>
                  <a:schemeClr val="tx1"/>
                </a:solidFill>
              </a:rPr>
              <a:t>Post-Trip</a:t>
            </a:r>
            <a:r>
              <a:rPr lang="en-US" dirty="0"/>
              <a:t> </a:t>
            </a:r>
          </a:p>
        </p:txBody>
      </p:sp>
      <p:sp>
        <p:nvSpPr>
          <p:cNvPr id="4" name="Content Placeholder 3">
            <a:extLst>
              <a:ext uri="{FF2B5EF4-FFF2-40B4-BE49-F238E27FC236}">
                <a16:creationId xmlns:a16="http://schemas.microsoft.com/office/drawing/2014/main" id="{BE19C3EE-03AA-67DA-282C-37FC049CD821}"/>
              </a:ext>
            </a:extLst>
          </p:cNvPr>
          <p:cNvSpPr>
            <a:spLocks noGrp="1"/>
          </p:cNvSpPr>
          <p:nvPr>
            <p:ph sz="half" idx="2"/>
          </p:nvPr>
        </p:nvSpPr>
        <p:spPr/>
        <p:txBody>
          <a:bodyPr/>
          <a:lstStyle/>
          <a:p>
            <a:endParaRPr lang="en-US"/>
          </a:p>
        </p:txBody>
      </p:sp>
      <p:sp>
        <p:nvSpPr>
          <p:cNvPr id="7" name="Content Placeholder 6">
            <a:extLst>
              <a:ext uri="{FF2B5EF4-FFF2-40B4-BE49-F238E27FC236}">
                <a16:creationId xmlns:a16="http://schemas.microsoft.com/office/drawing/2014/main" id="{DA6D9CEA-4800-1565-E422-4803917E7076}"/>
              </a:ext>
            </a:extLst>
          </p:cNvPr>
          <p:cNvSpPr>
            <a:spLocks noGrp="1"/>
          </p:cNvSpPr>
          <p:nvPr>
            <p:ph sz="half" idx="1"/>
          </p:nvPr>
        </p:nvSpPr>
        <p:spPr/>
        <p:txBody>
          <a:bodyPr/>
          <a:lstStyle/>
          <a:p>
            <a:endParaRPr lang="en-US"/>
          </a:p>
        </p:txBody>
      </p:sp>
    </p:spTree>
    <p:custDataLst>
      <p:tags r:id="rId1"/>
    </p:custDataLst>
    <p:extLst>
      <p:ext uri="{BB962C8B-B14F-4D97-AF65-F5344CB8AC3E}">
        <p14:creationId xmlns:p14="http://schemas.microsoft.com/office/powerpoint/2010/main" val="26842429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98EB0C-064B-4C35-8EB5-B14F36C04085}"/>
              </a:ext>
            </a:extLst>
          </p:cNvPr>
          <p:cNvSpPr txBox="1"/>
          <p:nvPr/>
        </p:nvSpPr>
        <p:spPr>
          <a:xfrm>
            <a:off x="655146" y="651169"/>
            <a:ext cx="8700469" cy="6063198"/>
          </a:xfrm>
          <a:prstGeom prst="rect">
            <a:avLst/>
          </a:prstGeom>
          <a:noFill/>
          <a:ln w="15875">
            <a:noFill/>
          </a:ln>
        </p:spPr>
        <p:txBody>
          <a:bodyPr wrap="square" lIns="91440" tIns="45720" rIns="91440" bIns="45720" rtlCol="0" anchor="t">
            <a:spAutoFit/>
          </a:bodyPr>
          <a:lstStyle/>
          <a:p>
            <a:r>
              <a:rPr lang="en-US" sz="4000" b="1" dirty="0">
                <a:latin typeface="Arial Black"/>
                <a:cs typeface="Arial Black" panose="020B0604020202020204" pitchFamily="34" charset="0"/>
              </a:rPr>
              <a:t>TCOE – What it is</a:t>
            </a:r>
            <a:endParaRPr lang="en-US" sz="4000" b="1" dirty="0">
              <a:latin typeface="Arial Black" panose="020B0604020202020204" pitchFamily="34" charset="0"/>
              <a:cs typeface="Arial Black" panose="020B0604020202020204" pitchFamily="34" charset="0"/>
            </a:endParaRPr>
          </a:p>
          <a:p>
            <a:endParaRPr lang="en-US" sz="2400" dirty="0">
              <a:latin typeface="Arial"/>
              <a:cs typeface="Arial"/>
            </a:endParaRPr>
          </a:p>
          <a:p>
            <a:pPr marL="742950" lvl="1" indent="-285750">
              <a:buFont typeface="Courier New" panose="02070309020205020404" pitchFamily="49" charset="0"/>
              <a:buChar char="o"/>
            </a:pPr>
            <a:r>
              <a:rPr lang="en-US" sz="2000" dirty="0"/>
              <a:t>An entity created by state legislature charged with three duties</a:t>
            </a:r>
          </a:p>
          <a:p>
            <a:pPr marL="1200150" lvl="2" indent="-285750">
              <a:buFont typeface="Arial" panose="020B0604020202020204" pitchFamily="34" charset="0"/>
              <a:buChar char="•"/>
            </a:pPr>
            <a:r>
              <a:rPr lang="en-US" sz="2000" dirty="0"/>
              <a:t>Engage Industry</a:t>
            </a:r>
          </a:p>
          <a:p>
            <a:pPr marL="1200150" lvl="2" indent="-285750">
              <a:buFont typeface="Arial" panose="020B0604020202020204" pitchFamily="34" charset="0"/>
              <a:buChar char="•"/>
            </a:pPr>
            <a:r>
              <a:rPr lang="en-US" sz="2000" dirty="0"/>
              <a:t>Enhance Education</a:t>
            </a:r>
          </a:p>
          <a:p>
            <a:pPr marL="1200150" lvl="2" indent="-285750">
              <a:buFont typeface="Arial" panose="020B0604020202020204" pitchFamily="34" charset="0"/>
              <a:buChar char="•"/>
            </a:pPr>
            <a:r>
              <a:rPr lang="en-US" sz="2000" dirty="0"/>
              <a:t>Inspire Students</a:t>
            </a:r>
          </a:p>
          <a:p>
            <a:pPr marL="742950" lvl="1" indent="-285750">
              <a:buFont typeface="Courier New" panose="02070309020205020404" pitchFamily="49" charset="0"/>
              <a:buChar char="o"/>
            </a:pPr>
            <a:r>
              <a:rPr lang="en-US" sz="2000" dirty="0"/>
              <a:t>The only Center of Excellence in MN (and only one of a handful across the nation) focused on Transportation Education</a:t>
            </a:r>
          </a:p>
          <a:p>
            <a:pPr marL="1200150" lvl="2" indent="-285750">
              <a:buFont typeface="Arial" panose="020B0604020202020204" pitchFamily="34" charset="0"/>
              <a:buChar char="•"/>
            </a:pPr>
            <a:r>
              <a:rPr lang="en-US" sz="2000" dirty="0"/>
              <a:t>A consortium of leaders in industry and education</a:t>
            </a:r>
          </a:p>
          <a:p>
            <a:pPr marL="1200150" lvl="2" indent="-285750">
              <a:buFont typeface="Arial" panose="020B0604020202020204" pitchFamily="34" charset="0"/>
              <a:buChar char="•"/>
            </a:pPr>
            <a:r>
              <a:rPr lang="en-US" sz="2000" dirty="0"/>
              <a:t>33 Campuses</a:t>
            </a:r>
          </a:p>
          <a:p>
            <a:pPr marL="1200150" lvl="2" indent="-285750">
              <a:buFont typeface="Arial" panose="020B0604020202020204" pitchFamily="34" charset="0"/>
              <a:buChar char="•"/>
            </a:pPr>
            <a:r>
              <a:rPr lang="en-US" sz="2000" dirty="0"/>
              <a:t>72 Programs</a:t>
            </a:r>
          </a:p>
          <a:p>
            <a:pPr marL="1657350" lvl="3" indent="-285750">
              <a:buFont typeface="Arial" panose="020B0604020202020204" pitchFamily="34" charset="0"/>
              <a:buChar char="•"/>
            </a:pPr>
            <a:r>
              <a:rPr lang="en-US" sz="2000" dirty="0"/>
              <a:t>Small Engine/Marine/Powersports</a:t>
            </a:r>
          </a:p>
          <a:p>
            <a:pPr marL="1657350" lvl="3" indent="-285750">
              <a:buFont typeface="Arial" panose="020B0604020202020204" pitchFamily="34" charset="0"/>
              <a:buChar char="•"/>
            </a:pPr>
            <a:r>
              <a:rPr lang="en-US" sz="2000" dirty="0"/>
              <a:t>Automotive Technician</a:t>
            </a:r>
          </a:p>
          <a:p>
            <a:pPr marL="1657350" lvl="3" indent="-285750">
              <a:buFont typeface="Arial" panose="020B0604020202020204" pitchFamily="34" charset="0"/>
              <a:buChar char="•"/>
            </a:pPr>
            <a:r>
              <a:rPr lang="en-US" sz="2000" dirty="0"/>
              <a:t>Auto Body/Collision Repair Technician</a:t>
            </a:r>
          </a:p>
          <a:p>
            <a:pPr marL="1657350" lvl="3" indent="-285750">
              <a:buFont typeface="Arial" panose="020B0604020202020204" pitchFamily="34" charset="0"/>
              <a:buChar char="•"/>
            </a:pPr>
            <a:r>
              <a:rPr lang="en-US" sz="2000" dirty="0"/>
              <a:t>Aviation (both pilot and AMT)</a:t>
            </a:r>
          </a:p>
          <a:p>
            <a:pPr marL="1657350" lvl="3" indent="-285750">
              <a:buFont typeface="Arial" panose="020B0604020202020204" pitchFamily="34" charset="0"/>
              <a:buChar char="•"/>
            </a:pPr>
            <a:r>
              <a:rPr lang="en-US" sz="2000" dirty="0"/>
              <a:t>Diesel Technician (Grant Focus)</a:t>
            </a:r>
          </a:p>
          <a:p>
            <a:pPr marL="1657350" lvl="3" indent="-285750">
              <a:buFont typeface="Arial" panose="020B0604020202020204" pitchFamily="34" charset="0"/>
              <a:buChar char="•"/>
            </a:pPr>
            <a:r>
              <a:rPr lang="en-US" sz="2000" dirty="0"/>
              <a:t>Truck Driving (Grant Focus)</a:t>
            </a:r>
          </a:p>
          <a:p>
            <a:pPr marL="742950" lvl="1" indent="-285750">
              <a:buFont typeface="Arial" panose="020B0604020202020204" pitchFamily="34" charset="0"/>
              <a:buChar char="•"/>
            </a:pPr>
            <a:endParaRPr lang="en-US" sz="2400" dirty="0">
              <a:latin typeface="Arial"/>
              <a:cs typeface="Arial"/>
            </a:endParaRPr>
          </a:p>
        </p:txBody>
      </p:sp>
      <p:grpSp>
        <p:nvGrpSpPr>
          <p:cNvPr id="3" name="Group 2">
            <a:extLst>
              <a:ext uri="{FF2B5EF4-FFF2-40B4-BE49-F238E27FC236}">
                <a16:creationId xmlns:a16="http://schemas.microsoft.com/office/drawing/2014/main" id="{E642CCC1-FDC1-4905-928D-E018A7D4270B}"/>
              </a:ext>
            </a:extLst>
          </p:cNvPr>
          <p:cNvGrpSpPr/>
          <p:nvPr/>
        </p:nvGrpSpPr>
        <p:grpSpPr>
          <a:xfrm>
            <a:off x="9636759" y="0"/>
            <a:ext cx="2631440" cy="2194560"/>
            <a:chOff x="9636759" y="0"/>
            <a:chExt cx="2631440" cy="2194560"/>
          </a:xfrm>
        </p:grpSpPr>
        <p:sp>
          <p:nvSpPr>
            <p:cNvPr id="5" name="Diagonal Stripe 4">
              <a:extLst>
                <a:ext uri="{FF2B5EF4-FFF2-40B4-BE49-F238E27FC236}">
                  <a16:creationId xmlns:a16="http://schemas.microsoft.com/office/drawing/2014/main" id="{0715CDC6-4FAD-433A-8DDD-9F6D02B67116}"/>
                </a:ext>
              </a:extLst>
            </p:cNvPr>
            <p:cNvSpPr/>
            <p:nvPr/>
          </p:nvSpPr>
          <p:spPr>
            <a:xfrm rot="5400000">
              <a:off x="9855199" y="-218440"/>
              <a:ext cx="2194560" cy="2631440"/>
            </a:xfrm>
            <a:prstGeom prst="diagStripe">
              <a:avLst>
                <a:gd name="adj" fmla="val 4729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 name="Rectangle 5">
              <a:extLst>
                <a:ext uri="{FF2B5EF4-FFF2-40B4-BE49-F238E27FC236}">
                  <a16:creationId xmlns:a16="http://schemas.microsoft.com/office/drawing/2014/main" id="{1C0028E2-5849-44C7-8C7E-24A70C01FF06}"/>
                </a:ext>
              </a:extLst>
            </p:cNvPr>
            <p:cNvSpPr/>
            <p:nvPr/>
          </p:nvSpPr>
          <p:spPr>
            <a:xfrm rot="2570539">
              <a:off x="10746686" y="423594"/>
              <a:ext cx="1210589" cy="646331"/>
            </a:xfrm>
            <a:prstGeom prst="rect">
              <a:avLst/>
            </a:prstGeom>
            <a:noFill/>
          </p:spPr>
          <p:txBody>
            <a:bodyPr wrap="none" lIns="91440" tIns="45720" rIns="91440" bIns="45720">
              <a:spAutoFit/>
            </a:bodyPr>
            <a:lstStyle/>
            <a:p>
              <a:pPr algn="ctr"/>
              <a:r>
                <a:rPr lang="en-US" sz="3600" b="0" cap="none" spc="0" dirty="0">
                  <a:ln w="0"/>
                  <a:solidFill>
                    <a:schemeClr val="tx1"/>
                  </a:solidFill>
                  <a:effectLst>
                    <a:outerShdw blurRad="38100" dist="19050" dir="2700000" algn="tl" rotWithShape="0">
                      <a:schemeClr val="dk1">
                        <a:alpha val="40000"/>
                      </a:schemeClr>
                    </a:outerShdw>
                  </a:effectLst>
                </a:rPr>
                <a:t>Chris</a:t>
              </a:r>
            </a:p>
          </p:txBody>
        </p:sp>
      </p:grpSp>
    </p:spTree>
    <p:custDataLst>
      <p:tags r:id="rId1"/>
    </p:custDataLst>
    <p:extLst>
      <p:ext uri="{BB962C8B-B14F-4D97-AF65-F5344CB8AC3E}">
        <p14:creationId xmlns:p14="http://schemas.microsoft.com/office/powerpoint/2010/main" val="1378295469"/>
      </p:ext>
    </p:extLst>
  </p:cSld>
  <p:clrMapOvr>
    <a:masterClrMapping/>
  </p:clrMapOvr>
  <mc:AlternateContent xmlns:mc="http://schemas.openxmlformats.org/markup-compatibility/2006" xmlns:p14="http://schemas.microsoft.com/office/powerpoint/2010/main">
    <mc:Choice Requires="p14">
      <p:transition spd="slow" p14:dur="2000" advTm="20108"/>
    </mc:Choice>
    <mc:Fallback xmlns="">
      <p:transition spd="slow" advTm="20108"/>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98EB0C-064B-4C35-8EB5-B14F36C04085}"/>
              </a:ext>
            </a:extLst>
          </p:cNvPr>
          <p:cNvSpPr txBox="1"/>
          <p:nvPr/>
        </p:nvSpPr>
        <p:spPr>
          <a:xfrm>
            <a:off x="655146" y="651169"/>
            <a:ext cx="8700469" cy="2554545"/>
          </a:xfrm>
          <a:prstGeom prst="rect">
            <a:avLst/>
          </a:prstGeom>
          <a:noFill/>
          <a:ln w="15875">
            <a:noFill/>
          </a:ln>
        </p:spPr>
        <p:txBody>
          <a:bodyPr wrap="square" lIns="91440" tIns="45720" rIns="91440" bIns="45720" rtlCol="0" anchor="t">
            <a:spAutoFit/>
          </a:bodyPr>
          <a:lstStyle/>
          <a:p>
            <a:r>
              <a:rPr lang="en-US" sz="4000" b="1" dirty="0">
                <a:latin typeface="Arial Black"/>
                <a:cs typeface="Arial Black" panose="020B0604020202020204" pitchFamily="34" charset="0"/>
              </a:rPr>
              <a:t>TCOE – What it is NOT</a:t>
            </a:r>
            <a:endParaRPr lang="en-US" sz="4000" b="1" dirty="0">
              <a:latin typeface="Arial Black" panose="020B0604020202020204" pitchFamily="34" charset="0"/>
              <a:cs typeface="Arial Black" panose="020B0604020202020204" pitchFamily="34" charset="0"/>
            </a:endParaRPr>
          </a:p>
          <a:p>
            <a:endParaRPr lang="en-US" sz="2400" dirty="0">
              <a:latin typeface="Arial"/>
              <a:cs typeface="Arial"/>
            </a:endParaRPr>
          </a:p>
          <a:p>
            <a:pPr marL="285750" lvl="0" indent="-285750">
              <a:buFont typeface="Arial" panose="020B0604020202020204" pitchFamily="34" charset="0"/>
              <a:buChar char="•"/>
            </a:pPr>
            <a:r>
              <a:rPr lang="en-US" sz="2400" dirty="0"/>
              <a:t>An NSF Center</a:t>
            </a:r>
          </a:p>
          <a:p>
            <a:pPr marL="285750" lvl="0" indent="-285750">
              <a:buFont typeface="Arial" panose="020B0604020202020204" pitchFamily="34" charset="0"/>
              <a:buChar char="•"/>
            </a:pPr>
            <a:r>
              <a:rPr lang="en-US" sz="2400" dirty="0"/>
              <a:t>A large agency (only 4 full-time staff)</a:t>
            </a:r>
          </a:p>
          <a:p>
            <a:pPr marL="285750" lvl="0" indent="-285750">
              <a:buFont typeface="Arial" panose="020B0604020202020204" pitchFamily="34" charset="0"/>
              <a:buChar char="•"/>
            </a:pPr>
            <a:r>
              <a:rPr lang="en-US" sz="2400" dirty="0"/>
              <a:t>The only Center of Excellence in the State</a:t>
            </a:r>
          </a:p>
          <a:p>
            <a:pPr marL="285750" lvl="0" indent="-285750">
              <a:buFont typeface="Arial" panose="020B0604020202020204" pitchFamily="34" charset="0"/>
              <a:buChar char="•"/>
            </a:pPr>
            <a:r>
              <a:rPr lang="en-US" sz="2400" dirty="0"/>
              <a:t>Academic programing or enrollments</a:t>
            </a:r>
          </a:p>
        </p:txBody>
      </p:sp>
      <p:pic>
        <p:nvPicPr>
          <p:cNvPr id="3" name="Picture 2">
            <a:extLst>
              <a:ext uri="{FF2B5EF4-FFF2-40B4-BE49-F238E27FC236}">
                <a16:creationId xmlns:a16="http://schemas.microsoft.com/office/drawing/2014/main" id="{C8B2403E-A686-4D31-B057-C33019680B0F}"/>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3600119" y="3429000"/>
            <a:ext cx="2810522" cy="2810522"/>
          </a:xfrm>
          <a:prstGeom prst="rect">
            <a:avLst/>
          </a:prstGeom>
        </p:spPr>
      </p:pic>
      <p:grpSp>
        <p:nvGrpSpPr>
          <p:cNvPr id="5" name="Group 4">
            <a:extLst>
              <a:ext uri="{FF2B5EF4-FFF2-40B4-BE49-F238E27FC236}">
                <a16:creationId xmlns:a16="http://schemas.microsoft.com/office/drawing/2014/main" id="{DA3846DD-9EA4-46FF-9DC7-F638F1290557}"/>
              </a:ext>
            </a:extLst>
          </p:cNvPr>
          <p:cNvGrpSpPr/>
          <p:nvPr/>
        </p:nvGrpSpPr>
        <p:grpSpPr>
          <a:xfrm>
            <a:off x="9636759" y="0"/>
            <a:ext cx="2631440" cy="2194560"/>
            <a:chOff x="9636759" y="0"/>
            <a:chExt cx="2631440" cy="2194560"/>
          </a:xfrm>
        </p:grpSpPr>
        <p:sp>
          <p:nvSpPr>
            <p:cNvPr id="6" name="Diagonal Stripe 5">
              <a:extLst>
                <a:ext uri="{FF2B5EF4-FFF2-40B4-BE49-F238E27FC236}">
                  <a16:creationId xmlns:a16="http://schemas.microsoft.com/office/drawing/2014/main" id="{0C924DEC-F4F3-4588-9908-42A6EE571680}"/>
                </a:ext>
              </a:extLst>
            </p:cNvPr>
            <p:cNvSpPr/>
            <p:nvPr/>
          </p:nvSpPr>
          <p:spPr>
            <a:xfrm rot="5400000">
              <a:off x="9855199" y="-218440"/>
              <a:ext cx="2194560" cy="2631440"/>
            </a:xfrm>
            <a:prstGeom prst="diagStripe">
              <a:avLst>
                <a:gd name="adj" fmla="val 4729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7" name="Rectangle 6">
              <a:extLst>
                <a:ext uri="{FF2B5EF4-FFF2-40B4-BE49-F238E27FC236}">
                  <a16:creationId xmlns:a16="http://schemas.microsoft.com/office/drawing/2014/main" id="{3632845C-A2D5-489A-BB0C-746C43A88680}"/>
                </a:ext>
              </a:extLst>
            </p:cNvPr>
            <p:cNvSpPr/>
            <p:nvPr/>
          </p:nvSpPr>
          <p:spPr>
            <a:xfrm rot="2570539">
              <a:off x="10746686" y="423594"/>
              <a:ext cx="1210589" cy="646331"/>
            </a:xfrm>
            <a:prstGeom prst="rect">
              <a:avLst/>
            </a:prstGeom>
            <a:noFill/>
          </p:spPr>
          <p:txBody>
            <a:bodyPr wrap="none" lIns="91440" tIns="45720" rIns="91440" bIns="45720">
              <a:spAutoFit/>
            </a:bodyPr>
            <a:lstStyle/>
            <a:p>
              <a:pPr algn="ctr"/>
              <a:r>
                <a:rPr lang="en-US" sz="3600" b="0" cap="none" spc="0" dirty="0">
                  <a:ln w="0"/>
                  <a:solidFill>
                    <a:schemeClr val="tx1"/>
                  </a:solidFill>
                  <a:effectLst>
                    <a:outerShdw blurRad="38100" dist="19050" dir="2700000" algn="tl" rotWithShape="0">
                      <a:schemeClr val="dk1">
                        <a:alpha val="40000"/>
                      </a:schemeClr>
                    </a:outerShdw>
                  </a:effectLst>
                </a:rPr>
                <a:t>Chris</a:t>
              </a:r>
            </a:p>
          </p:txBody>
        </p:sp>
      </p:grpSp>
    </p:spTree>
    <p:custDataLst>
      <p:tags r:id="rId1"/>
    </p:custDataLst>
    <p:extLst>
      <p:ext uri="{BB962C8B-B14F-4D97-AF65-F5344CB8AC3E}">
        <p14:creationId xmlns:p14="http://schemas.microsoft.com/office/powerpoint/2010/main" val="95596813"/>
      </p:ext>
    </p:extLst>
  </p:cSld>
  <p:clrMapOvr>
    <a:masterClrMapping/>
  </p:clrMapOvr>
  <mc:AlternateContent xmlns:mc="http://schemas.openxmlformats.org/markup-compatibility/2006" xmlns:p14="http://schemas.microsoft.com/office/powerpoint/2010/main">
    <mc:Choice Requires="p14">
      <p:transition spd="slow" p14:dur="2000" advTm="20108"/>
    </mc:Choice>
    <mc:Fallback xmlns="">
      <p:transition spd="slow" advTm="20108"/>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98EB0C-064B-4C35-8EB5-B14F36C04085}"/>
              </a:ext>
            </a:extLst>
          </p:cNvPr>
          <p:cNvSpPr txBox="1"/>
          <p:nvPr/>
        </p:nvSpPr>
        <p:spPr>
          <a:xfrm>
            <a:off x="655146" y="651169"/>
            <a:ext cx="8700469" cy="5232202"/>
          </a:xfrm>
          <a:prstGeom prst="rect">
            <a:avLst/>
          </a:prstGeom>
          <a:noFill/>
          <a:ln w="15875">
            <a:noFill/>
          </a:ln>
        </p:spPr>
        <p:txBody>
          <a:bodyPr wrap="square" lIns="91440" tIns="45720" rIns="91440" bIns="45720" rtlCol="0" anchor="t">
            <a:spAutoFit/>
          </a:bodyPr>
          <a:lstStyle/>
          <a:p>
            <a:r>
              <a:rPr lang="en-US" sz="4000" b="1" dirty="0">
                <a:latin typeface="Arial Black"/>
                <a:cs typeface="Arial Black" panose="020B0604020202020204" pitchFamily="34" charset="0"/>
              </a:rPr>
              <a:t>Overview of ISA-TOPE Grant</a:t>
            </a:r>
            <a:endParaRPr lang="en-US" sz="4000" b="1" dirty="0">
              <a:latin typeface="Arial Black" panose="020B0604020202020204" pitchFamily="34" charset="0"/>
              <a:cs typeface="Arial Black" panose="020B0604020202020204" pitchFamily="34" charset="0"/>
            </a:endParaRPr>
          </a:p>
          <a:p>
            <a:endParaRPr lang="en-US" sz="2400" dirty="0">
              <a:latin typeface="Arial"/>
              <a:cs typeface="Arial"/>
            </a:endParaRPr>
          </a:p>
          <a:p>
            <a:r>
              <a:rPr lang="en-US" b="1" dirty="0"/>
              <a:t>What we heard from employers and why we started this project.</a:t>
            </a:r>
            <a:r>
              <a:rPr lang="en-US" dirty="0"/>
              <a:t> </a:t>
            </a:r>
          </a:p>
          <a:p>
            <a:pPr marL="285750" lvl="0" indent="-285750">
              <a:buFont typeface="Arial" panose="020B0604020202020204" pitchFamily="34" charset="0"/>
              <a:buChar char="•"/>
            </a:pPr>
            <a:r>
              <a:rPr lang="en-US" dirty="0"/>
              <a:t>Multiple listening sessions</a:t>
            </a:r>
          </a:p>
          <a:p>
            <a:pPr marL="285750" lvl="0" indent="-285750">
              <a:buFont typeface="Arial" panose="020B0604020202020204" pitchFamily="34" charset="0"/>
              <a:buChar char="•"/>
            </a:pPr>
            <a:r>
              <a:rPr lang="en-US" dirty="0"/>
              <a:t>What we heard</a:t>
            </a:r>
          </a:p>
          <a:p>
            <a:pPr marL="742950" lvl="1" indent="-285750">
              <a:buFont typeface="Courier New" panose="02070309020205020404" pitchFamily="49" charset="0"/>
              <a:buChar char="o"/>
            </a:pPr>
            <a:r>
              <a:rPr lang="en-US" dirty="0"/>
              <a:t>Graduates need to be well trained in electrical theory and electrical diagnosis</a:t>
            </a:r>
          </a:p>
          <a:p>
            <a:pPr marL="742950" lvl="1" indent="-285750">
              <a:buFont typeface="Courier New" panose="02070309020205020404" pitchFamily="49" charset="0"/>
              <a:buChar char="o"/>
            </a:pPr>
            <a:r>
              <a:rPr lang="en-US" dirty="0"/>
              <a:t>Incoming students are interested in new technology</a:t>
            </a:r>
          </a:p>
          <a:p>
            <a:pPr marL="742950" lvl="1" indent="-285750">
              <a:buFont typeface="Courier New" panose="02070309020205020404" pitchFamily="49" charset="0"/>
              <a:buChar char="o"/>
            </a:pPr>
            <a:r>
              <a:rPr lang="en-US" dirty="0"/>
              <a:t>Emerging technologies can be a “hook” for students to consider a transportation pathway</a:t>
            </a:r>
          </a:p>
          <a:p>
            <a:pPr marL="742950" lvl="1" indent="-285750">
              <a:buFont typeface="Courier New" panose="02070309020205020404" pitchFamily="49" charset="0"/>
              <a:buChar char="o"/>
            </a:pPr>
            <a:r>
              <a:rPr lang="en-US" dirty="0"/>
              <a:t>Autonomous technology is an emerging technology in diesel truck/equipment technician and driver/operator programs</a:t>
            </a:r>
          </a:p>
          <a:p>
            <a:pPr marL="742950" lvl="1" indent="-285750">
              <a:buFont typeface="Courier New" panose="02070309020205020404" pitchFamily="49" charset="0"/>
              <a:buChar char="o"/>
            </a:pPr>
            <a:r>
              <a:rPr lang="en-US" dirty="0"/>
              <a:t>Autonomous technology can be a method in teaching electrical theory and diagnostic techniques</a:t>
            </a:r>
          </a:p>
          <a:p>
            <a:pPr marL="742950" lvl="1" indent="-285750">
              <a:buFont typeface="Courier New" panose="02070309020205020404" pitchFamily="49" charset="0"/>
              <a:buChar char="o"/>
            </a:pPr>
            <a:r>
              <a:rPr lang="en-US" dirty="0"/>
              <a:t>New technology is expensive</a:t>
            </a:r>
          </a:p>
          <a:p>
            <a:pPr marL="742950" lvl="1" indent="-285750">
              <a:buFont typeface="Courier New" panose="02070309020205020404" pitchFamily="49" charset="0"/>
              <a:buChar char="o"/>
            </a:pPr>
            <a:r>
              <a:rPr lang="en-US" dirty="0"/>
              <a:t>Colleges can’t afford additional expenses – some are struggling to keep the doors open</a:t>
            </a:r>
          </a:p>
        </p:txBody>
      </p:sp>
      <p:grpSp>
        <p:nvGrpSpPr>
          <p:cNvPr id="3" name="Group 2">
            <a:extLst>
              <a:ext uri="{FF2B5EF4-FFF2-40B4-BE49-F238E27FC236}">
                <a16:creationId xmlns:a16="http://schemas.microsoft.com/office/drawing/2014/main" id="{A6640681-C10C-42FF-AF4C-EDF607AB8740}"/>
              </a:ext>
            </a:extLst>
          </p:cNvPr>
          <p:cNvGrpSpPr/>
          <p:nvPr/>
        </p:nvGrpSpPr>
        <p:grpSpPr>
          <a:xfrm>
            <a:off x="9636759" y="0"/>
            <a:ext cx="2631440" cy="2194560"/>
            <a:chOff x="9636759" y="0"/>
            <a:chExt cx="2631440" cy="2194560"/>
          </a:xfrm>
        </p:grpSpPr>
        <p:sp>
          <p:nvSpPr>
            <p:cNvPr id="5" name="Diagonal Stripe 4">
              <a:extLst>
                <a:ext uri="{FF2B5EF4-FFF2-40B4-BE49-F238E27FC236}">
                  <a16:creationId xmlns:a16="http://schemas.microsoft.com/office/drawing/2014/main" id="{EE922AE9-86CF-4366-8184-18294BF1EE40}"/>
                </a:ext>
              </a:extLst>
            </p:cNvPr>
            <p:cNvSpPr/>
            <p:nvPr/>
          </p:nvSpPr>
          <p:spPr>
            <a:xfrm rot="5400000">
              <a:off x="9855199" y="-218440"/>
              <a:ext cx="2194560" cy="2631440"/>
            </a:xfrm>
            <a:prstGeom prst="diagStripe">
              <a:avLst>
                <a:gd name="adj" fmla="val 4729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 name="Rectangle 5">
              <a:extLst>
                <a:ext uri="{FF2B5EF4-FFF2-40B4-BE49-F238E27FC236}">
                  <a16:creationId xmlns:a16="http://schemas.microsoft.com/office/drawing/2014/main" id="{19125D4D-D577-4059-8CD1-9A823FE43A5F}"/>
                </a:ext>
              </a:extLst>
            </p:cNvPr>
            <p:cNvSpPr/>
            <p:nvPr/>
          </p:nvSpPr>
          <p:spPr>
            <a:xfrm rot="2570539">
              <a:off x="10842867" y="423594"/>
              <a:ext cx="1018227" cy="646331"/>
            </a:xfrm>
            <a:prstGeom prst="rect">
              <a:avLst/>
            </a:prstGeom>
            <a:noFill/>
          </p:spPr>
          <p:txBody>
            <a:bodyPr wrap="none" lIns="91440" tIns="45720" rIns="91440" bIns="45720">
              <a:spAutoFit/>
            </a:bodyPr>
            <a:lstStyle/>
            <a:p>
              <a:pPr algn="ctr"/>
              <a:r>
                <a:rPr lang="en-US" sz="3600" b="0" cap="none" spc="0" dirty="0">
                  <a:ln w="0"/>
                  <a:solidFill>
                    <a:schemeClr val="tx1"/>
                  </a:solidFill>
                  <a:effectLst>
                    <a:outerShdw blurRad="38100" dist="19050" dir="2700000" algn="tl" rotWithShape="0">
                      <a:schemeClr val="dk1">
                        <a:alpha val="40000"/>
                      </a:schemeClr>
                    </a:outerShdw>
                  </a:effectLst>
                </a:rPr>
                <a:t>Carl</a:t>
              </a:r>
            </a:p>
          </p:txBody>
        </p:sp>
      </p:grpSp>
    </p:spTree>
    <p:custDataLst>
      <p:tags r:id="rId1"/>
    </p:custDataLst>
    <p:extLst>
      <p:ext uri="{BB962C8B-B14F-4D97-AF65-F5344CB8AC3E}">
        <p14:creationId xmlns:p14="http://schemas.microsoft.com/office/powerpoint/2010/main" val="1896757330"/>
      </p:ext>
    </p:extLst>
  </p:cSld>
  <p:clrMapOvr>
    <a:masterClrMapping/>
  </p:clrMapOvr>
  <mc:AlternateContent xmlns:mc="http://schemas.openxmlformats.org/markup-compatibility/2006" xmlns:p14="http://schemas.microsoft.com/office/powerpoint/2010/main">
    <mc:Choice Requires="p14">
      <p:transition spd="slow" p14:dur="2000" advTm="20108"/>
    </mc:Choice>
    <mc:Fallback xmlns="">
      <p:transition spd="slow" advTm="20108"/>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98EB0C-064B-4C35-8EB5-B14F36C04085}"/>
              </a:ext>
            </a:extLst>
          </p:cNvPr>
          <p:cNvSpPr txBox="1"/>
          <p:nvPr/>
        </p:nvSpPr>
        <p:spPr>
          <a:xfrm>
            <a:off x="655146" y="651169"/>
            <a:ext cx="8700469" cy="4678204"/>
          </a:xfrm>
          <a:prstGeom prst="rect">
            <a:avLst/>
          </a:prstGeom>
          <a:noFill/>
          <a:ln w="15875">
            <a:noFill/>
          </a:ln>
        </p:spPr>
        <p:txBody>
          <a:bodyPr wrap="square" lIns="91440" tIns="45720" rIns="91440" bIns="45720" rtlCol="0" anchor="t">
            <a:spAutoFit/>
          </a:bodyPr>
          <a:lstStyle/>
          <a:p>
            <a:r>
              <a:rPr lang="en-US" sz="4000" b="1" dirty="0">
                <a:latin typeface="Arial Black"/>
                <a:cs typeface="Arial Black" panose="020B0604020202020204" pitchFamily="34" charset="0"/>
              </a:rPr>
              <a:t>Overview of ISA-TOPE Grant</a:t>
            </a:r>
            <a:endParaRPr lang="en-US" sz="4000" b="1" dirty="0">
              <a:latin typeface="Arial Black" panose="020B0604020202020204" pitchFamily="34" charset="0"/>
              <a:cs typeface="Arial Black" panose="020B0604020202020204" pitchFamily="34" charset="0"/>
            </a:endParaRPr>
          </a:p>
          <a:p>
            <a:endParaRPr lang="en-US" sz="2400" dirty="0">
              <a:latin typeface="Arial"/>
              <a:cs typeface="Arial"/>
            </a:endParaRPr>
          </a:p>
          <a:p>
            <a:r>
              <a:rPr lang="en-US" b="1" dirty="0"/>
              <a:t>What the grant does and how the project works</a:t>
            </a:r>
            <a:r>
              <a:rPr lang="en-US" dirty="0"/>
              <a:t> </a:t>
            </a:r>
          </a:p>
          <a:p>
            <a:pPr marL="342900" marR="0" lvl="0" indent="-342900">
              <a:spcBef>
                <a:spcPts val="0"/>
              </a:spcBef>
              <a:spcAft>
                <a:spcPts val="0"/>
              </a:spcAft>
              <a:buFont typeface="Symbol" panose="05050102010706020507" pitchFamily="18" charset="2"/>
              <a:buChar char=""/>
            </a:pPr>
            <a:r>
              <a:rPr lang="en-US" dirty="0">
                <a:latin typeface="Arial" panose="020B0604020202020204" pitchFamily="34" charset="0"/>
                <a:ea typeface="Times New Roman" panose="02020603050405020304" pitchFamily="18" charset="0"/>
                <a:cs typeface="Times New Roman" panose="02020603050405020304" pitchFamily="18" charset="0"/>
              </a:rPr>
              <a:t>What we are doing</a:t>
            </a:r>
            <a:endParaRPr lang="en-US" dirty="0">
              <a:latin typeface="Calibri" panose="020F0502020204030204" pitchFamily="34" charset="0"/>
              <a:ea typeface="Times New Roman" panose="02020603050405020304" pitchFamily="18" charset="0"/>
              <a:cs typeface="Times New Roman" panose="02020603050405020304" pitchFamily="18" charset="0"/>
            </a:endParaRPr>
          </a:p>
          <a:p>
            <a:pPr marL="1143000" marR="0" lvl="2" indent="-228600">
              <a:spcBef>
                <a:spcPts val="0"/>
              </a:spcBef>
              <a:spcAft>
                <a:spcPts val="0"/>
              </a:spcAft>
              <a:buFont typeface="Wingdings" panose="05000000000000000000" pitchFamily="2" charset="2"/>
              <a:buChar char=""/>
            </a:pPr>
            <a:r>
              <a:rPr lang="en-US" dirty="0">
                <a:latin typeface="Arial" panose="020B0604020202020204" pitchFamily="34" charset="0"/>
                <a:ea typeface="Times New Roman" panose="02020603050405020304" pitchFamily="18" charset="0"/>
                <a:cs typeface="Times New Roman" panose="02020603050405020304" pitchFamily="18" charset="0"/>
              </a:rPr>
              <a:t>Buying autonomous technology in the heavy truck and construction arena to be shared with colleges around the state</a:t>
            </a:r>
            <a:endParaRPr lang="en-US" dirty="0">
              <a:latin typeface="Calibri" panose="020F0502020204030204" pitchFamily="34" charset="0"/>
              <a:ea typeface="Times New Roman" panose="02020603050405020304" pitchFamily="18" charset="0"/>
              <a:cs typeface="Times New Roman" panose="02020603050405020304" pitchFamily="18" charset="0"/>
            </a:endParaRPr>
          </a:p>
          <a:p>
            <a:pPr marL="1143000" marR="0" lvl="2" indent="-228600">
              <a:spcBef>
                <a:spcPts val="0"/>
              </a:spcBef>
              <a:spcAft>
                <a:spcPts val="0"/>
              </a:spcAft>
              <a:buFont typeface="Wingdings" panose="05000000000000000000" pitchFamily="2" charset="2"/>
              <a:buChar char=""/>
            </a:pPr>
            <a:r>
              <a:rPr lang="en-US" dirty="0">
                <a:latin typeface="Arial" panose="020B0604020202020204" pitchFamily="34" charset="0"/>
                <a:ea typeface="Times New Roman" panose="02020603050405020304" pitchFamily="18" charset="0"/>
                <a:cs typeface="Times New Roman" panose="02020603050405020304" pitchFamily="18" charset="0"/>
              </a:rPr>
              <a:t>Curating OEM approved professional development related to autonomous technology specific to items purchased</a:t>
            </a:r>
            <a:endParaRPr lang="en-US" dirty="0">
              <a:latin typeface="Calibri" panose="020F0502020204030204" pitchFamily="34" charset="0"/>
              <a:ea typeface="Times New Roman" panose="02020603050405020304" pitchFamily="18" charset="0"/>
              <a:cs typeface="Times New Roman" panose="02020603050405020304" pitchFamily="18" charset="0"/>
            </a:endParaRPr>
          </a:p>
          <a:p>
            <a:pPr marL="1143000" marR="0" lvl="2" indent="-228600">
              <a:spcBef>
                <a:spcPts val="0"/>
              </a:spcBef>
              <a:spcAft>
                <a:spcPts val="0"/>
              </a:spcAft>
              <a:buFont typeface="Wingdings" panose="05000000000000000000" pitchFamily="2" charset="2"/>
              <a:buChar char=""/>
            </a:pPr>
            <a:r>
              <a:rPr lang="en-US" dirty="0">
                <a:latin typeface="Arial" panose="020B0604020202020204" pitchFamily="34" charset="0"/>
                <a:ea typeface="Times New Roman" panose="02020603050405020304" pitchFamily="18" charset="0"/>
                <a:cs typeface="Times New Roman" panose="02020603050405020304" pitchFamily="18" charset="0"/>
              </a:rPr>
              <a:t>Creating OER for use in the classroom when teaching about autonomous technologies</a:t>
            </a:r>
            <a:endParaRPr lang="en-US" dirty="0">
              <a:latin typeface="Calibri" panose="020F0502020204030204" pitchFamily="34" charset="0"/>
              <a:ea typeface="Times New Roman" panose="02020603050405020304" pitchFamily="18" charset="0"/>
              <a:cs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n-US" dirty="0">
                <a:latin typeface="Arial" panose="020B0604020202020204" pitchFamily="34" charset="0"/>
                <a:ea typeface="Times New Roman" panose="02020603050405020304" pitchFamily="18" charset="0"/>
                <a:cs typeface="Times New Roman" panose="02020603050405020304" pitchFamily="18" charset="0"/>
              </a:rPr>
              <a:t>Leveraging our existing “Can I Borrow That?” program (</a:t>
            </a:r>
            <a:r>
              <a:rPr lang="en-US" dirty="0">
                <a:solidFill>
                  <a:schemeClr val="accent2">
                    <a:lumMod val="60000"/>
                    <a:lumOff val="40000"/>
                  </a:schemeClr>
                </a:solidFill>
                <a:latin typeface="Arial" panose="020B0604020202020204" pitchFamily="34" charset="0"/>
                <a:ea typeface="Times New Roman" panose="02020603050405020304" pitchFamily="18" charset="0"/>
                <a:cs typeface="Times New Roman" panose="02020603050405020304" pitchFamily="18" charset="0"/>
                <a:hlinkClick r:id="rId3">
                  <a:extLst>
                    <a:ext uri="{A12FA001-AC4F-418D-AE19-62706E023703}">
                      <ahyp:hlinkClr xmlns:ahyp="http://schemas.microsoft.com/office/drawing/2018/hyperlinkcolor" val="tx"/>
                    </a:ext>
                  </a:extLst>
                </a:hlinkClick>
              </a:rPr>
              <a:t>https://www.minntran.org/can-i-borrow-that/</a:t>
            </a:r>
            <a:r>
              <a:rPr lang="en-US" dirty="0">
                <a:latin typeface="Arial" panose="020B0604020202020204" pitchFamily="34" charset="0"/>
                <a:ea typeface="Times New Roman" panose="02020603050405020304" pitchFamily="18" charset="0"/>
                <a:cs typeface="Times New Roman" panose="02020603050405020304" pitchFamily="18" charset="0"/>
              </a:rPr>
              <a:t>) </a:t>
            </a:r>
            <a:endParaRPr lang="en-US" dirty="0">
              <a:latin typeface="Calibri" panose="020F0502020204030204" pitchFamily="34" charset="0"/>
              <a:ea typeface="Times New Roman" panose="02020603050405020304" pitchFamily="18" charset="0"/>
              <a:cs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n-US" dirty="0">
                <a:latin typeface="Arial" panose="020B0604020202020204" pitchFamily="34" charset="0"/>
                <a:ea typeface="Times New Roman" panose="02020603050405020304" pitchFamily="18" charset="0"/>
                <a:cs typeface="Times New Roman" panose="02020603050405020304" pitchFamily="18" charset="0"/>
              </a:rPr>
              <a:t>Communicate about the program through existing channels (Sector Meetings, Newsletter, ASE, AED, etc.) along with new resources (NCAT, CAAT, ATE Connect, etc.)</a:t>
            </a:r>
            <a:endParaRPr lang="en-US" dirty="0">
              <a:latin typeface="Calibri" panose="020F0502020204030204" pitchFamily="34" charset="0"/>
              <a:ea typeface="Times New Roman" panose="02020603050405020304" pitchFamily="18" charset="0"/>
              <a:cs typeface="Times New Roman" panose="02020603050405020304" pitchFamily="18" charset="0"/>
            </a:endParaRPr>
          </a:p>
        </p:txBody>
      </p:sp>
      <p:grpSp>
        <p:nvGrpSpPr>
          <p:cNvPr id="3" name="Group 2">
            <a:extLst>
              <a:ext uri="{FF2B5EF4-FFF2-40B4-BE49-F238E27FC236}">
                <a16:creationId xmlns:a16="http://schemas.microsoft.com/office/drawing/2014/main" id="{F34E8AB9-75BD-4D4C-96A6-491662DE02D2}"/>
              </a:ext>
            </a:extLst>
          </p:cNvPr>
          <p:cNvGrpSpPr/>
          <p:nvPr/>
        </p:nvGrpSpPr>
        <p:grpSpPr>
          <a:xfrm>
            <a:off x="9636759" y="0"/>
            <a:ext cx="2631440" cy="2194560"/>
            <a:chOff x="9636759" y="0"/>
            <a:chExt cx="2631440" cy="2194560"/>
          </a:xfrm>
        </p:grpSpPr>
        <p:sp>
          <p:nvSpPr>
            <p:cNvPr id="5" name="Diagonal Stripe 4">
              <a:extLst>
                <a:ext uri="{FF2B5EF4-FFF2-40B4-BE49-F238E27FC236}">
                  <a16:creationId xmlns:a16="http://schemas.microsoft.com/office/drawing/2014/main" id="{AABF1F71-BE53-4CB7-86CB-BD869BBE308B}"/>
                </a:ext>
              </a:extLst>
            </p:cNvPr>
            <p:cNvSpPr/>
            <p:nvPr/>
          </p:nvSpPr>
          <p:spPr>
            <a:xfrm rot="5400000">
              <a:off x="9855199" y="-218440"/>
              <a:ext cx="2194560" cy="2631440"/>
            </a:xfrm>
            <a:prstGeom prst="diagStripe">
              <a:avLst>
                <a:gd name="adj" fmla="val 4729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 name="Rectangle 5">
              <a:extLst>
                <a:ext uri="{FF2B5EF4-FFF2-40B4-BE49-F238E27FC236}">
                  <a16:creationId xmlns:a16="http://schemas.microsoft.com/office/drawing/2014/main" id="{0B445A64-8416-4332-B305-8CA34A7E360B}"/>
                </a:ext>
              </a:extLst>
            </p:cNvPr>
            <p:cNvSpPr/>
            <p:nvPr/>
          </p:nvSpPr>
          <p:spPr>
            <a:xfrm rot="2570539">
              <a:off x="10746686" y="423594"/>
              <a:ext cx="1210589" cy="646331"/>
            </a:xfrm>
            <a:prstGeom prst="rect">
              <a:avLst/>
            </a:prstGeom>
            <a:noFill/>
          </p:spPr>
          <p:txBody>
            <a:bodyPr wrap="none" lIns="91440" tIns="45720" rIns="91440" bIns="45720">
              <a:spAutoFit/>
            </a:bodyPr>
            <a:lstStyle/>
            <a:p>
              <a:pPr algn="ctr"/>
              <a:r>
                <a:rPr lang="en-US" sz="3600" b="0" cap="none" spc="0" dirty="0">
                  <a:ln w="0"/>
                  <a:solidFill>
                    <a:schemeClr val="tx1"/>
                  </a:solidFill>
                  <a:effectLst>
                    <a:outerShdw blurRad="38100" dist="19050" dir="2700000" algn="tl" rotWithShape="0">
                      <a:schemeClr val="dk1">
                        <a:alpha val="40000"/>
                      </a:schemeClr>
                    </a:outerShdw>
                  </a:effectLst>
                </a:rPr>
                <a:t>Chris</a:t>
              </a:r>
            </a:p>
          </p:txBody>
        </p:sp>
      </p:grpSp>
      <p:pic>
        <p:nvPicPr>
          <p:cNvPr id="2" name="Picture 1">
            <a:extLst>
              <a:ext uri="{FF2B5EF4-FFF2-40B4-BE49-F238E27FC236}">
                <a16:creationId xmlns:a16="http://schemas.microsoft.com/office/drawing/2014/main" id="{69EB5F43-F77C-4033-BC7A-7A44F00418C3}"/>
              </a:ext>
            </a:extLst>
          </p:cNvPr>
          <p:cNvPicPr>
            <a:picLocks noChangeAspect="1"/>
          </p:cNvPicPr>
          <p:nvPr/>
        </p:nvPicPr>
        <p:blipFill>
          <a:blip r:embed="rId4"/>
          <a:stretch>
            <a:fillRect/>
          </a:stretch>
        </p:blipFill>
        <p:spPr>
          <a:xfrm>
            <a:off x="9143999" y="1620520"/>
            <a:ext cx="1808480" cy="1808480"/>
          </a:xfrm>
          <a:prstGeom prst="rect">
            <a:avLst/>
          </a:prstGeom>
        </p:spPr>
      </p:pic>
    </p:spTree>
    <p:custDataLst>
      <p:tags r:id="rId1"/>
    </p:custDataLst>
    <p:extLst>
      <p:ext uri="{BB962C8B-B14F-4D97-AF65-F5344CB8AC3E}">
        <p14:creationId xmlns:p14="http://schemas.microsoft.com/office/powerpoint/2010/main" val="1075489859"/>
      </p:ext>
    </p:extLst>
  </p:cSld>
  <p:clrMapOvr>
    <a:masterClrMapping/>
  </p:clrMapOvr>
  <mc:AlternateContent xmlns:mc="http://schemas.openxmlformats.org/markup-compatibility/2006" xmlns:p14="http://schemas.microsoft.com/office/powerpoint/2010/main">
    <mc:Choice Requires="p14">
      <p:transition spd="slow" p14:dur="2000" advTm="20108"/>
    </mc:Choice>
    <mc:Fallback xmlns="">
      <p:transition spd="slow" advTm="20108"/>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5191659-BDB4-4B33-AC52-8617728C2DAD}"/>
              </a:ext>
            </a:extLst>
          </p:cNvPr>
          <p:cNvPicPr>
            <a:picLocks noChangeAspect="1"/>
          </p:cNvPicPr>
          <p:nvPr/>
        </p:nvPicPr>
        <p:blipFill>
          <a:blip r:embed="rId3"/>
          <a:stretch>
            <a:fillRect/>
          </a:stretch>
        </p:blipFill>
        <p:spPr>
          <a:xfrm>
            <a:off x="6512562" y="1296275"/>
            <a:ext cx="3641344" cy="3413760"/>
          </a:xfrm>
          <a:prstGeom prst="rect">
            <a:avLst/>
          </a:prstGeom>
        </p:spPr>
      </p:pic>
      <p:pic>
        <p:nvPicPr>
          <p:cNvPr id="3" name="Picture 2">
            <a:extLst>
              <a:ext uri="{FF2B5EF4-FFF2-40B4-BE49-F238E27FC236}">
                <a16:creationId xmlns:a16="http://schemas.microsoft.com/office/drawing/2014/main" id="{07187D44-132A-4670-8DAF-C6F74A9306C2}"/>
              </a:ext>
            </a:extLst>
          </p:cNvPr>
          <p:cNvPicPr>
            <a:picLocks noChangeAspect="1"/>
          </p:cNvPicPr>
          <p:nvPr/>
        </p:nvPicPr>
        <p:blipFill>
          <a:blip r:embed="rId4"/>
          <a:stretch>
            <a:fillRect/>
          </a:stretch>
        </p:blipFill>
        <p:spPr>
          <a:xfrm>
            <a:off x="609600" y="1530197"/>
            <a:ext cx="5720080" cy="4104157"/>
          </a:xfrm>
          <a:prstGeom prst="rect">
            <a:avLst/>
          </a:prstGeom>
        </p:spPr>
      </p:pic>
      <p:grpSp>
        <p:nvGrpSpPr>
          <p:cNvPr id="4" name="Group 3">
            <a:extLst>
              <a:ext uri="{FF2B5EF4-FFF2-40B4-BE49-F238E27FC236}">
                <a16:creationId xmlns:a16="http://schemas.microsoft.com/office/drawing/2014/main" id="{8868955F-1DA1-41DF-B5D3-9BE25A8E7B3B}"/>
              </a:ext>
            </a:extLst>
          </p:cNvPr>
          <p:cNvGrpSpPr/>
          <p:nvPr/>
        </p:nvGrpSpPr>
        <p:grpSpPr>
          <a:xfrm>
            <a:off x="9636759" y="0"/>
            <a:ext cx="2631440" cy="2194560"/>
            <a:chOff x="9636759" y="0"/>
            <a:chExt cx="2631440" cy="2194560"/>
          </a:xfrm>
        </p:grpSpPr>
        <p:sp>
          <p:nvSpPr>
            <p:cNvPr id="5" name="Diagonal Stripe 4">
              <a:extLst>
                <a:ext uri="{FF2B5EF4-FFF2-40B4-BE49-F238E27FC236}">
                  <a16:creationId xmlns:a16="http://schemas.microsoft.com/office/drawing/2014/main" id="{504A456D-4702-4F08-9503-484DF6CA954F}"/>
                </a:ext>
              </a:extLst>
            </p:cNvPr>
            <p:cNvSpPr/>
            <p:nvPr/>
          </p:nvSpPr>
          <p:spPr>
            <a:xfrm rot="5400000">
              <a:off x="9855199" y="-218440"/>
              <a:ext cx="2194560" cy="2631440"/>
            </a:xfrm>
            <a:prstGeom prst="diagStripe">
              <a:avLst>
                <a:gd name="adj" fmla="val 4729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 name="Rectangle 5">
              <a:extLst>
                <a:ext uri="{FF2B5EF4-FFF2-40B4-BE49-F238E27FC236}">
                  <a16:creationId xmlns:a16="http://schemas.microsoft.com/office/drawing/2014/main" id="{2172972D-5D93-4189-AA12-09228DCFBBDE}"/>
                </a:ext>
              </a:extLst>
            </p:cNvPr>
            <p:cNvSpPr/>
            <p:nvPr/>
          </p:nvSpPr>
          <p:spPr>
            <a:xfrm rot="2570539">
              <a:off x="10746686" y="423594"/>
              <a:ext cx="1210589" cy="646331"/>
            </a:xfrm>
            <a:prstGeom prst="rect">
              <a:avLst/>
            </a:prstGeom>
            <a:noFill/>
          </p:spPr>
          <p:txBody>
            <a:bodyPr wrap="none" lIns="91440" tIns="45720" rIns="91440" bIns="45720">
              <a:spAutoFit/>
            </a:bodyPr>
            <a:lstStyle/>
            <a:p>
              <a:pPr algn="ctr"/>
              <a:r>
                <a:rPr lang="en-US" sz="3600" b="0" cap="none" spc="0" dirty="0">
                  <a:ln w="0"/>
                  <a:solidFill>
                    <a:schemeClr val="tx1"/>
                  </a:solidFill>
                  <a:effectLst>
                    <a:outerShdw blurRad="38100" dist="19050" dir="2700000" algn="tl" rotWithShape="0">
                      <a:schemeClr val="dk1">
                        <a:alpha val="40000"/>
                      </a:schemeClr>
                    </a:outerShdw>
                  </a:effectLst>
                </a:rPr>
                <a:t>Chris</a:t>
              </a:r>
            </a:p>
          </p:txBody>
        </p:sp>
      </p:grpSp>
    </p:spTree>
    <p:custDataLst>
      <p:tags r:id="rId1"/>
    </p:custDataLst>
    <p:extLst>
      <p:ext uri="{BB962C8B-B14F-4D97-AF65-F5344CB8AC3E}">
        <p14:creationId xmlns:p14="http://schemas.microsoft.com/office/powerpoint/2010/main" val="196179901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13"/>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Facet">
  <a:themeElements>
    <a:clrScheme name="Custom 2">
      <a:dk1>
        <a:srgbClr val="000000"/>
      </a:dk1>
      <a:lt1>
        <a:srgbClr val="FFFFFF"/>
      </a:lt1>
      <a:dk2>
        <a:srgbClr val="000000"/>
      </a:dk2>
      <a:lt2>
        <a:srgbClr val="F8F8F8"/>
      </a:lt2>
      <a:accent1>
        <a:srgbClr val="DDDDDD"/>
      </a:accent1>
      <a:accent2>
        <a:srgbClr val="003B66"/>
      </a:accent2>
      <a:accent3>
        <a:srgbClr val="003B66"/>
      </a:accent3>
      <a:accent4>
        <a:srgbClr val="003B66"/>
      </a:accent4>
      <a:accent5>
        <a:srgbClr val="003B66"/>
      </a:accent5>
      <a:accent6>
        <a:srgbClr val="003B66"/>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22CA95A2695E34291D4CEFE95C4DF68" ma:contentTypeVersion="18" ma:contentTypeDescription="Create a new document." ma:contentTypeScope="" ma:versionID="e9690ae7ed4334bb497d3140cf0f213f">
  <xsd:schema xmlns:xsd="http://www.w3.org/2001/XMLSchema" xmlns:xs="http://www.w3.org/2001/XMLSchema" xmlns:p="http://schemas.microsoft.com/office/2006/metadata/properties" xmlns:ns2="30e9c36f-678e-41da-ab09-c15e53a3b3ff" xmlns:ns3="286caa70-3536-4aff-a57f-2e8d08ba9012" targetNamespace="http://schemas.microsoft.com/office/2006/metadata/properties" ma:root="true" ma:fieldsID="0fb4e4b6316538fb8317c8df18e91018" ns2:_="" ns3:_="">
    <xsd:import namespace="30e9c36f-678e-41da-ab09-c15e53a3b3ff"/>
    <xsd:import namespace="286caa70-3536-4aff-a57f-2e8d08ba901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lcf76f155ced4ddcb4097134ff3c332f" minOccurs="0"/>
                <xsd:element ref="ns3:TaxCatchAll" minOccurs="0"/>
                <xsd:element ref="ns3:SharedWithUsers" minOccurs="0"/>
                <xsd:element ref="ns3:SharedWithDetails" minOccurs="0"/>
                <xsd:element ref="ns2:MediaServiceLocation" minOccurs="0"/>
                <xsd:element ref="ns2:finished"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0e9c36f-678e-41da-ab09-c15e53a3b3f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f95a9afa-61c7-4e96-8bec-901bd188774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dexed="true" ma:internalName="MediaServiceLocation" ma:readOnly="true">
      <xsd:simpleType>
        <xsd:restriction base="dms:Text"/>
      </xsd:simpleType>
    </xsd:element>
    <xsd:element name="finished" ma:index="24" nillable="true" ma:displayName="finished " ma:description="this is complete " ma:format="Dropdown" ma:internalName="finished">
      <xsd:simpleType>
        <xsd:restriction base="dms:Text">
          <xsd:maxLength value="255"/>
        </xsd:restriction>
      </xsd:simple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86caa70-3536-4aff-a57f-2e8d08ba9012"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f78bdec3-8c33-4949-a7ab-a713e41e0802}" ma:internalName="TaxCatchAll" ma:showField="CatchAllData" ma:web="286caa70-3536-4aff-a57f-2e8d08ba9012">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30e9c36f-678e-41da-ab09-c15e53a3b3ff">
      <Terms xmlns="http://schemas.microsoft.com/office/infopath/2007/PartnerControls"/>
    </lcf76f155ced4ddcb4097134ff3c332f>
    <TaxCatchAll xmlns="286caa70-3536-4aff-a57f-2e8d08ba9012" xsi:nil="true"/>
    <finished xmlns="30e9c36f-678e-41da-ab09-c15e53a3b3ff" xsi:nil="true"/>
  </documentManagement>
</p:properties>
</file>

<file path=customXml/itemProps1.xml><?xml version="1.0" encoding="utf-8"?>
<ds:datastoreItem xmlns:ds="http://schemas.openxmlformats.org/officeDocument/2006/customXml" ds:itemID="{200CFD7D-BE76-466E-8311-8F551A84CFD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0e9c36f-678e-41da-ab09-c15e53a3b3ff"/>
    <ds:schemaRef ds:uri="286caa70-3536-4aff-a57f-2e8d08ba901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1F6425B-48F5-41D1-8A9E-64267225E17A}">
  <ds:schemaRefs>
    <ds:schemaRef ds:uri="http://schemas.microsoft.com/sharepoint/v3/contenttype/forms"/>
  </ds:schemaRefs>
</ds:datastoreItem>
</file>

<file path=customXml/itemProps3.xml><?xml version="1.0" encoding="utf-8"?>
<ds:datastoreItem xmlns:ds="http://schemas.openxmlformats.org/officeDocument/2006/customXml" ds:itemID="{E37013C0-98BE-4A63-B679-77030D55F819}">
  <ds:schemaRefs>
    <ds:schemaRef ds:uri="http://purl.org/dc/dcmitype/"/>
    <ds:schemaRef ds:uri="http://www.w3.org/XML/1998/namespace"/>
    <ds:schemaRef ds:uri="http://schemas.microsoft.com/office/infopath/2007/PartnerControls"/>
    <ds:schemaRef ds:uri="286caa70-3536-4aff-a57f-2e8d08ba9012"/>
    <ds:schemaRef ds:uri="http://schemas.microsoft.com/office/2006/documentManagement/types"/>
    <ds:schemaRef ds:uri="http://schemas.openxmlformats.org/package/2006/metadata/core-properties"/>
    <ds:schemaRef ds:uri="http://purl.org/dc/elements/1.1/"/>
    <ds:schemaRef ds:uri="30e9c36f-678e-41da-ab09-c15e53a3b3ff"/>
    <ds:schemaRef ds:uri="http://schemas.microsoft.com/office/2006/metadata/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{BC424067-104C-5E46-84FC-F86D463E03AE}tf10001060</Template>
  <TotalTime>117</TotalTime>
  <Words>801</Words>
  <Application>Microsoft Office PowerPoint</Application>
  <PresentationFormat>Widescreen</PresentationFormat>
  <Paragraphs>120</Paragraphs>
  <Slides>13</Slides>
  <Notes>0</Notes>
  <HiddenSlides>0</HiddenSlides>
  <MMClips>1</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13</vt:i4>
      </vt:variant>
    </vt:vector>
  </HeadingPairs>
  <TitlesOfParts>
    <vt:vector size="22" baseType="lpstr">
      <vt:lpstr>Arial</vt:lpstr>
      <vt:lpstr>Arial Black</vt:lpstr>
      <vt:lpstr>Calibri</vt:lpstr>
      <vt:lpstr>Courier New</vt:lpstr>
      <vt:lpstr>Symbol</vt:lpstr>
      <vt:lpstr>Trebuchet MS</vt:lpstr>
      <vt:lpstr>Wingdings</vt:lpstr>
      <vt:lpstr>Wingdings 3</vt:lpstr>
      <vt:lpstr>Facet</vt:lpstr>
      <vt:lpstr>PowerPoint Presentation</vt:lpstr>
      <vt:lpstr>PowerPoint Presentation</vt:lpstr>
      <vt:lpstr>PowerPoint Presentation</vt:lpstr>
      <vt:lpstr>Post-Trip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DVS CDL Testing Efficiencies Committee Recommendations</dc:title>
  <dc:creator>Carl Borleis</dc:creator>
  <cp:lastModifiedBy>Muchow, Linda M</cp:lastModifiedBy>
  <cp:revision>69</cp:revision>
  <dcterms:created xsi:type="dcterms:W3CDTF">2020-10-30T16:31:43Z</dcterms:created>
  <dcterms:modified xsi:type="dcterms:W3CDTF">2023-12-29T17:59:12Z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0x010100022CA95A2695E34291D4CEFE95C4DF68</vt:lpwstr>
  </property>
  <property fmtid="{D5CDD505-2E9C-101B-9397-08002B2CF9AE}" pid="3" name="MediaServiceImageTags">
    <vt:lpwstr/>
  </property>
  <property fmtid="{D5CDD505-2E9C-101B-9397-08002B2CF9AE}" pid="4" name="ArticulateGUID">
    <vt:lpwstr>44E32311-DE96-4AAC-89CD-8FE53AF551D5</vt:lpwstr>
  </property>
  <property fmtid="{D5CDD505-2E9C-101B-9397-08002B2CF9AE}" pid="5" name="ArticulatePath">
    <vt:lpwstr>ISA-TOPE Equipment  Basic checks PRE and POST genaral upkeep</vt:lpwstr>
  </property>
</Properties>
</file>