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3" r:id="rId4"/>
  </p:sldMasterIdLst>
  <p:sldIdLst>
    <p:sldId id="285" r:id="rId5"/>
    <p:sldId id="308" r:id="rId6"/>
    <p:sldId id="289" r:id="rId7"/>
    <p:sldId id="290" r:id="rId8"/>
    <p:sldId id="291" r:id="rId9"/>
    <p:sldId id="292" r:id="rId10"/>
    <p:sldId id="293" r:id="rId11"/>
    <p:sldId id="295" r:id="rId12"/>
    <p:sldId id="294" r:id="rId13"/>
    <p:sldId id="296" r:id="rId14"/>
    <p:sldId id="297" r:id="rId15"/>
    <p:sldId id="298" r:id="rId16"/>
    <p:sldId id="299" r:id="rId17"/>
    <p:sldId id="300" r:id="rId18"/>
    <p:sldId id="303" r:id="rId19"/>
    <p:sldId id="301" r:id="rId20"/>
    <p:sldId id="302" r:id="rId21"/>
    <p:sldId id="304" r:id="rId22"/>
    <p:sldId id="305" r:id="rId23"/>
    <p:sldId id="306" r:id="rId24"/>
    <p:sldId id="307" r:id="rId25"/>
    <p:sldId id="284" r:id="rId26"/>
    <p:sldId id="283" r:id="rId27"/>
    <p:sldId id="262"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chtel, Beckey (DPS)" initials="MB(" lastIdx="2" clrIdx="0">
    <p:extLst>
      <p:ext uri="{19B8F6BF-5375-455C-9EA6-DF929625EA0E}">
        <p15:presenceInfo xmlns:p15="http://schemas.microsoft.com/office/powerpoint/2012/main" userId="S-1-5-21-2309765965-1984172819-868859685-37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EA01"/>
    <a:srgbClr val="003C66"/>
    <a:srgbClr val="18334D"/>
    <a:srgbClr val="4B9DE7"/>
    <a:srgbClr val="2601DD"/>
    <a:srgbClr val="0804A0"/>
    <a:srgbClr val="AED0B4"/>
    <a:srgbClr val="424D72"/>
    <a:srgbClr val="B6C8C2"/>
    <a:srgbClr val="F9FB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B56B80-7E4D-4302-A141-3C785227C7FB}" v="5" dt="2023-06-20T13:30:33.876"/>
    <p1510:client id="{22B77051-216B-4C70-8470-98A82BEA3264}" v="385" dt="2022-12-21T18:43:18.447"/>
    <p1510:client id="{2D561E34-3C2B-4AF6-AD7B-63659C4EC701}" v="395" dt="2023-06-12T18:06:40.813"/>
    <p1510:client id="{36715A0B-03A0-0C46-09BA-DEE2D9894889}" v="79" dt="2023-07-10T20:20:55.038"/>
    <p1510:client id="{39C20683-3AD7-4281-BFF2-4672220EB46F}" v="111" dt="2023-06-13T22:20:45.543"/>
    <p1510:client id="{67C4EC79-CD0B-FBED-54FC-30979FFC07BF}" v="19" dt="2023-06-16T22:29:02.478"/>
    <p1510:client id="{A843CB50-FB13-42C7-B5DE-6C154E672ADC}" v="15" dt="2022-12-21T17:59:59.822"/>
    <p1510:client id="{AD5420C7-43FA-DA28-90BC-D63B8C601501}" v="7" dt="2023-07-18T16:13:28.394"/>
    <p1510:client id="{AD88865F-74D6-49CD-AE7F-0264DBEC6A6F}" v="355" dt="2022-12-21T19:14:08.837"/>
    <p1510:client id="{C638ECC2-338D-47BC-A737-7696FBB2DF17}" v="550" dt="2023-06-07T15:35:44.128"/>
    <p1510:client id="{C82E3109-A67F-89C6-5D89-0B939D0FD051}" v="5" dt="2023-07-26T11:43:46.865"/>
    <p1510:client id="{E46C666B-0872-A64F-5F56-FAB059308112}" v="4" dt="2023-06-12T20:58:35.501"/>
    <p1510:client id="{E48B8420-E424-4A06-84BB-69AB62EA78F1}" v="52" dt="2023-07-12T18:19:49.496"/>
    <p1510:client id="{FB99A358-9EB1-B82C-EAC4-23AEFB659D4B}" v="7" dt="2023-07-17T19:31:38.390"/>
    <p1510:client id="{FC5066E0-DE4F-4225-9F3B-51277CA2D8E4}" v="1" dt="2022-12-23T14:34:34.0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51"/>
    <p:restoredTop sz="94674"/>
  </p:normalViewPr>
  <p:slideViewPr>
    <p:cSldViewPr snapToGrid="0">
      <p:cViewPr>
        <p:scale>
          <a:sx n="100" d="100"/>
          <a:sy n="100" d="100"/>
        </p:scale>
        <p:origin x="1032" y="5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rleis, Carl W" userId="S::to1403tt@minnstate.edu::5c7db654-1e02-44ad-9691-e1eae14e0b66" providerId="AD" clId="Web-{39C20683-3AD7-4281-BFF2-4672220EB46F}"/>
    <pc:docChg chg="modSld">
      <pc:chgData name="Borleis, Carl W" userId="S::to1403tt@minnstate.edu::5c7db654-1e02-44ad-9691-e1eae14e0b66" providerId="AD" clId="Web-{39C20683-3AD7-4281-BFF2-4672220EB46F}" dt="2023-06-13T22:20:44.996" v="103" actId="20577"/>
      <pc:docMkLst>
        <pc:docMk/>
      </pc:docMkLst>
      <pc:sldChg chg="delSp modSp">
        <pc:chgData name="Borleis, Carl W" userId="S::to1403tt@minnstate.edu::5c7db654-1e02-44ad-9691-e1eae14e0b66" providerId="AD" clId="Web-{39C20683-3AD7-4281-BFF2-4672220EB46F}" dt="2023-06-13T22:20:44.996" v="103" actId="20577"/>
        <pc:sldMkLst>
          <pc:docMk/>
          <pc:sldMk cId="3108033570" sldId="283"/>
        </pc:sldMkLst>
        <pc:spChg chg="mod">
          <ac:chgData name="Borleis, Carl W" userId="S::to1403tt@minnstate.edu::5c7db654-1e02-44ad-9691-e1eae14e0b66" providerId="AD" clId="Web-{39C20683-3AD7-4281-BFF2-4672220EB46F}" dt="2023-06-13T22:20:44.996" v="103" actId="20577"/>
          <ac:spMkLst>
            <pc:docMk/>
            <pc:sldMk cId="3108033570" sldId="283"/>
            <ac:spMk id="4" creationId="{EC98EB0C-064B-4C35-8EB5-B14F36C04085}"/>
          </ac:spMkLst>
        </pc:spChg>
        <pc:spChg chg="mod">
          <ac:chgData name="Borleis, Carl W" userId="S::to1403tt@minnstate.edu::5c7db654-1e02-44ad-9691-e1eae14e0b66" providerId="AD" clId="Web-{39C20683-3AD7-4281-BFF2-4672220EB46F}" dt="2023-06-13T22:20:10.323" v="89" actId="20577"/>
          <ac:spMkLst>
            <pc:docMk/>
            <pc:sldMk cId="3108033570" sldId="283"/>
            <ac:spMk id="6" creationId="{6522AD8C-7128-4A35-B664-7AA64F47722C}"/>
          </ac:spMkLst>
        </pc:spChg>
        <pc:grpChg chg="del">
          <ac:chgData name="Borleis, Carl W" userId="S::to1403tt@minnstate.edu::5c7db654-1e02-44ad-9691-e1eae14e0b66" providerId="AD" clId="Web-{39C20683-3AD7-4281-BFF2-4672220EB46F}" dt="2023-06-13T22:20:11.151" v="90"/>
          <ac:grpSpMkLst>
            <pc:docMk/>
            <pc:sldMk cId="3108033570" sldId="283"/>
            <ac:grpSpMk id="3" creationId="{7EF3F95C-CA1F-4C65-ABC1-237F7A971482}"/>
          </ac:grpSpMkLst>
        </pc:grpChg>
      </pc:sldChg>
      <pc:sldChg chg="delSp">
        <pc:chgData name="Borleis, Carl W" userId="S::to1403tt@minnstate.edu::5c7db654-1e02-44ad-9691-e1eae14e0b66" providerId="AD" clId="Web-{39C20683-3AD7-4281-BFF2-4672220EB46F}" dt="2023-06-13T22:20:02.307" v="87"/>
        <pc:sldMkLst>
          <pc:docMk/>
          <pc:sldMk cId="1961799015" sldId="284"/>
        </pc:sldMkLst>
        <pc:grpChg chg="del">
          <ac:chgData name="Borleis, Carl W" userId="S::to1403tt@minnstate.edu::5c7db654-1e02-44ad-9691-e1eae14e0b66" providerId="AD" clId="Web-{39C20683-3AD7-4281-BFF2-4672220EB46F}" dt="2023-06-13T22:20:02.307" v="87"/>
          <ac:grpSpMkLst>
            <pc:docMk/>
            <pc:sldMk cId="1961799015" sldId="284"/>
            <ac:grpSpMk id="4" creationId="{8868955F-1DA1-41DF-B5D3-9BE25A8E7B3B}"/>
          </ac:grpSpMkLst>
        </pc:grpChg>
      </pc:sldChg>
      <pc:sldChg chg="modSp">
        <pc:chgData name="Borleis, Carl W" userId="S::to1403tt@minnstate.edu::5c7db654-1e02-44ad-9691-e1eae14e0b66" providerId="AD" clId="Web-{39C20683-3AD7-4281-BFF2-4672220EB46F}" dt="2023-06-13T22:12:03.982" v="28" actId="20577"/>
        <pc:sldMkLst>
          <pc:docMk/>
          <pc:sldMk cId="2156287638" sldId="289"/>
        </pc:sldMkLst>
        <pc:spChg chg="mod">
          <ac:chgData name="Borleis, Carl W" userId="S::to1403tt@minnstate.edu::5c7db654-1e02-44ad-9691-e1eae14e0b66" providerId="AD" clId="Web-{39C20683-3AD7-4281-BFF2-4672220EB46F}" dt="2023-06-13T22:12:03.982" v="28" actId="20577"/>
          <ac:spMkLst>
            <pc:docMk/>
            <pc:sldMk cId="2156287638" sldId="289"/>
            <ac:spMk id="2" creationId="{FCC1F836-19BB-00A7-98F7-666D99AAD8D6}"/>
          </ac:spMkLst>
        </pc:spChg>
      </pc:sldChg>
      <pc:sldChg chg="modSp">
        <pc:chgData name="Borleis, Carl W" userId="S::to1403tt@minnstate.edu::5c7db654-1e02-44ad-9691-e1eae14e0b66" providerId="AD" clId="Web-{39C20683-3AD7-4281-BFF2-4672220EB46F}" dt="2023-06-13T22:12:14.513" v="30" actId="20577"/>
        <pc:sldMkLst>
          <pc:docMk/>
          <pc:sldMk cId="2637980933" sldId="290"/>
        </pc:sldMkLst>
        <pc:spChg chg="mod">
          <ac:chgData name="Borleis, Carl W" userId="S::to1403tt@minnstate.edu::5c7db654-1e02-44ad-9691-e1eae14e0b66" providerId="AD" clId="Web-{39C20683-3AD7-4281-BFF2-4672220EB46F}" dt="2023-06-13T22:12:14.513" v="30" actId="20577"/>
          <ac:spMkLst>
            <pc:docMk/>
            <pc:sldMk cId="2637980933" sldId="290"/>
            <ac:spMk id="3" creationId="{7868EA8C-C1AF-C84D-1AEF-84ABDB8E554E}"/>
          </ac:spMkLst>
        </pc:spChg>
      </pc:sldChg>
      <pc:sldChg chg="delSp modSp">
        <pc:chgData name="Borleis, Carl W" userId="S::to1403tt@minnstate.edu::5c7db654-1e02-44ad-9691-e1eae14e0b66" providerId="AD" clId="Web-{39C20683-3AD7-4281-BFF2-4672220EB46F}" dt="2023-06-13T22:13:20.468" v="34" actId="1076"/>
        <pc:sldMkLst>
          <pc:docMk/>
          <pc:sldMk cId="3231918746" sldId="296"/>
        </pc:sldMkLst>
        <pc:spChg chg="del">
          <ac:chgData name="Borleis, Carl W" userId="S::to1403tt@minnstate.edu::5c7db654-1e02-44ad-9691-e1eae14e0b66" providerId="AD" clId="Web-{39C20683-3AD7-4281-BFF2-4672220EB46F}" dt="2023-06-13T22:12:54.468" v="31"/>
          <ac:spMkLst>
            <pc:docMk/>
            <pc:sldMk cId="3231918746" sldId="296"/>
            <ac:spMk id="2" creationId="{F676C71F-39ED-D9FE-6F12-052FC5374F23}"/>
          </ac:spMkLst>
        </pc:spChg>
        <pc:spChg chg="mod">
          <ac:chgData name="Borleis, Carl W" userId="S::to1403tt@minnstate.edu::5c7db654-1e02-44ad-9691-e1eae14e0b66" providerId="AD" clId="Web-{39C20683-3AD7-4281-BFF2-4672220EB46F}" dt="2023-06-13T22:13:20.468" v="34" actId="1076"/>
          <ac:spMkLst>
            <pc:docMk/>
            <pc:sldMk cId="3231918746" sldId="296"/>
            <ac:spMk id="3" creationId="{8809B917-815F-4449-2653-F5DA5B734DA3}"/>
          </ac:spMkLst>
        </pc:spChg>
      </pc:sldChg>
      <pc:sldChg chg="delSp modSp">
        <pc:chgData name="Borleis, Carl W" userId="S::to1403tt@minnstate.edu::5c7db654-1e02-44ad-9691-e1eae14e0b66" providerId="AD" clId="Web-{39C20683-3AD7-4281-BFF2-4672220EB46F}" dt="2023-06-13T22:15:10.487" v="48" actId="14100"/>
        <pc:sldMkLst>
          <pc:docMk/>
          <pc:sldMk cId="56488496" sldId="297"/>
        </pc:sldMkLst>
        <pc:spChg chg="del">
          <ac:chgData name="Borleis, Carl W" userId="S::to1403tt@minnstate.edu::5c7db654-1e02-44ad-9691-e1eae14e0b66" providerId="AD" clId="Web-{39C20683-3AD7-4281-BFF2-4672220EB46F}" dt="2023-06-13T22:13:48.125" v="35"/>
          <ac:spMkLst>
            <pc:docMk/>
            <pc:sldMk cId="56488496" sldId="297"/>
            <ac:spMk id="2" creationId="{1BC977D7-0D2B-CBC3-E032-2968F49CE30F}"/>
          </ac:spMkLst>
        </pc:spChg>
        <pc:spChg chg="mod">
          <ac:chgData name="Borleis, Carl W" userId="S::to1403tt@minnstate.edu::5c7db654-1e02-44ad-9691-e1eae14e0b66" providerId="AD" clId="Web-{39C20683-3AD7-4281-BFF2-4672220EB46F}" dt="2023-06-13T22:15:10.487" v="48" actId="14100"/>
          <ac:spMkLst>
            <pc:docMk/>
            <pc:sldMk cId="56488496" sldId="297"/>
            <ac:spMk id="3" creationId="{791C7706-6B45-7458-56C0-C67B72497961}"/>
          </ac:spMkLst>
        </pc:spChg>
      </pc:sldChg>
      <pc:sldChg chg="delSp modSp">
        <pc:chgData name="Borleis, Carl W" userId="S::to1403tt@minnstate.edu::5c7db654-1e02-44ad-9691-e1eae14e0b66" providerId="AD" clId="Web-{39C20683-3AD7-4281-BFF2-4672220EB46F}" dt="2023-06-13T22:15:33.628" v="50" actId="1076"/>
        <pc:sldMkLst>
          <pc:docMk/>
          <pc:sldMk cId="2272062476" sldId="298"/>
        </pc:sldMkLst>
        <pc:spChg chg="del">
          <ac:chgData name="Borleis, Carl W" userId="S::to1403tt@minnstate.edu::5c7db654-1e02-44ad-9691-e1eae14e0b66" providerId="AD" clId="Web-{39C20683-3AD7-4281-BFF2-4672220EB46F}" dt="2023-06-13T22:15:24.769" v="49"/>
          <ac:spMkLst>
            <pc:docMk/>
            <pc:sldMk cId="2272062476" sldId="298"/>
            <ac:spMk id="2" creationId="{079AC956-67ED-6490-BFBA-32D12DB812BC}"/>
          </ac:spMkLst>
        </pc:spChg>
        <pc:picChg chg="mod">
          <ac:chgData name="Borleis, Carl W" userId="S::to1403tt@minnstate.edu::5c7db654-1e02-44ad-9691-e1eae14e0b66" providerId="AD" clId="Web-{39C20683-3AD7-4281-BFF2-4672220EB46F}" dt="2023-06-13T22:15:33.628" v="50" actId="1076"/>
          <ac:picMkLst>
            <pc:docMk/>
            <pc:sldMk cId="2272062476" sldId="298"/>
            <ac:picMk id="5" creationId="{AE9C00C9-0E18-5AD8-F0CE-04495F98D6C1}"/>
          </ac:picMkLst>
        </pc:picChg>
      </pc:sldChg>
      <pc:sldChg chg="delSp modSp">
        <pc:chgData name="Borleis, Carl W" userId="S::to1403tt@minnstate.edu::5c7db654-1e02-44ad-9691-e1eae14e0b66" providerId="AD" clId="Web-{39C20683-3AD7-4281-BFF2-4672220EB46F}" dt="2023-06-13T22:15:54.629" v="52" actId="1076"/>
        <pc:sldMkLst>
          <pc:docMk/>
          <pc:sldMk cId="2322318077" sldId="299"/>
        </pc:sldMkLst>
        <pc:spChg chg="del">
          <ac:chgData name="Borleis, Carl W" userId="S::to1403tt@minnstate.edu::5c7db654-1e02-44ad-9691-e1eae14e0b66" providerId="AD" clId="Web-{39C20683-3AD7-4281-BFF2-4672220EB46F}" dt="2023-06-13T22:15:47.738" v="51"/>
          <ac:spMkLst>
            <pc:docMk/>
            <pc:sldMk cId="2322318077" sldId="299"/>
            <ac:spMk id="2" creationId="{AA882BBE-0130-A346-67A1-16CE19C1E874}"/>
          </ac:spMkLst>
        </pc:spChg>
        <pc:picChg chg="mod">
          <ac:chgData name="Borleis, Carl W" userId="S::to1403tt@minnstate.edu::5c7db654-1e02-44ad-9691-e1eae14e0b66" providerId="AD" clId="Web-{39C20683-3AD7-4281-BFF2-4672220EB46F}" dt="2023-06-13T22:15:54.629" v="52" actId="1076"/>
          <ac:picMkLst>
            <pc:docMk/>
            <pc:sldMk cId="2322318077" sldId="299"/>
            <ac:picMk id="5" creationId="{B4658E20-31B4-A24C-3C69-FA1DBB68426B}"/>
          </ac:picMkLst>
        </pc:picChg>
      </pc:sldChg>
      <pc:sldChg chg="delSp modSp">
        <pc:chgData name="Borleis, Carl W" userId="S::to1403tt@minnstate.edu::5c7db654-1e02-44ad-9691-e1eae14e0b66" providerId="AD" clId="Web-{39C20683-3AD7-4281-BFF2-4672220EB46F}" dt="2023-06-13T22:17:08.959" v="65" actId="1076"/>
        <pc:sldMkLst>
          <pc:docMk/>
          <pc:sldMk cId="3850141429" sldId="300"/>
        </pc:sldMkLst>
        <pc:spChg chg="del">
          <ac:chgData name="Borleis, Carl W" userId="S::to1403tt@minnstate.edu::5c7db654-1e02-44ad-9691-e1eae14e0b66" providerId="AD" clId="Web-{39C20683-3AD7-4281-BFF2-4672220EB46F}" dt="2023-06-13T22:16:00.926" v="53"/>
          <ac:spMkLst>
            <pc:docMk/>
            <pc:sldMk cId="3850141429" sldId="300"/>
            <ac:spMk id="2" creationId="{18A605B6-D38E-0AFB-6E0F-23DD4EB00DD6}"/>
          </ac:spMkLst>
        </pc:spChg>
        <pc:spChg chg="mod">
          <ac:chgData name="Borleis, Carl W" userId="S::to1403tt@minnstate.edu::5c7db654-1e02-44ad-9691-e1eae14e0b66" providerId="AD" clId="Web-{39C20683-3AD7-4281-BFF2-4672220EB46F}" dt="2023-06-13T22:16:54.802" v="64" actId="1076"/>
          <ac:spMkLst>
            <pc:docMk/>
            <pc:sldMk cId="3850141429" sldId="300"/>
            <ac:spMk id="3" creationId="{D9CCFBD5-3959-4486-F547-77B22733DE4A}"/>
          </ac:spMkLst>
        </pc:spChg>
        <pc:picChg chg="mod">
          <ac:chgData name="Borleis, Carl W" userId="S::to1403tt@minnstate.edu::5c7db654-1e02-44ad-9691-e1eae14e0b66" providerId="AD" clId="Web-{39C20683-3AD7-4281-BFF2-4672220EB46F}" dt="2023-06-13T22:17:08.959" v="65" actId="1076"/>
          <ac:picMkLst>
            <pc:docMk/>
            <pc:sldMk cId="3850141429" sldId="300"/>
            <ac:picMk id="5" creationId="{3B9130F3-8B7E-4EAF-9F05-AFB987740D10}"/>
          </ac:picMkLst>
        </pc:picChg>
      </pc:sldChg>
      <pc:sldChg chg="delSp">
        <pc:chgData name="Borleis, Carl W" userId="S::to1403tt@minnstate.edu::5c7db654-1e02-44ad-9691-e1eae14e0b66" providerId="AD" clId="Web-{39C20683-3AD7-4281-BFF2-4672220EB46F}" dt="2023-06-13T22:17:18.428" v="66"/>
        <pc:sldMkLst>
          <pc:docMk/>
          <pc:sldMk cId="4238893899" sldId="301"/>
        </pc:sldMkLst>
        <pc:spChg chg="del">
          <ac:chgData name="Borleis, Carl W" userId="S::to1403tt@minnstate.edu::5c7db654-1e02-44ad-9691-e1eae14e0b66" providerId="AD" clId="Web-{39C20683-3AD7-4281-BFF2-4672220EB46F}" dt="2023-06-13T22:17:18.428" v="66"/>
          <ac:spMkLst>
            <pc:docMk/>
            <pc:sldMk cId="4238893899" sldId="301"/>
            <ac:spMk id="2" creationId="{02FC8345-3E2C-2AD9-AB85-AE8D268F4452}"/>
          </ac:spMkLst>
        </pc:spChg>
      </pc:sldChg>
      <pc:sldChg chg="delSp modSp">
        <pc:chgData name="Borleis, Carl W" userId="S::to1403tt@minnstate.edu::5c7db654-1e02-44ad-9691-e1eae14e0b66" providerId="AD" clId="Web-{39C20683-3AD7-4281-BFF2-4672220EB46F}" dt="2023-06-13T22:18:02.116" v="70"/>
        <pc:sldMkLst>
          <pc:docMk/>
          <pc:sldMk cId="1173406895" sldId="302"/>
        </pc:sldMkLst>
        <pc:spChg chg="del">
          <ac:chgData name="Borleis, Carl W" userId="S::to1403tt@minnstate.edu::5c7db654-1e02-44ad-9691-e1eae14e0b66" providerId="AD" clId="Web-{39C20683-3AD7-4281-BFF2-4672220EB46F}" dt="2023-06-13T22:18:02.116" v="70"/>
          <ac:spMkLst>
            <pc:docMk/>
            <pc:sldMk cId="1173406895" sldId="302"/>
            <ac:spMk id="2" creationId="{EDEF392A-71C7-63D2-681D-596F276F49B0}"/>
          </ac:spMkLst>
        </pc:spChg>
        <pc:spChg chg="mod">
          <ac:chgData name="Borleis, Carl W" userId="S::to1403tt@minnstate.edu::5c7db654-1e02-44ad-9691-e1eae14e0b66" providerId="AD" clId="Web-{39C20683-3AD7-4281-BFF2-4672220EB46F}" dt="2023-06-13T22:18:00.210" v="69" actId="20577"/>
          <ac:spMkLst>
            <pc:docMk/>
            <pc:sldMk cId="1173406895" sldId="302"/>
            <ac:spMk id="3" creationId="{BD02CA19-FA19-5422-CCD0-8EBCF8EE3F61}"/>
          </ac:spMkLst>
        </pc:spChg>
      </pc:sldChg>
      <pc:sldChg chg="delSp">
        <pc:chgData name="Borleis, Carl W" userId="S::to1403tt@minnstate.edu::5c7db654-1e02-44ad-9691-e1eae14e0b66" providerId="AD" clId="Web-{39C20683-3AD7-4281-BFF2-4672220EB46F}" dt="2023-06-13T22:18:10.210" v="71"/>
        <pc:sldMkLst>
          <pc:docMk/>
          <pc:sldMk cId="337820907" sldId="303"/>
        </pc:sldMkLst>
        <pc:spChg chg="del">
          <ac:chgData name="Borleis, Carl W" userId="S::to1403tt@minnstate.edu::5c7db654-1e02-44ad-9691-e1eae14e0b66" providerId="AD" clId="Web-{39C20683-3AD7-4281-BFF2-4672220EB46F}" dt="2023-06-13T22:18:10.210" v="71"/>
          <ac:spMkLst>
            <pc:docMk/>
            <pc:sldMk cId="337820907" sldId="303"/>
            <ac:spMk id="2" creationId="{8DBBADBB-E4B7-181B-225A-3B80C0255AC1}"/>
          </ac:spMkLst>
        </pc:spChg>
      </pc:sldChg>
      <pc:sldChg chg="modSp">
        <pc:chgData name="Borleis, Carl W" userId="S::to1403tt@minnstate.edu::5c7db654-1e02-44ad-9691-e1eae14e0b66" providerId="AD" clId="Web-{39C20683-3AD7-4281-BFF2-4672220EB46F}" dt="2023-06-13T22:19:13.040" v="79" actId="20577"/>
        <pc:sldMkLst>
          <pc:docMk/>
          <pc:sldMk cId="4018996528" sldId="305"/>
        </pc:sldMkLst>
        <pc:spChg chg="mod">
          <ac:chgData name="Borleis, Carl W" userId="S::to1403tt@minnstate.edu::5c7db654-1e02-44ad-9691-e1eae14e0b66" providerId="AD" clId="Web-{39C20683-3AD7-4281-BFF2-4672220EB46F}" dt="2023-06-13T22:19:13.040" v="79" actId="20577"/>
          <ac:spMkLst>
            <pc:docMk/>
            <pc:sldMk cId="4018996528" sldId="305"/>
            <ac:spMk id="2" creationId="{4729C8F8-DC90-FAA9-14DF-ACED0B9D5167}"/>
          </ac:spMkLst>
        </pc:spChg>
      </pc:sldChg>
      <pc:sldChg chg="modSp">
        <pc:chgData name="Borleis, Carl W" userId="S::to1403tt@minnstate.edu::5c7db654-1e02-44ad-9691-e1eae14e0b66" providerId="AD" clId="Web-{39C20683-3AD7-4281-BFF2-4672220EB46F}" dt="2023-06-13T22:19:45.354" v="86" actId="20577"/>
        <pc:sldMkLst>
          <pc:docMk/>
          <pc:sldMk cId="4269664" sldId="306"/>
        </pc:sldMkLst>
        <pc:spChg chg="mod">
          <ac:chgData name="Borleis, Carl W" userId="S::to1403tt@minnstate.edu::5c7db654-1e02-44ad-9691-e1eae14e0b66" providerId="AD" clId="Web-{39C20683-3AD7-4281-BFF2-4672220EB46F}" dt="2023-06-13T22:19:28.572" v="84" actId="20577"/>
          <ac:spMkLst>
            <pc:docMk/>
            <pc:sldMk cId="4269664" sldId="306"/>
            <ac:spMk id="2" creationId="{7080AA23-4811-D992-870C-3200342A2976}"/>
          </ac:spMkLst>
        </pc:spChg>
        <pc:spChg chg="mod">
          <ac:chgData name="Borleis, Carl W" userId="S::to1403tt@minnstate.edu::5c7db654-1e02-44ad-9691-e1eae14e0b66" providerId="AD" clId="Web-{39C20683-3AD7-4281-BFF2-4672220EB46F}" dt="2023-06-13T22:19:45.354" v="86" actId="20577"/>
          <ac:spMkLst>
            <pc:docMk/>
            <pc:sldMk cId="4269664" sldId="306"/>
            <ac:spMk id="3" creationId="{441E3566-EC95-8CE8-37F3-AB87EBB9059A}"/>
          </ac:spMkLst>
        </pc:spChg>
      </pc:sldChg>
    </pc:docChg>
  </pc:docChgLst>
  <pc:docChgLst>
    <pc:chgData name="Brownlee, Forrest A" userId="S::ie8445pa@minnstate.edu::ae712bf2-a8ed-4131-9894-56ce61ffd03e" providerId="AD" clId="Web-{C82E3109-A67F-89C6-5D89-0B939D0FD051}"/>
    <pc:docChg chg="modSld">
      <pc:chgData name="Brownlee, Forrest A" userId="S::ie8445pa@minnstate.edu::ae712bf2-a8ed-4131-9894-56ce61ffd03e" providerId="AD" clId="Web-{C82E3109-A67F-89C6-5D89-0B939D0FD051}" dt="2023-07-26T11:43:46.865" v="4" actId="20577"/>
      <pc:docMkLst>
        <pc:docMk/>
      </pc:docMkLst>
      <pc:sldChg chg="addSp delSp modSp">
        <pc:chgData name="Brownlee, Forrest A" userId="S::ie8445pa@minnstate.edu::ae712bf2-a8ed-4131-9894-56ce61ffd03e" providerId="AD" clId="Web-{C82E3109-A67F-89C6-5D89-0B939D0FD051}" dt="2023-07-26T11:43:46.865" v="4" actId="20577"/>
        <pc:sldMkLst>
          <pc:docMk/>
          <pc:sldMk cId="4018996528" sldId="305"/>
        </pc:sldMkLst>
        <pc:spChg chg="mod">
          <ac:chgData name="Brownlee, Forrest A" userId="S::ie8445pa@minnstate.edu::ae712bf2-a8ed-4131-9894-56ce61ffd03e" providerId="AD" clId="Web-{C82E3109-A67F-89C6-5D89-0B939D0FD051}" dt="2023-07-26T11:43:46.865" v="4" actId="20577"/>
          <ac:spMkLst>
            <pc:docMk/>
            <pc:sldMk cId="4018996528" sldId="305"/>
            <ac:spMk id="2" creationId="{4729C8F8-DC90-FAA9-14DF-ACED0B9D5167}"/>
          </ac:spMkLst>
        </pc:spChg>
        <pc:spChg chg="add ord">
          <ac:chgData name="Brownlee, Forrest A" userId="S::ie8445pa@minnstate.edu::ae712bf2-a8ed-4131-9894-56ce61ffd03e" providerId="AD" clId="Web-{C82E3109-A67F-89C6-5D89-0B939D0FD051}" dt="2023-07-26T11:43:39.099" v="3"/>
          <ac:spMkLst>
            <pc:docMk/>
            <pc:sldMk cId="4018996528" sldId="305"/>
            <ac:spMk id="3" creationId="{5940BEDC-4541-17A8-DB16-E9EEE65CC710}"/>
          </ac:spMkLst>
        </pc:spChg>
        <pc:spChg chg="mod">
          <ac:chgData name="Brownlee, Forrest A" userId="S::ie8445pa@minnstate.edu::ae712bf2-a8ed-4131-9894-56ce61ffd03e" providerId="AD" clId="Web-{C82E3109-A67F-89C6-5D89-0B939D0FD051}" dt="2023-07-26T11:43:39.099" v="3"/>
          <ac:spMkLst>
            <pc:docMk/>
            <pc:sldMk cId="4018996528" sldId="305"/>
            <ac:spMk id="8" creationId="{8545F12A-050A-440D-DAD3-B7125B01724C}"/>
          </ac:spMkLst>
        </pc:spChg>
        <pc:picChg chg="del">
          <ac:chgData name="Brownlee, Forrest A" userId="S::ie8445pa@minnstate.edu::ae712bf2-a8ed-4131-9894-56ce61ffd03e" providerId="AD" clId="Web-{C82E3109-A67F-89C6-5D89-0B939D0FD051}" dt="2023-07-26T11:37:52.568" v="0"/>
          <ac:picMkLst>
            <pc:docMk/>
            <pc:sldMk cId="4018996528" sldId="305"/>
            <ac:picMk id="4" creationId="{EB7A379F-B045-4882-8FA6-947A2B218DF2}"/>
          </ac:picMkLst>
        </pc:picChg>
        <pc:picChg chg="add mod">
          <ac:chgData name="Brownlee, Forrest A" userId="S::ie8445pa@minnstate.edu::ae712bf2-a8ed-4131-9894-56ce61ffd03e" providerId="AD" clId="Web-{C82E3109-A67F-89C6-5D89-0B939D0FD051}" dt="2023-07-26T11:43:39.099" v="3"/>
          <ac:picMkLst>
            <pc:docMk/>
            <pc:sldMk cId="4018996528" sldId="305"/>
            <ac:picMk id="5" creationId="{5CF28E66-E6E3-1E4D-BD83-B5198B7865BF}"/>
          </ac:picMkLst>
        </pc:picChg>
      </pc:sldChg>
    </pc:docChg>
  </pc:docChgLst>
  <pc:docChgLst>
    <pc:chgData name="Brownlee, Forrest A" userId="S::ie8445pa@minnstate.edu::ae712bf2-a8ed-4131-9894-56ce61ffd03e" providerId="AD" clId="Web-{36715A0B-03A0-0C46-09BA-DEE2D9894889}"/>
    <pc:docChg chg="modSld sldOrd">
      <pc:chgData name="Brownlee, Forrest A" userId="S::ie8445pa@minnstate.edu::ae712bf2-a8ed-4131-9894-56ce61ffd03e" providerId="AD" clId="Web-{36715A0B-03A0-0C46-09BA-DEE2D9894889}" dt="2023-07-10T20:20:52.757" v="72" actId="20577"/>
      <pc:docMkLst>
        <pc:docMk/>
      </pc:docMkLst>
      <pc:sldChg chg="delSp modSp">
        <pc:chgData name="Brownlee, Forrest A" userId="S::ie8445pa@minnstate.edu::ae712bf2-a8ed-4131-9894-56ce61ffd03e" providerId="AD" clId="Web-{36715A0B-03A0-0C46-09BA-DEE2D9894889}" dt="2023-07-10T20:09:00.590" v="24" actId="20577"/>
        <pc:sldMkLst>
          <pc:docMk/>
          <pc:sldMk cId="2637980933" sldId="290"/>
        </pc:sldMkLst>
        <pc:spChg chg="del">
          <ac:chgData name="Brownlee, Forrest A" userId="S::ie8445pa@minnstate.edu::ae712bf2-a8ed-4131-9894-56ce61ffd03e" providerId="AD" clId="Web-{36715A0B-03A0-0C46-09BA-DEE2D9894889}" dt="2023-07-10T20:07:55.791" v="7"/>
          <ac:spMkLst>
            <pc:docMk/>
            <pc:sldMk cId="2637980933" sldId="290"/>
            <ac:spMk id="2" creationId="{956C3A1A-053C-DA55-10E8-C4A97C70ED71}"/>
          </ac:spMkLst>
        </pc:spChg>
        <pc:spChg chg="mod">
          <ac:chgData name="Brownlee, Forrest A" userId="S::ie8445pa@minnstate.edu::ae712bf2-a8ed-4131-9894-56ce61ffd03e" providerId="AD" clId="Web-{36715A0B-03A0-0C46-09BA-DEE2D9894889}" dt="2023-07-10T20:09:00.590" v="24" actId="20577"/>
          <ac:spMkLst>
            <pc:docMk/>
            <pc:sldMk cId="2637980933" sldId="290"/>
            <ac:spMk id="3" creationId="{7868EA8C-C1AF-C84D-1AEF-84ABDB8E554E}"/>
          </ac:spMkLst>
        </pc:spChg>
        <pc:picChg chg="mod">
          <ac:chgData name="Brownlee, Forrest A" userId="S::ie8445pa@minnstate.edu::ae712bf2-a8ed-4131-9894-56ce61ffd03e" providerId="AD" clId="Web-{36715A0B-03A0-0C46-09BA-DEE2D9894889}" dt="2023-07-10T20:07:58.900" v="8" actId="1076"/>
          <ac:picMkLst>
            <pc:docMk/>
            <pc:sldMk cId="2637980933" sldId="290"/>
            <ac:picMk id="4" creationId="{99D6120F-20D0-D1DE-B771-EF8DB6DD107E}"/>
          </ac:picMkLst>
        </pc:picChg>
      </pc:sldChg>
      <pc:sldChg chg="delSp modSp">
        <pc:chgData name="Brownlee, Forrest A" userId="S::ie8445pa@minnstate.edu::ae712bf2-a8ed-4131-9894-56ce61ffd03e" providerId="AD" clId="Web-{36715A0B-03A0-0C46-09BA-DEE2D9894889}" dt="2023-07-10T20:10:11.390" v="30" actId="1076"/>
        <pc:sldMkLst>
          <pc:docMk/>
          <pc:sldMk cId="1994068208" sldId="291"/>
        </pc:sldMkLst>
        <pc:spChg chg="del">
          <ac:chgData name="Brownlee, Forrest A" userId="S::ie8445pa@minnstate.edu::ae712bf2-a8ed-4131-9894-56ce61ffd03e" providerId="AD" clId="Web-{36715A0B-03A0-0C46-09BA-DEE2D9894889}" dt="2023-07-10T20:09:06.809" v="25"/>
          <ac:spMkLst>
            <pc:docMk/>
            <pc:sldMk cId="1994068208" sldId="291"/>
            <ac:spMk id="2" creationId="{B58F594A-DF7B-1A75-D88A-B3F99620EA94}"/>
          </ac:spMkLst>
        </pc:spChg>
        <pc:spChg chg="mod">
          <ac:chgData name="Brownlee, Forrest A" userId="S::ie8445pa@minnstate.edu::ae712bf2-a8ed-4131-9894-56ce61ffd03e" providerId="AD" clId="Web-{36715A0B-03A0-0C46-09BA-DEE2D9894889}" dt="2023-07-10T20:10:11.390" v="30" actId="1076"/>
          <ac:spMkLst>
            <pc:docMk/>
            <pc:sldMk cId="1994068208" sldId="291"/>
            <ac:spMk id="3" creationId="{85055F85-DA81-5CAC-DC80-41D18B37D001}"/>
          </ac:spMkLst>
        </pc:spChg>
      </pc:sldChg>
      <pc:sldChg chg="modSp">
        <pc:chgData name="Brownlee, Forrest A" userId="S::ie8445pa@minnstate.edu::ae712bf2-a8ed-4131-9894-56ce61ffd03e" providerId="AD" clId="Web-{36715A0B-03A0-0C46-09BA-DEE2D9894889}" dt="2023-07-10T20:10:35.922" v="33" actId="1076"/>
        <pc:sldMkLst>
          <pc:docMk/>
          <pc:sldMk cId="4122399522" sldId="292"/>
        </pc:sldMkLst>
        <pc:spChg chg="mod">
          <ac:chgData name="Brownlee, Forrest A" userId="S::ie8445pa@minnstate.edu::ae712bf2-a8ed-4131-9894-56ce61ffd03e" providerId="AD" clId="Web-{36715A0B-03A0-0C46-09BA-DEE2D9894889}" dt="2023-07-10T20:10:35.922" v="33" actId="1076"/>
          <ac:spMkLst>
            <pc:docMk/>
            <pc:sldMk cId="4122399522" sldId="292"/>
            <ac:spMk id="3" creationId="{7228FE05-DF65-9513-A609-1A53D9E2469C}"/>
          </ac:spMkLst>
        </pc:spChg>
      </pc:sldChg>
      <pc:sldChg chg="modSp">
        <pc:chgData name="Brownlee, Forrest A" userId="S::ie8445pa@minnstate.edu::ae712bf2-a8ed-4131-9894-56ce61ffd03e" providerId="AD" clId="Web-{36715A0B-03A0-0C46-09BA-DEE2D9894889}" dt="2023-07-10T20:17:13.468" v="44" actId="20577"/>
        <pc:sldMkLst>
          <pc:docMk/>
          <pc:sldMk cId="2077444670" sldId="293"/>
        </pc:sldMkLst>
        <pc:spChg chg="mod">
          <ac:chgData name="Brownlee, Forrest A" userId="S::ie8445pa@minnstate.edu::ae712bf2-a8ed-4131-9894-56ce61ffd03e" providerId="AD" clId="Web-{36715A0B-03A0-0C46-09BA-DEE2D9894889}" dt="2023-07-10T20:17:13.468" v="44" actId="20577"/>
          <ac:spMkLst>
            <pc:docMk/>
            <pc:sldMk cId="2077444670" sldId="293"/>
            <ac:spMk id="3" creationId="{3FD66248-44D6-46D3-D21E-4DF904A9E113}"/>
          </ac:spMkLst>
        </pc:spChg>
      </pc:sldChg>
      <pc:sldChg chg="modSp ord">
        <pc:chgData name="Brownlee, Forrest A" userId="S::ie8445pa@minnstate.edu::ae712bf2-a8ed-4131-9894-56ce61ffd03e" providerId="AD" clId="Web-{36715A0B-03A0-0C46-09BA-DEE2D9894889}" dt="2023-07-10T20:20:52.757" v="72" actId="20577"/>
        <pc:sldMkLst>
          <pc:docMk/>
          <pc:sldMk cId="1251105100" sldId="294"/>
        </pc:sldMkLst>
        <pc:spChg chg="mod">
          <ac:chgData name="Brownlee, Forrest A" userId="S::ie8445pa@minnstate.edu::ae712bf2-a8ed-4131-9894-56ce61ffd03e" providerId="AD" clId="Web-{36715A0B-03A0-0C46-09BA-DEE2D9894889}" dt="2023-07-10T20:20:52.757" v="72" actId="20577"/>
          <ac:spMkLst>
            <pc:docMk/>
            <pc:sldMk cId="1251105100" sldId="294"/>
            <ac:spMk id="3" creationId="{DCF41E06-6795-37B7-0FDE-E48F0DE99367}"/>
          </ac:spMkLst>
        </pc:spChg>
      </pc:sldChg>
      <pc:sldChg chg="modSp">
        <pc:chgData name="Brownlee, Forrest A" userId="S::ie8445pa@minnstate.edu::ae712bf2-a8ed-4131-9894-56ce61ffd03e" providerId="AD" clId="Web-{36715A0B-03A0-0C46-09BA-DEE2D9894889}" dt="2023-07-10T20:17:53.250" v="45" actId="1076"/>
        <pc:sldMkLst>
          <pc:docMk/>
          <pc:sldMk cId="4216614067" sldId="295"/>
        </pc:sldMkLst>
        <pc:spChg chg="mod">
          <ac:chgData name="Brownlee, Forrest A" userId="S::ie8445pa@minnstate.edu::ae712bf2-a8ed-4131-9894-56ce61ffd03e" providerId="AD" clId="Web-{36715A0B-03A0-0C46-09BA-DEE2D9894889}" dt="2023-07-10T20:17:53.250" v="45" actId="1076"/>
          <ac:spMkLst>
            <pc:docMk/>
            <pc:sldMk cId="4216614067" sldId="295"/>
            <ac:spMk id="3" creationId="{5C190C48-28D6-8232-7409-FB0799D7389D}"/>
          </ac:spMkLst>
        </pc:spChg>
      </pc:sldChg>
      <pc:sldChg chg="delSp modSp">
        <pc:chgData name="Brownlee, Forrest A" userId="S::ie8445pa@minnstate.edu::ae712bf2-a8ed-4131-9894-56ce61ffd03e" providerId="AD" clId="Web-{36715A0B-03A0-0C46-09BA-DEE2D9894889}" dt="2023-07-10T20:07:21.305" v="6"/>
        <pc:sldMkLst>
          <pc:docMk/>
          <pc:sldMk cId="2340935588" sldId="308"/>
        </pc:sldMkLst>
        <pc:spChg chg="del">
          <ac:chgData name="Brownlee, Forrest A" userId="S::ie8445pa@minnstate.edu::ae712bf2-a8ed-4131-9894-56ce61ffd03e" providerId="AD" clId="Web-{36715A0B-03A0-0C46-09BA-DEE2D9894889}" dt="2023-07-10T20:07:21.305" v="6"/>
          <ac:spMkLst>
            <pc:docMk/>
            <pc:sldMk cId="2340935588" sldId="308"/>
            <ac:spMk id="2" creationId="{6DEFEBF9-F261-19D4-3EA1-FA8CD21865D2}"/>
          </ac:spMkLst>
        </pc:spChg>
        <pc:spChg chg="mod">
          <ac:chgData name="Brownlee, Forrest A" userId="S::ie8445pa@minnstate.edu::ae712bf2-a8ed-4131-9894-56ce61ffd03e" providerId="AD" clId="Web-{36715A0B-03A0-0C46-09BA-DEE2D9894889}" dt="2023-07-10T20:07:16.617" v="5" actId="1076"/>
          <ac:spMkLst>
            <pc:docMk/>
            <pc:sldMk cId="2340935588" sldId="308"/>
            <ac:spMk id="4" creationId="{8C60CBF3-6691-521E-3203-98DB7BAF25F6}"/>
          </ac:spMkLst>
        </pc:spChg>
      </pc:sldChg>
    </pc:docChg>
  </pc:docChgLst>
  <pc:docChgLst>
    <pc:chgData name="Brownlee, Forrest A" userId="S::ie8445pa@minnstate.edu::ae712bf2-a8ed-4131-9894-56ce61ffd03e" providerId="AD" clId="Web-{2D561E34-3C2B-4AF6-AD7B-63659C4EC701}"/>
    <pc:docChg chg="addSld modSld">
      <pc:chgData name="Brownlee, Forrest A" userId="S::ie8445pa@minnstate.edu::ae712bf2-a8ed-4131-9894-56ce61ffd03e" providerId="AD" clId="Web-{2D561E34-3C2B-4AF6-AD7B-63659C4EC701}" dt="2023-06-12T18:06:40.813" v="366" actId="20577"/>
      <pc:docMkLst>
        <pc:docMk/>
      </pc:docMkLst>
      <pc:sldChg chg="modSp">
        <pc:chgData name="Brownlee, Forrest A" userId="S::ie8445pa@minnstate.edu::ae712bf2-a8ed-4131-9894-56ce61ffd03e" providerId="AD" clId="Web-{2D561E34-3C2B-4AF6-AD7B-63659C4EC701}" dt="2023-06-12T18:06:40.813" v="366" actId="20577"/>
        <pc:sldMkLst>
          <pc:docMk/>
          <pc:sldMk cId="3108033570" sldId="283"/>
        </pc:sldMkLst>
        <pc:spChg chg="mod">
          <ac:chgData name="Brownlee, Forrest A" userId="S::ie8445pa@minnstate.edu::ae712bf2-a8ed-4131-9894-56ce61ffd03e" providerId="AD" clId="Web-{2D561E34-3C2B-4AF6-AD7B-63659C4EC701}" dt="2023-06-12T18:06:40.813" v="366" actId="20577"/>
          <ac:spMkLst>
            <pc:docMk/>
            <pc:sldMk cId="3108033570" sldId="283"/>
            <ac:spMk id="4" creationId="{EC98EB0C-064B-4C35-8EB5-B14F36C04085}"/>
          </ac:spMkLst>
        </pc:spChg>
      </pc:sldChg>
      <pc:sldChg chg="modSp">
        <pc:chgData name="Brownlee, Forrest A" userId="S::ie8445pa@minnstate.edu::ae712bf2-a8ed-4131-9894-56ce61ffd03e" providerId="AD" clId="Web-{2D561E34-3C2B-4AF6-AD7B-63659C4EC701}" dt="2023-06-12T17:58:57.156" v="347" actId="20577"/>
        <pc:sldMkLst>
          <pc:docMk/>
          <pc:sldMk cId="3460029993" sldId="287"/>
        </pc:sldMkLst>
        <pc:spChg chg="mod">
          <ac:chgData name="Brownlee, Forrest A" userId="S::ie8445pa@minnstate.edu::ae712bf2-a8ed-4131-9894-56ce61ffd03e" providerId="AD" clId="Web-{2D561E34-3C2B-4AF6-AD7B-63659C4EC701}" dt="2023-06-12T17:58:57.156" v="347" actId="20577"/>
          <ac:spMkLst>
            <pc:docMk/>
            <pc:sldMk cId="3460029993" sldId="287"/>
            <ac:spMk id="4" creationId="{8C60CBF3-6691-521E-3203-98DB7BAF25F6}"/>
          </ac:spMkLst>
        </pc:spChg>
      </pc:sldChg>
      <pc:sldChg chg="addSp delSp modSp mod setBg">
        <pc:chgData name="Brownlee, Forrest A" userId="S::ie8445pa@minnstate.edu::ae712bf2-a8ed-4131-9894-56ce61ffd03e" providerId="AD" clId="Web-{2D561E34-3C2B-4AF6-AD7B-63659C4EC701}" dt="2023-06-12T18:06:13.203" v="365" actId="20577"/>
        <pc:sldMkLst>
          <pc:docMk/>
          <pc:sldMk cId="4018996528" sldId="305"/>
        </pc:sldMkLst>
        <pc:spChg chg="mod">
          <ac:chgData name="Brownlee, Forrest A" userId="S::ie8445pa@minnstate.edu::ae712bf2-a8ed-4131-9894-56ce61ffd03e" providerId="AD" clId="Web-{2D561E34-3C2B-4AF6-AD7B-63659C4EC701}" dt="2023-06-12T18:05:44.920" v="354"/>
          <ac:spMkLst>
            <pc:docMk/>
            <pc:sldMk cId="4018996528" sldId="305"/>
            <ac:spMk id="2" creationId="{4729C8F8-DC90-FAA9-14DF-ACED0B9D5167}"/>
          </ac:spMkLst>
        </pc:spChg>
        <pc:spChg chg="del">
          <ac:chgData name="Brownlee, Forrest A" userId="S::ie8445pa@minnstate.edu::ae712bf2-a8ed-4131-9894-56ce61ffd03e" providerId="AD" clId="Web-{2D561E34-3C2B-4AF6-AD7B-63659C4EC701}" dt="2023-06-12T18:05:18.732" v="352"/>
          <ac:spMkLst>
            <pc:docMk/>
            <pc:sldMk cId="4018996528" sldId="305"/>
            <ac:spMk id="3" creationId="{E8A6F32F-907F-376C-A531-4AA1B784D87D}"/>
          </ac:spMkLst>
        </pc:spChg>
        <pc:spChg chg="add mod">
          <ac:chgData name="Brownlee, Forrest A" userId="S::ie8445pa@minnstate.edu::ae712bf2-a8ed-4131-9894-56ce61ffd03e" providerId="AD" clId="Web-{2D561E34-3C2B-4AF6-AD7B-63659C4EC701}" dt="2023-06-12T18:06:13.203" v="365" actId="20577"/>
          <ac:spMkLst>
            <pc:docMk/>
            <pc:sldMk cId="4018996528" sldId="305"/>
            <ac:spMk id="8" creationId="{8545F12A-050A-440D-DAD3-B7125B01724C}"/>
          </ac:spMkLst>
        </pc:spChg>
        <pc:picChg chg="add mod ord">
          <ac:chgData name="Brownlee, Forrest A" userId="S::ie8445pa@minnstate.edu::ae712bf2-a8ed-4131-9894-56ce61ffd03e" providerId="AD" clId="Web-{2D561E34-3C2B-4AF6-AD7B-63659C4EC701}" dt="2023-06-12T18:05:44.920" v="354"/>
          <ac:picMkLst>
            <pc:docMk/>
            <pc:sldMk cId="4018996528" sldId="305"/>
            <ac:picMk id="4" creationId="{EB7A379F-B045-4882-8FA6-947A2B218DF2}"/>
          </ac:picMkLst>
        </pc:picChg>
      </pc:sldChg>
      <pc:sldChg chg="modSp new">
        <pc:chgData name="Brownlee, Forrest A" userId="S::ie8445pa@minnstate.edu::ae712bf2-a8ed-4131-9894-56ce61ffd03e" providerId="AD" clId="Web-{2D561E34-3C2B-4AF6-AD7B-63659C4EC701}" dt="2023-06-12T17:56:41.214" v="305" actId="20577"/>
        <pc:sldMkLst>
          <pc:docMk/>
          <pc:sldMk cId="4269664" sldId="306"/>
        </pc:sldMkLst>
        <pc:spChg chg="mod">
          <ac:chgData name="Brownlee, Forrest A" userId="S::ie8445pa@minnstate.edu::ae712bf2-a8ed-4131-9894-56ce61ffd03e" providerId="AD" clId="Web-{2D561E34-3C2B-4AF6-AD7B-63659C4EC701}" dt="2023-06-12T17:52:41.362" v="47" actId="20577"/>
          <ac:spMkLst>
            <pc:docMk/>
            <pc:sldMk cId="4269664" sldId="306"/>
            <ac:spMk id="2" creationId="{7080AA23-4811-D992-870C-3200342A2976}"/>
          </ac:spMkLst>
        </pc:spChg>
        <pc:spChg chg="mod">
          <ac:chgData name="Brownlee, Forrest A" userId="S::ie8445pa@minnstate.edu::ae712bf2-a8ed-4131-9894-56ce61ffd03e" providerId="AD" clId="Web-{2D561E34-3C2B-4AF6-AD7B-63659C4EC701}" dt="2023-06-12T17:56:41.214" v="305" actId="20577"/>
          <ac:spMkLst>
            <pc:docMk/>
            <pc:sldMk cId="4269664" sldId="306"/>
            <ac:spMk id="3" creationId="{441E3566-EC95-8CE8-37F3-AB87EBB9059A}"/>
          </ac:spMkLst>
        </pc:spChg>
      </pc:sldChg>
      <pc:sldChg chg="addSp delSp modSp new">
        <pc:chgData name="Brownlee, Forrest A" userId="S::ie8445pa@minnstate.edu::ae712bf2-a8ed-4131-9894-56ce61ffd03e" providerId="AD" clId="Web-{2D561E34-3C2B-4AF6-AD7B-63659C4EC701}" dt="2023-06-12T18:00:34.457" v="351" actId="1076"/>
        <pc:sldMkLst>
          <pc:docMk/>
          <pc:sldMk cId="3190015225" sldId="307"/>
        </pc:sldMkLst>
        <pc:spChg chg="del">
          <ac:chgData name="Brownlee, Forrest A" userId="S::ie8445pa@minnstate.edu::ae712bf2-a8ed-4131-9894-56ce61ffd03e" providerId="AD" clId="Web-{2D561E34-3C2B-4AF6-AD7B-63659C4EC701}" dt="2023-06-12T17:59:34.720" v="349"/>
          <ac:spMkLst>
            <pc:docMk/>
            <pc:sldMk cId="3190015225" sldId="307"/>
            <ac:spMk id="3" creationId="{CDA790E5-D5CD-CA53-D518-F0D444002D24}"/>
          </ac:spMkLst>
        </pc:spChg>
        <pc:picChg chg="add mod ord">
          <ac:chgData name="Brownlee, Forrest A" userId="S::ie8445pa@minnstate.edu::ae712bf2-a8ed-4131-9894-56ce61ffd03e" providerId="AD" clId="Web-{2D561E34-3C2B-4AF6-AD7B-63659C4EC701}" dt="2023-06-12T18:00:34.457" v="351" actId="1076"/>
          <ac:picMkLst>
            <pc:docMk/>
            <pc:sldMk cId="3190015225" sldId="307"/>
            <ac:picMk id="4" creationId="{E9D2A384-F235-9D2C-6CB1-3C14B085FADF}"/>
          </ac:picMkLst>
        </pc:picChg>
      </pc:sldChg>
    </pc:docChg>
  </pc:docChgLst>
  <pc:docChgLst>
    <pc:chgData name="Borleis, Carl W" userId="S::to1403tt@minnstate.edu::5c7db654-1e02-44ad-9691-e1eae14e0b66" providerId="AD" clId="Web-{10B56B80-7E4D-4302-A141-3C785227C7FB}"/>
    <pc:docChg chg="modSld">
      <pc:chgData name="Borleis, Carl W" userId="S::to1403tt@minnstate.edu::5c7db654-1e02-44ad-9691-e1eae14e0b66" providerId="AD" clId="Web-{10B56B80-7E4D-4302-A141-3C785227C7FB}" dt="2023-06-20T13:30:33.876" v="4"/>
      <pc:docMkLst>
        <pc:docMk/>
      </pc:docMkLst>
      <pc:sldChg chg="delSp">
        <pc:chgData name="Borleis, Carl W" userId="S::to1403tt@minnstate.edu::5c7db654-1e02-44ad-9691-e1eae14e0b66" providerId="AD" clId="Web-{10B56B80-7E4D-4302-A141-3C785227C7FB}" dt="2023-06-20T13:29:40.751" v="0"/>
        <pc:sldMkLst>
          <pc:docMk/>
          <pc:sldMk cId="4122399522" sldId="292"/>
        </pc:sldMkLst>
        <pc:spChg chg="del">
          <ac:chgData name="Borleis, Carl W" userId="S::to1403tt@minnstate.edu::5c7db654-1e02-44ad-9691-e1eae14e0b66" providerId="AD" clId="Web-{10B56B80-7E4D-4302-A141-3C785227C7FB}" dt="2023-06-20T13:29:40.751" v="0"/>
          <ac:spMkLst>
            <pc:docMk/>
            <pc:sldMk cId="4122399522" sldId="292"/>
            <ac:spMk id="2" creationId="{E55C5CEC-1B97-ADC9-0B11-E1BC4A76063D}"/>
          </ac:spMkLst>
        </pc:spChg>
      </pc:sldChg>
      <pc:sldChg chg="delSp">
        <pc:chgData name="Borleis, Carl W" userId="S::to1403tt@minnstate.edu::5c7db654-1e02-44ad-9691-e1eae14e0b66" providerId="AD" clId="Web-{10B56B80-7E4D-4302-A141-3C785227C7FB}" dt="2023-06-20T13:29:45.439" v="1"/>
        <pc:sldMkLst>
          <pc:docMk/>
          <pc:sldMk cId="2077444670" sldId="293"/>
        </pc:sldMkLst>
        <pc:spChg chg="del">
          <ac:chgData name="Borleis, Carl W" userId="S::to1403tt@minnstate.edu::5c7db654-1e02-44ad-9691-e1eae14e0b66" providerId="AD" clId="Web-{10B56B80-7E4D-4302-A141-3C785227C7FB}" dt="2023-06-20T13:29:45.439" v="1"/>
          <ac:spMkLst>
            <pc:docMk/>
            <pc:sldMk cId="2077444670" sldId="293"/>
            <ac:spMk id="2" creationId="{90D67E27-7511-D6C9-0040-4451FACDF05C}"/>
          </ac:spMkLst>
        </pc:spChg>
      </pc:sldChg>
      <pc:sldChg chg="delSp">
        <pc:chgData name="Borleis, Carl W" userId="S::to1403tt@minnstate.edu::5c7db654-1e02-44ad-9691-e1eae14e0b66" providerId="AD" clId="Web-{10B56B80-7E4D-4302-A141-3C785227C7FB}" dt="2023-06-20T13:29:57.986" v="2"/>
        <pc:sldMkLst>
          <pc:docMk/>
          <pc:sldMk cId="1251105100" sldId="294"/>
        </pc:sldMkLst>
        <pc:spChg chg="del">
          <ac:chgData name="Borleis, Carl W" userId="S::to1403tt@minnstate.edu::5c7db654-1e02-44ad-9691-e1eae14e0b66" providerId="AD" clId="Web-{10B56B80-7E4D-4302-A141-3C785227C7FB}" dt="2023-06-20T13:29:57.986" v="2"/>
          <ac:spMkLst>
            <pc:docMk/>
            <pc:sldMk cId="1251105100" sldId="294"/>
            <ac:spMk id="2" creationId="{B7D0B972-8CF3-CE12-B95A-F14185E3E369}"/>
          </ac:spMkLst>
        </pc:spChg>
      </pc:sldChg>
      <pc:sldChg chg="delSp">
        <pc:chgData name="Borleis, Carl W" userId="S::to1403tt@minnstate.edu::5c7db654-1e02-44ad-9691-e1eae14e0b66" providerId="AD" clId="Web-{10B56B80-7E4D-4302-A141-3C785227C7FB}" dt="2023-06-20T13:30:03.236" v="3"/>
        <pc:sldMkLst>
          <pc:docMk/>
          <pc:sldMk cId="4216614067" sldId="295"/>
        </pc:sldMkLst>
        <pc:spChg chg="del">
          <ac:chgData name="Borleis, Carl W" userId="S::to1403tt@minnstate.edu::5c7db654-1e02-44ad-9691-e1eae14e0b66" providerId="AD" clId="Web-{10B56B80-7E4D-4302-A141-3C785227C7FB}" dt="2023-06-20T13:30:03.236" v="3"/>
          <ac:spMkLst>
            <pc:docMk/>
            <pc:sldMk cId="4216614067" sldId="295"/>
            <ac:spMk id="2" creationId="{547BDAF0-4143-608C-50A7-4B74BE985C9B}"/>
          </ac:spMkLst>
        </pc:spChg>
      </pc:sldChg>
      <pc:sldChg chg="delSp">
        <pc:chgData name="Borleis, Carl W" userId="S::to1403tt@minnstate.edu::5c7db654-1e02-44ad-9691-e1eae14e0b66" providerId="AD" clId="Web-{10B56B80-7E4D-4302-A141-3C785227C7FB}" dt="2023-06-20T13:30:33.876" v="4"/>
        <pc:sldMkLst>
          <pc:docMk/>
          <pc:sldMk cId="398040557" sldId="304"/>
        </pc:sldMkLst>
        <pc:spChg chg="del">
          <ac:chgData name="Borleis, Carl W" userId="S::to1403tt@minnstate.edu::5c7db654-1e02-44ad-9691-e1eae14e0b66" providerId="AD" clId="Web-{10B56B80-7E4D-4302-A141-3C785227C7FB}" dt="2023-06-20T13:30:33.876" v="4"/>
          <ac:spMkLst>
            <pc:docMk/>
            <pc:sldMk cId="398040557" sldId="304"/>
            <ac:spMk id="2" creationId="{C1E9E544-7BE3-B99B-A361-68F60FA28CC5}"/>
          </ac:spMkLst>
        </pc:spChg>
      </pc:sldChg>
    </pc:docChg>
  </pc:docChgLst>
  <pc:docChgLst>
    <pc:chgData name="Borleis, Carl W" userId="S::to1403tt@minnstate.edu::5c7db654-1e02-44ad-9691-e1eae14e0b66" providerId="AD" clId="Web-{E48B8420-E424-4A06-84BB-69AB62EA78F1}"/>
    <pc:docChg chg="modSld sldOrd">
      <pc:chgData name="Borleis, Carl W" userId="S::to1403tt@minnstate.edu::5c7db654-1e02-44ad-9691-e1eae14e0b66" providerId="AD" clId="Web-{E48B8420-E424-4A06-84BB-69AB62EA78F1}" dt="2023-07-12T18:19:49.496" v="50"/>
      <pc:docMkLst>
        <pc:docMk/>
      </pc:docMkLst>
      <pc:sldChg chg="modSp">
        <pc:chgData name="Borleis, Carl W" userId="S::to1403tt@minnstate.edu::5c7db654-1e02-44ad-9691-e1eae14e0b66" providerId="AD" clId="Web-{E48B8420-E424-4A06-84BB-69AB62EA78F1}" dt="2023-07-12T18:07:18.567" v="25" actId="20577"/>
        <pc:sldMkLst>
          <pc:docMk/>
          <pc:sldMk cId="2637980933" sldId="290"/>
        </pc:sldMkLst>
        <pc:spChg chg="mod">
          <ac:chgData name="Borleis, Carl W" userId="S::to1403tt@minnstate.edu::5c7db654-1e02-44ad-9691-e1eae14e0b66" providerId="AD" clId="Web-{E48B8420-E424-4A06-84BB-69AB62EA78F1}" dt="2023-07-12T18:07:18.567" v="25" actId="20577"/>
          <ac:spMkLst>
            <pc:docMk/>
            <pc:sldMk cId="2637980933" sldId="290"/>
            <ac:spMk id="3" creationId="{7868EA8C-C1AF-C84D-1AEF-84ABDB8E554E}"/>
          </ac:spMkLst>
        </pc:spChg>
      </pc:sldChg>
      <pc:sldChg chg="modSp">
        <pc:chgData name="Borleis, Carl W" userId="S::to1403tt@minnstate.edu::5c7db654-1e02-44ad-9691-e1eae14e0b66" providerId="AD" clId="Web-{E48B8420-E424-4A06-84BB-69AB62EA78F1}" dt="2023-07-12T18:10:06.056" v="28" actId="20577"/>
        <pc:sldMkLst>
          <pc:docMk/>
          <pc:sldMk cId="2077444670" sldId="293"/>
        </pc:sldMkLst>
        <pc:spChg chg="mod">
          <ac:chgData name="Borleis, Carl W" userId="S::to1403tt@minnstate.edu::5c7db654-1e02-44ad-9691-e1eae14e0b66" providerId="AD" clId="Web-{E48B8420-E424-4A06-84BB-69AB62EA78F1}" dt="2023-07-12T18:10:06.056" v="28" actId="20577"/>
          <ac:spMkLst>
            <pc:docMk/>
            <pc:sldMk cId="2077444670" sldId="293"/>
            <ac:spMk id="3" creationId="{3FD66248-44D6-46D3-D21E-4DF904A9E113}"/>
          </ac:spMkLst>
        </pc:spChg>
      </pc:sldChg>
      <pc:sldChg chg="modSp">
        <pc:chgData name="Borleis, Carl W" userId="S::to1403tt@minnstate.edu::5c7db654-1e02-44ad-9691-e1eae14e0b66" providerId="AD" clId="Web-{E48B8420-E424-4A06-84BB-69AB62EA78F1}" dt="2023-07-12T18:09:25.008" v="27" actId="20577"/>
        <pc:sldMkLst>
          <pc:docMk/>
          <pc:sldMk cId="1251105100" sldId="294"/>
        </pc:sldMkLst>
        <pc:spChg chg="mod">
          <ac:chgData name="Borleis, Carl W" userId="S::to1403tt@minnstate.edu::5c7db654-1e02-44ad-9691-e1eae14e0b66" providerId="AD" clId="Web-{E48B8420-E424-4A06-84BB-69AB62EA78F1}" dt="2023-07-12T18:09:25.008" v="27" actId="20577"/>
          <ac:spMkLst>
            <pc:docMk/>
            <pc:sldMk cId="1251105100" sldId="294"/>
            <ac:spMk id="3" creationId="{DCF41E06-6795-37B7-0FDE-E48F0DE99367}"/>
          </ac:spMkLst>
        </pc:spChg>
      </pc:sldChg>
      <pc:sldChg chg="modSp">
        <pc:chgData name="Borleis, Carl W" userId="S::to1403tt@minnstate.edu::5c7db654-1e02-44ad-9691-e1eae14e0b66" providerId="AD" clId="Web-{E48B8420-E424-4A06-84BB-69AB62EA78F1}" dt="2023-07-12T18:10:20.103" v="29" actId="20577"/>
        <pc:sldMkLst>
          <pc:docMk/>
          <pc:sldMk cId="3231918746" sldId="296"/>
        </pc:sldMkLst>
        <pc:spChg chg="mod">
          <ac:chgData name="Borleis, Carl W" userId="S::to1403tt@minnstate.edu::5c7db654-1e02-44ad-9691-e1eae14e0b66" providerId="AD" clId="Web-{E48B8420-E424-4A06-84BB-69AB62EA78F1}" dt="2023-07-12T18:10:20.103" v="29" actId="20577"/>
          <ac:spMkLst>
            <pc:docMk/>
            <pc:sldMk cId="3231918746" sldId="296"/>
            <ac:spMk id="3" creationId="{8809B917-815F-4449-2653-F5DA5B734DA3}"/>
          </ac:spMkLst>
        </pc:spChg>
      </pc:sldChg>
      <pc:sldChg chg="modSp">
        <pc:chgData name="Borleis, Carl W" userId="S::to1403tt@minnstate.edu::5c7db654-1e02-44ad-9691-e1eae14e0b66" providerId="AD" clId="Web-{E48B8420-E424-4A06-84BB-69AB62EA78F1}" dt="2023-07-12T18:13:22.484" v="38" actId="20577"/>
        <pc:sldMkLst>
          <pc:docMk/>
          <pc:sldMk cId="3850141429" sldId="300"/>
        </pc:sldMkLst>
        <pc:spChg chg="mod">
          <ac:chgData name="Borleis, Carl W" userId="S::to1403tt@minnstate.edu::5c7db654-1e02-44ad-9691-e1eae14e0b66" providerId="AD" clId="Web-{E48B8420-E424-4A06-84BB-69AB62EA78F1}" dt="2023-07-12T18:13:22.484" v="38" actId="20577"/>
          <ac:spMkLst>
            <pc:docMk/>
            <pc:sldMk cId="3850141429" sldId="300"/>
            <ac:spMk id="3" creationId="{D9CCFBD5-3959-4486-F547-77B22733DE4A}"/>
          </ac:spMkLst>
        </pc:spChg>
      </pc:sldChg>
      <pc:sldChg chg="modSp">
        <pc:chgData name="Borleis, Carl W" userId="S::to1403tt@minnstate.edu::5c7db654-1e02-44ad-9691-e1eae14e0b66" providerId="AD" clId="Web-{E48B8420-E424-4A06-84BB-69AB62EA78F1}" dt="2023-07-12T18:14:25.673" v="47" actId="20577"/>
        <pc:sldMkLst>
          <pc:docMk/>
          <pc:sldMk cId="1173406895" sldId="302"/>
        </pc:sldMkLst>
        <pc:spChg chg="mod">
          <ac:chgData name="Borleis, Carl W" userId="S::to1403tt@minnstate.edu::5c7db654-1e02-44ad-9691-e1eae14e0b66" providerId="AD" clId="Web-{E48B8420-E424-4A06-84BB-69AB62EA78F1}" dt="2023-07-12T18:14:25.673" v="47" actId="20577"/>
          <ac:spMkLst>
            <pc:docMk/>
            <pc:sldMk cId="1173406895" sldId="302"/>
            <ac:spMk id="3" creationId="{BD02CA19-FA19-5422-CCD0-8EBCF8EE3F61}"/>
          </ac:spMkLst>
        </pc:spChg>
      </pc:sldChg>
      <pc:sldChg chg="ord">
        <pc:chgData name="Borleis, Carl W" userId="S::to1403tt@minnstate.edu::5c7db654-1e02-44ad-9691-e1eae14e0b66" providerId="AD" clId="Web-{E48B8420-E424-4A06-84BB-69AB62EA78F1}" dt="2023-07-12T18:14:57.628" v="48"/>
        <pc:sldMkLst>
          <pc:docMk/>
          <pc:sldMk cId="337820907" sldId="303"/>
        </pc:sldMkLst>
      </pc:sldChg>
      <pc:sldChg chg="modSp">
        <pc:chgData name="Borleis, Carl W" userId="S::to1403tt@minnstate.edu::5c7db654-1e02-44ad-9691-e1eae14e0b66" providerId="AD" clId="Web-{E48B8420-E424-4A06-84BB-69AB62EA78F1}" dt="2023-07-12T18:15:30.535" v="49" actId="1076"/>
        <pc:sldMkLst>
          <pc:docMk/>
          <pc:sldMk cId="4018996528" sldId="305"/>
        </pc:sldMkLst>
        <pc:picChg chg="mod">
          <ac:chgData name="Borleis, Carl W" userId="S::to1403tt@minnstate.edu::5c7db654-1e02-44ad-9691-e1eae14e0b66" providerId="AD" clId="Web-{E48B8420-E424-4A06-84BB-69AB62EA78F1}" dt="2023-07-12T18:15:30.535" v="49" actId="1076"/>
          <ac:picMkLst>
            <pc:docMk/>
            <pc:sldMk cId="4018996528" sldId="305"/>
            <ac:picMk id="4" creationId="{EB7A379F-B045-4882-8FA6-947A2B218DF2}"/>
          </ac:picMkLst>
        </pc:picChg>
      </pc:sldChg>
      <pc:sldChg chg="delSp">
        <pc:chgData name="Borleis, Carl W" userId="S::to1403tt@minnstate.edu::5c7db654-1e02-44ad-9691-e1eae14e0b66" providerId="AD" clId="Web-{E48B8420-E424-4A06-84BB-69AB62EA78F1}" dt="2023-07-12T18:19:49.496" v="50"/>
        <pc:sldMkLst>
          <pc:docMk/>
          <pc:sldMk cId="3190015225" sldId="307"/>
        </pc:sldMkLst>
        <pc:spChg chg="del">
          <ac:chgData name="Borleis, Carl W" userId="S::to1403tt@minnstate.edu::5c7db654-1e02-44ad-9691-e1eae14e0b66" providerId="AD" clId="Web-{E48B8420-E424-4A06-84BB-69AB62EA78F1}" dt="2023-07-12T18:19:49.496" v="50"/>
          <ac:spMkLst>
            <pc:docMk/>
            <pc:sldMk cId="3190015225" sldId="307"/>
            <ac:spMk id="2" creationId="{185191DD-0180-5868-4D6F-88DB8A8604BF}"/>
          </ac:spMkLst>
        </pc:spChg>
      </pc:sldChg>
      <pc:sldChg chg="modSp">
        <pc:chgData name="Borleis, Carl W" userId="S::to1403tt@minnstate.edu::5c7db654-1e02-44ad-9691-e1eae14e0b66" providerId="AD" clId="Web-{E48B8420-E424-4A06-84BB-69AB62EA78F1}" dt="2023-07-12T18:05:12.547" v="1" actId="1076"/>
        <pc:sldMkLst>
          <pc:docMk/>
          <pc:sldMk cId="2340935588" sldId="308"/>
        </pc:sldMkLst>
        <pc:spChg chg="mod">
          <ac:chgData name="Borleis, Carl W" userId="S::to1403tt@minnstate.edu::5c7db654-1e02-44ad-9691-e1eae14e0b66" providerId="AD" clId="Web-{E48B8420-E424-4A06-84BB-69AB62EA78F1}" dt="2023-07-12T18:05:12.547" v="1" actId="1076"/>
          <ac:spMkLst>
            <pc:docMk/>
            <pc:sldMk cId="2340935588" sldId="308"/>
            <ac:spMk id="4" creationId="{8C60CBF3-6691-521E-3203-98DB7BAF25F6}"/>
          </ac:spMkLst>
        </pc:spChg>
      </pc:sldChg>
    </pc:docChg>
  </pc:docChgLst>
  <pc:docChgLst>
    <pc:chgData name="Brownlee, Forrest A" userId="S::ie8445pa@minnstate.edu::ae712bf2-a8ed-4131-9894-56ce61ffd03e" providerId="AD" clId="Web-{FB99A358-9EB1-B82C-EAC4-23AEFB659D4B}"/>
    <pc:docChg chg="modSld">
      <pc:chgData name="Brownlee, Forrest A" userId="S::ie8445pa@minnstate.edu::ae712bf2-a8ed-4131-9894-56ce61ffd03e" providerId="AD" clId="Web-{FB99A358-9EB1-B82C-EAC4-23AEFB659D4B}" dt="2023-07-17T19:31:47.534" v="10"/>
      <pc:docMkLst>
        <pc:docMk/>
      </pc:docMkLst>
      <pc:sldChg chg="addSp delSp modSp">
        <pc:chgData name="Brownlee, Forrest A" userId="S::ie8445pa@minnstate.edu::ae712bf2-a8ed-4131-9894-56ce61ffd03e" providerId="AD" clId="Web-{FB99A358-9EB1-B82C-EAC4-23AEFB659D4B}" dt="2023-07-17T19:31:47.534" v="10"/>
        <pc:sldMkLst>
          <pc:docMk/>
          <pc:sldMk cId="3231918746" sldId="296"/>
        </pc:sldMkLst>
        <pc:spChg chg="mod ord">
          <ac:chgData name="Brownlee, Forrest A" userId="S::ie8445pa@minnstate.edu::ae712bf2-a8ed-4131-9894-56ce61ffd03e" providerId="AD" clId="Web-{FB99A358-9EB1-B82C-EAC4-23AEFB659D4B}" dt="2023-07-17T19:31:47.534" v="10"/>
          <ac:spMkLst>
            <pc:docMk/>
            <pc:sldMk cId="3231918746" sldId="296"/>
            <ac:spMk id="3" creationId="{8809B917-815F-4449-2653-F5DA5B734DA3}"/>
          </ac:spMkLst>
        </pc:spChg>
        <pc:spChg chg="del">
          <ac:chgData name="Brownlee, Forrest A" userId="S::ie8445pa@minnstate.edu::ae712bf2-a8ed-4131-9894-56ce61ffd03e" providerId="AD" clId="Web-{FB99A358-9EB1-B82C-EAC4-23AEFB659D4B}" dt="2023-07-17T19:17:45.056" v="0"/>
          <ac:spMkLst>
            <pc:docMk/>
            <pc:sldMk cId="3231918746" sldId="296"/>
            <ac:spMk id="4" creationId="{939DC3AB-7EED-4D88-F586-3CA98E77DCA3}"/>
          </ac:spMkLst>
        </pc:spChg>
        <pc:spChg chg="add del">
          <ac:chgData name="Brownlee, Forrest A" userId="S::ie8445pa@minnstate.edu::ae712bf2-a8ed-4131-9894-56ce61ffd03e" providerId="AD" clId="Web-{FB99A358-9EB1-B82C-EAC4-23AEFB659D4B}" dt="2023-07-17T19:24:41.863" v="5"/>
          <ac:spMkLst>
            <pc:docMk/>
            <pc:sldMk cId="3231918746" sldId="296"/>
            <ac:spMk id="14" creationId="{3BCB5F6A-9EB0-40B0-9D13-3023E9A20508}"/>
          </ac:spMkLst>
        </pc:spChg>
        <pc:spChg chg="add del">
          <ac:chgData name="Brownlee, Forrest A" userId="S::ie8445pa@minnstate.edu::ae712bf2-a8ed-4131-9894-56ce61ffd03e" providerId="AD" clId="Web-{FB99A358-9EB1-B82C-EAC4-23AEFB659D4B}" dt="2023-07-17T19:24:41.848" v="4"/>
          <ac:spMkLst>
            <pc:docMk/>
            <pc:sldMk cId="3231918746" sldId="296"/>
            <ac:spMk id="19" creationId="{3BCB5F6A-9EB0-40B0-9D13-3023E9A20508}"/>
          </ac:spMkLst>
        </pc:spChg>
        <pc:spChg chg="add del">
          <ac:chgData name="Brownlee, Forrest A" userId="S::ie8445pa@minnstate.edu::ae712bf2-a8ed-4131-9894-56ce61ffd03e" providerId="AD" clId="Web-{FB99A358-9EB1-B82C-EAC4-23AEFB659D4B}" dt="2023-07-17T19:31:47.534" v="10"/>
          <ac:spMkLst>
            <pc:docMk/>
            <pc:sldMk cId="3231918746" sldId="296"/>
            <ac:spMk id="23" creationId="{3F088236-D655-4F88-B238-E16762358025}"/>
          </ac:spMkLst>
        </pc:spChg>
        <pc:spChg chg="add del">
          <ac:chgData name="Brownlee, Forrest A" userId="S::ie8445pa@minnstate.edu::ae712bf2-a8ed-4131-9894-56ce61ffd03e" providerId="AD" clId="Web-{FB99A358-9EB1-B82C-EAC4-23AEFB659D4B}" dt="2023-07-17T19:31:47.534" v="10"/>
          <ac:spMkLst>
            <pc:docMk/>
            <pc:sldMk cId="3231918746" sldId="296"/>
            <ac:spMk id="25" creationId="{3DAC0C92-199E-475C-9390-119A9B027276}"/>
          </ac:spMkLst>
        </pc:spChg>
        <pc:spChg chg="add del">
          <ac:chgData name="Brownlee, Forrest A" userId="S::ie8445pa@minnstate.edu::ae712bf2-a8ed-4131-9894-56ce61ffd03e" providerId="AD" clId="Web-{FB99A358-9EB1-B82C-EAC4-23AEFB659D4B}" dt="2023-07-17T19:31:47.534" v="10"/>
          <ac:spMkLst>
            <pc:docMk/>
            <pc:sldMk cId="3231918746" sldId="296"/>
            <ac:spMk id="27" creationId="{C4CFB339-0ED8-4FE2-9EF1-6D1375B8499B}"/>
          </ac:spMkLst>
        </pc:spChg>
        <pc:spChg chg="add del">
          <ac:chgData name="Brownlee, Forrest A" userId="S::ie8445pa@minnstate.edu::ae712bf2-a8ed-4131-9894-56ce61ffd03e" providerId="AD" clId="Web-{FB99A358-9EB1-B82C-EAC4-23AEFB659D4B}" dt="2023-07-17T19:31:47.534" v="10"/>
          <ac:spMkLst>
            <pc:docMk/>
            <pc:sldMk cId="3231918746" sldId="296"/>
            <ac:spMk id="29" creationId="{31896C80-2069-4431-9C19-83B913734490}"/>
          </ac:spMkLst>
        </pc:spChg>
        <pc:spChg chg="add del">
          <ac:chgData name="Brownlee, Forrest A" userId="S::ie8445pa@minnstate.edu::ae712bf2-a8ed-4131-9894-56ce61ffd03e" providerId="AD" clId="Web-{FB99A358-9EB1-B82C-EAC4-23AEFB659D4B}" dt="2023-07-17T19:31:47.534" v="10"/>
          <ac:spMkLst>
            <pc:docMk/>
            <pc:sldMk cId="3231918746" sldId="296"/>
            <ac:spMk id="31" creationId="{BF120A21-0841-4823-B0C4-28AEBCEF9B78}"/>
          </ac:spMkLst>
        </pc:spChg>
        <pc:spChg chg="add del">
          <ac:chgData name="Brownlee, Forrest A" userId="S::ie8445pa@minnstate.edu::ae712bf2-a8ed-4131-9894-56ce61ffd03e" providerId="AD" clId="Web-{FB99A358-9EB1-B82C-EAC4-23AEFB659D4B}" dt="2023-07-17T19:31:47.534" v="10"/>
          <ac:spMkLst>
            <pc:docMk/>
            <pc:sldMk cId="3231918746" sldId="296"/>
            <ac:spMk id="33" creationId="{DBB05BAE-BBD3-4289-899F-A6851503C6B0}"/>
          </ac:spMkLst>
        </pc:spChg>
        <pc:spChg chg="add del">
          <ac:chgData name="Brownlee, Forrest A" userId="S::ie8445pa@minnstate.edu::ae712bf2-a8ed-4131-9894-56ce61ffd03e" providerId="AD" clId="Web-{FB99A358-9EB1-B82C-EAC4-23AEFB659D4B}" dt="2023-07-17T19:31:47.534" v="10"/>
          <ac:spMkLst>
            <pc:docMk/>
            <pc:sldMk cId="3231918746" sldId="296"/>
            <ac:spMk id="35" creationId="{9874D11C-36F5-4BBE-A490-019A54E953B0}"/>
          </ac:spMkLst>
        </pc:spChg>
        <pc:spChg chg="add del">
          <ac:chgData name="Brownlee, Forrest A" userId="S::ie8445pa@minnstate.edu::ae712bf2-a8ed-4131-9894-56ce61ffd03e" providerId="AD" clId="Web-{FB99A358-9EB1-B82C-EAC4-23AEFB659D4B}" dt="2023-07-17T19:31:47.515" v="9"/>
          <ac:spMkLst>
            <pc:docMk/>
            <pc:sldMk cId="3231918746" sldId="296"/>
            <ac:spMk id="40" creationId="{3BCB5F6A-9EB0-40B0-9D13-3023E9A20508}"/>
          </ac:spMkLst>
        </pc:spChg>
        <pc:spChg chg="add">
          <ac:chgData name="Brownlee, Forrest A" userId="S::ie8445pa@minnstate.edu::ae712bf2-a8ed-4131-9894-56ce61ffd03e" providerId="AD" clId="Web-{FB99A358-9EB1-B82C-EAC4-23AEFB659D4B}" dt="2023-07-17T19:31:47.534" v="10"/>
          <ac:spMkLst>
            <pc:docMk/>
            <pc:sldMk cId="3231918746" sldId="296"/>
            <ac:spMk id="44" creationId="{3F088236-D655-4F88-B238-E16762358025}"/>
          </ac:spMkLst>
        </pc:spChg>
        <pc:spChg chg="add">
          <ac:chgData name="Brownlee, Forrest A" userId="S::ie8445pa@minnstate.edu::ae712bf2-a8ed-4131-9894-56ce61ffd03e" providerId="AD" clId="Web-{FB99A358-9EB1-B82C-EAC4-23AEFB659D4B}" dt="2023-07-17T19:31:47.534" v="10"/>
          <ac:spMkLst>
            <pc:docMk/>
            <pc:sldMk cId="3231918746" sldId="296"/>
            <ac:spMk id="46" creationId="{3DAC0C92-199E-475C-9390-119A9B027276}"/>
          </ac:spMkLst>
        </pc:spChg>
        <pc:spChg chg="add">
          <ac:chgData name="Brownlee, Forrest A" userId="S::ie8445pa@minnstate.edu::ae712bf2-a8ed-4131-9894-56ce61ffd03e" providerId="AD" clId="Web-{FB99A358-9EB1-B82C-EAC4-23AEFB659D4B}" dt="2023-07-17T19:31:47.534" v="10"/>
          <ac:spMkLst>
            <pc:docMk/>
            <pc:sldMk cId="3231918746" sldId="296"/>
            <ac:spMk id="48" creationId="{C4CFB339-0ED8-4FE2-9EF1-6D1375B8499B}"/>
          </ac:spMkLst>
        </pc:spChg>
        <pc:spChg chg="add">
          <ac:chgData name="Brownlee, Forrest A" userId="S::ie8445pa@minnstate.edu::ae712bf2-a8ed-4131-9894-56ce61ffd03e" providerId="AD" clId="Web-{FB99A358-9EB1-B82C-EAC4-23AEFB659D4B}" dt="2023-07-17T19:31:47.534" v="10"/>
          <ac:spMkLst>
            <pc:docMk/>
            <pc:sldMk cId="3231918746" sldId="296"/>
            <ac:spMk id="50" creationId="{31896C80-2069-4431-9C19-83B913734490}"/>
          </ac:spMkLst>
        </pc:spChg>
        <pc:spChg chg="add">
          <ac:chgData name="Brownlee, Forrest A" userId="S::ie8445pa@minnstate.edu::ae712bf2-a8ed-4131-9894-56ce61ffd03e" providerId="AD" clId="Web-{FB99A358-9EB1-B82C-EAC4-23AEFB659D4B}" dt="2023-07-17T19:31:47.534" v="10"/>
          <ac:spMkLst>
            <pc:docMk/>
            <pc:sldMk cId="3231918746" sldId="296"/>
            <ac:spMk id="52" creationId="{BF120A21-0841-4823-B0C4-28AEBCEF9B78}"/>
          </ac:spMkLst>
        </pc:spChg>
        <pc:spChg chg="add">
          <ac:chgData name="Brownlee, Forrest A" userId="S::ie8445pa@minnstate.edu::ae712bf2-a8ed-4131-9894-56ce61ffd03e" providerId="AD" clId="Web-{FB99A358-9EB1-B82C-EAC4-23AEFB659D4B}" dt="2023-07-17T19:31:47.534" v="10"/>
          <ac:spMkLst>
            <pc:docMk/>
            <pc:sldMk cId="3231918746" sldId="296"/>
            <ac:spMk id="54" creationId="{DBB05BAE-BBD3-4289-899F-A6851503C6B0}"/>
          </ac:spMkLst>
        </pc:spChg>
        <pc:spChg chg="add">
          <ac:chgData name="Brownlee, Forrest A" userId="S::ie8445pa@minnstate.edu::ae712bf2-a8ed-4131-9894-56ce61ffd03e" providerId="AD" clId="Web-{FB99A358-9EB1-B82C-EAC4-23AEFB659D4B}" dt="2023-07-17T19:31:47.534" v="10"/>
          <ac:spMkLst>
            <pc:docMk/>
            <pc:sldMk cId="3231918746" sldId="296"/>
            <ac:spMk id="56" creationId="{9874D11C-36F5-4BBE-A490-019A54E953B0}"/>
          </ac:spMkLst>
        </pc:spChg>
        <pc:picChg chg="add del mod">
          <ac:chgData name="Brownlee, Forrest A" userId="S::ie8445pa@minnstate.edu::ae712bf2-a8ed-4131-9894-56ce61ffd03e" providerId="AD" clId="Web-{FB99A358-9EB1-B82C-EAC4-23AEFB659D4B}" dt="2023-07-17T19:28:43.635" v="6"/>
          <ac:picMkLst>
            <pc:docMk/>
            <pc:sldMk cId="3231918746" sldId="296"/>
            <ac:picMk id="2" creationId="{13274C27-4FCD-1724-1A7C-884385F189A3}"/>
          </ac:picMkLst>
        </pc:picChg>
        <pc:picChg chg="del">
          <ac:chgData name="Brownlee, Forrest A" userId="S::ie8445pa@minnstate.edu::ae712bf2-a8ed-4131-9894-56ce61ffd03e" providerId="AD" clId="Web-{FB99A358-9EB1-B82C-EAC4-23AEFB659D4B}" dt="2023-07-17T19:17:45.056" v="0"/>
          <ac:picMkLst>
            <pc:docMk/>
            <pc:sldMk cId="3231918746" sldId="296"/>
            <ac:picMk id="5" creationId="{A01B4D81-CB17-6FC2-DEDC-0D98632F4816}"/>
          </ac:picMkLst>
        </pc:picChg>
        <pc:picChg chg="add mod">
          <ac:chgData name="Brownlee, Forrest A" userId="S::ie8445pa@minnstate.edu::ae712bf2-a8ed-4131-9894-56ce61ffd03e" providerId="AD" clId="Web-{FB99A358-9EB1-B82C-EAC4-23AEFB659D4B}" dt="2023-07-17T19:31:47.534" v="10"/>
          <ac:picMkLst>
            <pc:docMk/>
            <pc:sldMk cId="3231918746" sldId="296"/>
            <ac:picMk id="6" creationId="{8015BA02-D682-C01F-5789-01D4F49E4756}"/>
          </ac:picMkLst>
        </pc:picChg>
        <pc:cxnChg chg="add del">
          <ac:chgData name="Brownlee, Forrest A" userId="S::ie8445pa@minnstate.edu::ae712bf2-a8ed-4131-9894-56ce61ffd03e" providerId="AD" clId="Web-{FB99A358-9EB1-B82C-EAC4-23AEFB659D4B}" dt="2023-07-17T19:31:47.534" v="10"/>
          <ac:cxnSpMkLst>
            <pc:docMk/>
            <pc:sldMk cId="3231918746" sldId="296"/>
            <ac:cxnSpMk id="21" creationId="{2AFD8CBA-54A3-4363-991B-B9C631BBFA74}"/>
          </ac:cxnSpMkLst>
        </pc:cxnChg>
        <pc:cxnChg chg="add del">
          <ac:chgData name="Brownlee, Forrest A" userId="S::ie8445pa@minnstate.edu::ae712bf2-a8ed-4131-9894-56ce61ffd03e" providerId="AD" clId="Web-{FB99A358-9EB1-B82C-EAC4-23AEFB659D4B}" dt="2023-07-17T19:31:47.534" v="10"/>
          <ac:cxnSpMkLst>
            <pc:docMk/>
            <pc:sldMk cId="3231918746" sldId="296"/>
            <ac:cxnSpMk id="22" creationId="{64FA5DFF-7FE6-4855-84E6-DFA78EE978BD}"/>
          </ac:cxnSpMkLst>
        </pc:cxnChg>
        <pc:cxnChg chg="add">
          <ac:chgData name="Brownlee, Forrest A" userId="S::ie8445pa@minnstate.edu::ae712bf2-a8ed-4131-9894-56ce61ffd03e" providerId="AD" clId="Web-{FB99A358-9EB1-B82C-EAC4-23AEFB659D4B}" dt="2023-07-17T19:31:47.534" v="10"/>
          <ac:cxnSpMkLst>
            <pc:docMk/>
            <pc:sldMk cId="3231918746" sldId="296"/>
            <ac:cxnSpMk id="42" creationId="{2AFD8CBA-54A3-4363-991B-B9C631BBFA74}"/>
          </ac:cxnSpMkLst>
        </pc:cxnChg>
        <pc:cxnChg chg="add">
          <ac:chgData name="Brownlee, Forrest A" userId="S::ie8445pa@minnstate.edu::ae712bf2-a8ed-4131-9894-56ce61ffd03e" providerId="AD" clId="Web-{FB99A358-9EB1-B82C-EAC4-23AEFB659D4B}" dt="2023-07-17T19:31:47.534" v="10"/>
          <ac:cxnSpMkLst>
            <pc:docMk/>
            <pc:sldMk cId="3231918746" sldId="296"/>
            <ac:cxnSpMk id="43" creationId="{64FA5DFF-7FE6-4855-84E6-DFA78EE978BD}"/>
          </ac:cxnSpMkLst>
        </pc:cxnChg>
      </pc:sldChg>
    </pc:docChg>
  </pc:docChgLst>
  <pc:docChgLst>
    <pc:chgData name="Brownlee, Forrest A" userId="S::ie8445pa@minnstate.edu::ae712bf2-a8ed-4131-9894-56ce61ffd03e" providerId="AD" clId="Web-{67C4EC79-CD0B-FBED-54FC-30979FFC07BF}"/>
    <pc:docChg chg="modSld">
      <pc:chgData name="Brownlee, Forrest A" userId="S::ie8445pa@minnstate.edu::ae712bf2-a8ed-4131-9894-56ce61ffd03e" providerId="AD" clId="Web-{67C4EC79-CD0B-FBED-54FC-30979FFC07BF}" dt="2023-06-16T22:29:01.650" v="16" actId="20577"/>
      <pc:docMkLst>
        <pc:docMk/>
      </pc:docMkLst>
      <pc:sldChg chg="modSp">
        <pc:chgData name="Brownlee, Forrest A" userId="S::ie8445pa@minnstate.edu::ae712bf2-a8ed-4131-9894-56ce61ffd03e" providerId="AD" clId="Web-{67C4EC79-CD0B-FBED-54FC-30979FFC07BF}" dt="2023-06-16T22:28:22.009" v="5" actId="20577"/>
        <pc:sldMkLst>
          <pc:docMk/>
          <pc:sldMk cId="1994068208" sldId="291"/>
        </pc:sldMkLst>
        <pc:spChg chg="mod">
          <ac:chgData name="Brownlee, Forrest A" userId="S::ie8445pa@minnstate.edu::ae712bf2-a8ed-4131-9894-56ce61ffd03e" providerId="AD" clId="Web-{67C4EC79-CD0B-FBED-54FC-30979FFC07BF}" dt="2023-06-16T22:28:22.009" v="5" actId="20577"/>
          <ac:spMkLst>
            <pc:docMk/>
            <pc:sldMk cId="1994068208" sldId="291"/>
            <ac:spMk id="3" creationId="{85055F85-DA81-5CAC-DC80-41D18B37D001}"/>
          </ac:spMkLst>
        </pc:spChg>
      </pc:sldChg>
      <pc:sldChg chg="modSp">
        <pc:chgData name="Brownlee, Forrest A" userId="S::ie8445pa@minnstate.edu::ae712bf2-a8ed-4131-9894-56ce61ffd03e" providerId="AD" clId="Web-{67C4EC79-CD0B-FBED-54FC-30979FFC07BF}" dt="2023-06-16T22:28:34.103" v="8" actId="20577"/>
        <pc:sldMkLst>
          <pc:docMk/>
          <pc:sldMk cId="4122399522" sldId="292"/>
        </pc:sldMkLst>
        <pc:spChg chg="mod">
          <ac:chgData name="Brownlee, Forrest A" userId="S::ie8445pa@minnstate.edu::ae712bf2-a8ed-4131-9894-56ce61ffd03e" providerId="AD" clId="Web-{67C4EC79-CD0B-FBED-54FC-30979FFC07BF}" dt="2023-06-16T22:28:34.103" v="8" actId="20577"/>
          <ac:spMkLst>
            <pc:docMk/>
            <pc:sldMk cId="4122399522" sldId="292"/>
            <ac:spMk id="3" creationId="{7228FE05-DF65-9513-A609-1A53D9E2469C}"/>
          </ac:spMkLst>
        </pc:spChg>
      </pc:sldChg>
      <pc:sldChg chg="modSp">
        <pc:chgData name="Brownlee, Forrest A" userId="S::ie8445pa@minnstate.edu::ae712bf2-a8ed-4131-9894-56ce61ffd03e" providerId="AD" clId="Web-{67C4EC79-CD0B-FBED-54FC-30979FFC07BF}" dt="2023-06-16T22:29:01.650" v="16" actId="20577"/>
        <pc:sldMkLst>
          <pc:docMk/>
          <pc:sldMk cId="2077444670" sldId="293"/>
        </pc:sldMkLst>
        <pc:spChg chg="mod">
          <ac:chgData name="Brownlee, Forrest A" userId="S::ie8445pa@minnstate.edu::ae712bf2-a8ed-4131-9894-56ce61ffd03e" providerId="AD" clId="Web-{67C4EC79-CD0B-FBED-54FC-30979FFC07BF}" dt="2023-06-16T22:29:01.650" v="16" actId="20577"/>
          <ac:spMkLst>
            <pc:docMk/>
            <pc:sldMk cId="2077444670" sldId="293"/>
            <ac:spMk id="3" creationId="{3FD66248-44D6-46D3-D21E-4DF904A9E113}"/>
          </ac:spMkLst>
        </pc:spChg>
      </pc:sldChg>
    </pc:docChg>
  </pc:docChgLst>
  <pc:docChgLst>
    <pc:chgData name="Brownlee, Forrest A" userId="S::ie8445pa@minnstate.edu::ae712bf2-a8ed-4131-9894-56ce61ffd03e" providerId="AD" clId="Web-{E46C666B-0872-A64F-5F56-FAB059308112}"/>
    <pc:docChg chg="addSld delSld">
      <pc:chgData name="Brownlee, Forrest A" userId="S::ie8445pa@minnstate.edu::ae712bf2-a8ed-4131-9894-56ce61ffd03e" providerId="AD" clId="Web-{E46C666B-0872-A64F-5F56-FAB059308112}" dt="2023-06-12T20:58:35.501" v="3"/>
      <pc:docMkLst>
        <pc:docMk/>
      </pc:docMkLst>
      <pc:sldChg chg="del">
        <pc:chgData name="Brownlee, Forrest A" userId="S::ie8445pa@minnstate.edu::ae712bf2-a8ed-4131-9894-56ce61ffd03e" providerId="AD" clId="Web-{E46C666B-0872-A64F-5F56-FAB059308112}" dt="2023-06-12T20:58:35.501" v="3"/>
        <pc:sldMkLst>
          <pc:docMk/>
          <pc:sldMk cId="3460029993" sldId="287"/>
        </pc:sldMkLst>
      </pc:sldChg>
      <pc:sldChg chg="add del replId">
        <pc:chgData name="Brownlee, Forrest A" userId="S::ie8445pa@minnstate.edu::ae712bf2-a8ed-4131-9894-56ce61ffd03e" providerId="AD" clId="Web-{E46C666B-0872-A64F-5F56-FAB059308112}" dt="2023-06-12T20:57:46.594" v="1"/>
        <pc:sldMkLst>
          <pc:docMk/>
          <pc:sldMk cId="1753415537" sldId="308"/>
        </pc:sldMkLst>
      </pc:sldChg>
      <pc:sldChg chg="add replId">
        <pc:chgData name="Brownlee, Forrest A" userId="S::ie8445pa@minnstate.edu::ae712bf2-a8ed-4131-9894-56ce61ffd03e" providerId="AD" clId="Web-{E46C666B-0872-A64F-5F56-FAB059308112}" dt="2023-06-12T20:57:47.047" v="2"/>
        <pc:sldMkLst>
          <pc:docMk/>
          <pc:sldMk cId="2340935588" sldId="308"/>
        </pc:sldMkLst>
      </pc:sldChg>
    </pc:docChg>
  </pc:docChgLst>
  <pc:docChgLst>
    <pc:chgData name="Brownlee, Forrest A" userId="S::ie8445pa@minnstate.edu::ae712bf2-a8ed-4131-9894-56ce61ffd03e" providerId="AD" clId="Web-{AD5420C7-43FA-DA28-90BC-D63B8C601501}"/>
    <pc:docChg chg="modSld">
      <pc:chgData name="Brownlee, Forrest A" userId="S::ie8445pa@minnstate.edu::ae712bf2-a8ed-4131-9894-56ce61ffd03e" providerId="AD" clId="Web-{AD5420C7-43FA-DA28-90BC-D63B8C601501}" dt="2023-07-18T16:13:28.394" v="6" actId="20577"/>
      <pc:docMkLst>
        <pc:docMk/>
      </pc:docMkLst>
      <pc:sldChg chg="addSp delSp modSp">
        <pc:chgData name="Brownlee, Forrest A" userId="S::ie8445pa@minnstate.edu::ae712bf2-a8ed-4131-9894-56ce61ffd03e" providerId="AD" clId="Web-{AD5420C7-43FA-DA28-90BC-D63B8C601501}" dt="2023-07-18T16:12:56.752" v="5" actId="20577"/>
        <pc:sldMkLst>
          <pc:docMk/>
          <pc:sldMk cId="2077444670" sldId="293"/>
        </pc:sldMkLst>
        <pc:spChg chg="mod">
          <ac:chgData name="Brownlee, Forrest A" userId="S::ie8445pa@minnstate.edu::ae712bf2-a8ed-4131-9894-56ce61ffd03e" providerId="AD" clId="Web-{AD5420C7-43FA-DA28-90BC-D63B8C601501}" dt="2023-07-18T16:12:56.752" v="5" actId="20577"/>
          <ac:spMkLst>
            <pc:docMk/>
            <pc:sldMk cId="2077444670" sldId="293"/>
            <ac:spMk id="3" creationId="{3FD66248-44D6-46D3-D21E-4DF904A9E113}"/>
          </ac:spMkLst>
        </pc:spChg>
        <pc:spChg chg="del">
          <ac:chgData name="Brownlee, Forrest A" userId="S::ie8445pa@minnstate.edu::ae712bf2-a8ed-4131-9894-56ce61ffd03e" providerId="AD" clId="Web-{AD5420C7-43FA-DA28-90BC-D63B8C601501}" dt="2023-07-18T16:12:14.048" v="3"/>
          <ac:spMkLst>
            <pc:docMk/>
            <pc:sldMk cId="2077444670" sldId="293"/>
            <ac:spMk id="9" creationId="{3BCB5F6A-9EB0-40B0-9D13-3023E9A20508}"/>
          </ac:spMkLst>
        </pc:spChg>
        <pc:spChg chg="add">
          <ac:chgData name="Brownlee, Forrest A" userId="S::ie8445pa@minnstate.edu::ae712bf2-a8ed-4131-9894-56ce61ffd03e" providerId="AD" clId="Web-{AD5420C7-43FA-DA28-90BC-D63B8C601501}" dt="2023-07-18T16:12:14.048" v="3"/>
          <ac:spMkLst>
            <pc:docMk/>
            <pc:sldMk cId="2077444670" sldId="293"/>
            <ac:spMk id="14" creationId="{3BCB5F6A-9EB0-40B0-9D13-3023E9A20508}"/>
          </ac:spMkLst>
        </pc:spChg>
        <pc:spChg chg="del">
          <ac:chgData name="Brownlee, Forrest A" userId="S::ie8445pa@minnstate.edu::ae712bf2-a8ed-4131-9894-56ce61ffd03e" providerId="AD" clId="Web-{AD5420C7-43FA-DA28-90BC-D63B8C601501}" dt="2023-07-18T16:11:24.750" v="0"/>
          <ac:spMkLst>
            <pc:docMk/>
            <pc:sldMk cId="2077444670" sldId="293"/>
            <ac:spMk id="60" creationId="{2F9E9C41-EB6C-6064-02EE-769D89D08B93}"/>
          </ac:spMkLst>
        </pc:spChg>
        <pc:picChg chg="add mod">
          <ac:chgData name="Brownlee, Forrest A" userId="S::ie8445pa@minnstate.edu::ae712bf2-a8ed-4131-9894-56ce61ffd03e" providerId="AD" clId="Web-{AD5420C7-43FA-DA28-90BC-D63B8C601501}" dt="2023-07-18T16:12:14.048" v="3"/>
          <ac:picMkLst>
            <pc:docMk/>
            <pc:sldMk cId="2077444670" sldId="293"/>
            <ac:picMk id="2" creationId="{2F9C9659-897F-BCF5-EF67-919073F6155B}"/>
          </ac:picMkLst>
        </pc:picChg>
        <pc:picChg chg="del">
          <ac:chgData name="Brownlee, Forrest A" userId="S::ie8445pa@minnstate.edu::ae712bf2-a8ed-4131-9894-56ce61ffd03e" providerId="AD" clId="Web-{AD5420C7-43FA-DA28-90BC-D63B8C601501}" dt="2023-07-18T16:11:24.750" v="0"/>
          <ac:picMkLst>
            <pc:docMk/>
            <pc:sldMk cId="2077444670" sldId="293"/>
            <ac:picMk id="6" creationId="{C2958A84-271D-5939-1686-6C97F114ECC5}"/>
          </ac:picMkLst>
        </pc:picChg>
      </pc:sldChg>
      <pc:sldChg chg="modSp">
        <pc:chgData name="Brownlee, Forrest A" userId="S::ie8445pa@minnstate.edu::ae712bf2-a8ed-4131-9894-56ce61ffd03e" providerId="AD" clId="Web-{AD5420C7-43FA-DA28-90BC-D63B8C601501}" dt="2023-07-18T16:13:28.394" v="6" actId="20577"/>
        <pc:sldMkLst>
          <pc:docMk/>
          <pc:sldMk cId="3231918746" sldId="296"/>
        </pc:sldMkLst>
        <pc:spChg chg="mod">
          <ac:chgData name="Brownlee, Forrest A" userId="S::ie8445pa@minnstate.edu::ae712bf2-a8ed-4131-9894-56ce61ffd03e" providerId="AD" clId="Web-{AD5420C7-43FA-DA28-90BC-D63B8C601501}" dt="2023-07-18T16:13:28.394" v="6" actId="20577"/>
          <ac:spMkLst>
            <pc:docMk/>
            <pc:sldMk cId="3231918746" sldId="296"/>
            <ac:spMk id="3" creationId="{8809B917-815F-4449-2653-F5DA5B734DA3}"/>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3D51F2-5F59-25F3-79E3-EBCF3F0F2DD8}"/>
              </a:ext>
            </a:extLst>
          </p:cNvPr>
          <p:cNvPicPr>
            <a:picLocks noChangeAspect="1"/>
          </p:cNvPicPr>
          <p:nvPr userDrawn="1"/>
        </p:nvPicPr>
        <p:blipFill>
          <a:blip r:embed="rId2"/>
          <a:stretch>
            <a:fillRect/>
          </a:stretch>
        </p:blipFill>
        <p:spPr>
          <a:xfrm>
            <a:off x="3175" y="-36397"/>
            <a:ext cx="12440615" cy="8297791"/>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666506" y="-309557"/>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7/26/2023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7/26/2023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7/26/2023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7/26/2023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7/26/2023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7/26/2023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7/26/2023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7/26/2023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7/26/2023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7/26/2023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A8B238CE-8C11-E065-633D-CB3BDA295E88}"/>
              </a:ext>
            </a:extLst>
          </p:cNvPr>
          <p:cNvPicPr>
            <a:picLocks noChangeAspect="1"/>
          </p:cNvPicPr>
          <p:nvPr userDrawn="1"/>
        </p:nvPicPr>
        <p:blipFill>
          <a:blip r:embed="rId2"/>
          <a:stretch>
            <a:fillRect/>
          </a:stretch>
        </p:blipFill>
        <p:spPr>
          <a:xfrm>
            <a:off x="-1518431" y="-955475"/>
            <a:ext cx="15606910" cy="8760482"/>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270124" y="-172546"/>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Tree>
    <p:extLst>
      <p:ext uri="{BB962C8B-B14F-4D97-AF65-F5344CB8AC3E}">
        <p14:creationId xmlns:p14="http://schemas.microsoft.com/office/powerpoint/2010/main" val="1753961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F0741F3-15C7-DD01-746A-C6BD809A0C3F}"/>
              </a:ext>
            </a:extLst>
          </p:cNvPr>
          <p:cNvPicPr>
            <a:picLocks noChangeAspect="1"/>
          </p:cNvPicPr>
          <p:nvPr userDrawn="1"/>
        </p:nvPicPr>
        <p:blipFill rotWithShape="1">
          <a:blip r:embed="rId2"/>
          <a:srcRect l="13879" t="7051"/>
          <a:stretch/>
        </p:blipFill>
        <p:spPr>
          <a:xfrm>
            <a:off x="-279400" y="-522046"/>
            <a:ext cx="13546222" cy="8223823"/>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279400" y="-522045"/>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Tree>
    <p:extLst>
      <p:ext uri="{BB962C8B-B14F-4D97-AF65-F5344CB8AC3E}">
        <p14:creationId xmlns:p14="http://schemas.microsoft.com/office/powerpoint/2010/main" val="4047776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7/26/2023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7/26/2023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7/26/2023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7/26/2023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7/26/2023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7/26/2023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169539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109330" y="0"/>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A5A2E210-057D-C5CD-5DE1-05DDC01C698A}"/>
              </a:ext>
            </a:extLst>
          </p:cNvPr>
          <p:cNvPicPr>
            <a:picLocks noChangeAspect="1"/>
          </p:cNvPicPr>
          <p:nvPr userDrawn="1"/>
        </p:nvPicPr>
        <p:blipFill>
          <a:blip r:embed="rId20"/>
          <a:stretch>
            <a:fillRect/>
          </a:stretch>
        </p:blipFill>
        <p:spPr>
          <a:xfrm>
            <a:off x="9644427" y="4523667"/>
            <a:ext cx="2393497" cy="2244881"/>
          </a:xfrm>
          <a:prstGeom prst="rect">
            <a:avLst/>
          </a:prstGeom>
        </p:spPr>
      </p:pic>
      <p:pic>
        <p:nvPicPr>
          <p:cNvPr id="9" name="Picture 8">
            <a:extLst>
              <a:ext uri="{FF2B5EF4-FFF2-40B4-BE49-F238E27FC236}">
                <a16:creationId xmlns:a16="http://schemas.microsoft.com/office/drawing/2014/main" id="{2F0C0DB4-61AD-0062-4D17-3BA6DF3AFE46}"/>
              </a:ext>
            </a:extLst>
          </p:cNvPr>
          <p:cNvPicPr>
            <a:picLocks noChangeAspect="1"/>
          </p:cNvPicPr>
          <p:nvPr userDrawn="1"/>
        </p:nvPicPr>
        <p:blipFill>
          <a:blip r:embed="rId21"/>
          <a:stretch>
            <a:fillRect/>
          </a:stretch>
        </p:blipFill>
        <p:spPr>
          <a:xfrm>
            <a:off x="109330" y="5585792"/>
            <a:ext cx="1600200" cy="1182756"/>
          </a:xfrm>
          <a:prstGeom prst="rect">
            <a:avLst/>
          </a:prstGeom>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24" r:id="rId1"/>
    <p:sldLayoutId id="2147483740" r:id="rId2"/>
    <p:sldLayoutId id="2147483741"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4.xml"/><Relationship Id="rId1" Type="http://schemas.openxmlformats.org/officeDocument/2006/relationships/video" Target="https://www.youtube.com/embed/JPpBDId7qWM?feature=oembed"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hyperlink" Target="https://www.casece.com/northamerica/en-ca/resources/articles/the-pre-and-post-operation-equipment-inspection-checklist" TargetMode="Externa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hyperlink" Target="mailto:Chris.hadfield@dctc.edu" TargetMode="External"/><Relationship Id="rId7" Type="http://schemas.openxmlformats.org/officeDocument/2006/relationships/hyperlink" Target="mailto:Shannon.mohn@minnesota.edu" TargetMode="External"/><Relationship Id="rId2" Type="http://schemas.openxmlformats.org/officeDocument/2006/relationships/hyperlink" Target="mailto:carl.borleis@dctc.edu" TargetMode="External"/><Relationship Id="rId1" Type="http://schemas.openxmlformats.org/officeDocument/2006/relationships/slideLayout" Target="../slideLayouts/slideLayout9.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hyperlink" Target="https://www.minntran.org/isa-tope/"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s://www.flickr.com/photos/lwr/468843050/" TargetMode="External"/><Relationship Id="rId2" Type="http://schemas.openxmlformats.org/officeDocument/2006/relationships/image" Target="../media/image11.jpeg"/><Relationship Id="rId1" Type="http://schemas.openxmlformats.org/officeDocument/2006/relationships/slideLayout" Target="../slideLayouts/slideLayout4.xml"/><Relationship Id="rId4" Type="http://schemas.openxmlformats.org/officeDocument/2006/relationships/hyperlink" Target="https://creativecommons.org/licenses/by-nc-sa/3.0/"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flickr.com/photos/doosan_portablepower/32244610298" TargetMode="External"/><Relationship Id="rId2" Type="http://schemas.openxmlformats.org/officeDocument/2006/relationships/image" Target="../media/image12.jpeg"/><Relationship Id="rId1" Type="http://schemas.openxmlformats.org/officeDocument/2006/relationships/slideLayout" Target="../slideLayouts/slideLayout4.xml"/><Relationship Id="rId4" Type="http://schemas.openxmlformats.org/officeDocument/2006/relationships/hyperlink" Target="https://creativecommons.org/licenses/by-nd/3.0/"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hyperlink" Target="https://www.deviantart.com/keldbach/art/Reflections-in-a-Puddle-198353868" TargetMode="External"/><Relationship Id="rId2" Type="http://schemas.openxmlformats.org/officeDocument/2006/relationships/image" Target="../media/image14.jpeg"/><Relationship Id="rId1" Type="http://schemas.openxmlformats.org/officeDocument/2006/relationships/slideLayout" Target="../slideLayouts/slideLayout4.xml"/><Relationship Id="rId4" Type="http://schemas.openxmlformats.org/officeDocument/2006/relationships/hyperlink" Target="https://creativecommons.org/licenses/by-nc-nd/3.0/"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EEDB1E8-8E5B-9DBF-9995-FA10F495CE9E}"/>
              </a:ext>
            </a:extLst>
          </p:cNvPr>
          <p:cNvSpPr txBox="1">
            <a:spLocks/>
          </p:cNvSpPr>
          <p:nvPr/>
        </p:nvSpPr>
        <p:spPr>
          <a:xfrm>
            <a:off x="4867564" y="1735197"/>
            <a:ext cx="7246410" cy="2999673"/>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a:solidFill>
                  <a:schemeClr val="bg1"/>
                </a:solidFill>
                <a:latin typeface="Arial Black"/>
              </a:rPr>
              <a:t>Pre-trip</a:t>
            </a:r>
          </a:p>
          <a:p>
            <a:r>
              <a:rPr lang="en-US" sz="4800" b="1" dirty="0">
                <a:solidFill>
                  <a:schemeClr val="bg1"/>
                </a:solidFill>
                <a:latin typeface="Arial Black"/>
              </a:rPr>
              <a:t>Post-trip</a:t>
            </a:r>
          </a:p>
          <a:p>
            <a:r>
              <a:rPr lang="en-US" sz="4800" b="1" dirty="0">
                <a:solidFill>
                  <a:schemeClr val="bg1"/>
                </a:solidFill>
                <a:latin typeface="Arial Black"/>
              </a:rPr>
              <a:t>Upkeep </a:t>
            </a:r>
          </a:p>
          <a:p>
            <a:endParaRPr lang="en-US" sz="4800" b="1" dirty="0">
              <a:solidFill>
                <a:schemeClr val="bg1"/>
              </a:solidFill>
              <a:latin typeface="Arial Black"/>
            </a:endParaRPr>
          </a:p>
        </p:txBody>
      </p:sp>
      <p:cxnSp>
        <p:nvCxnSpPr>
          <p:cNvPr id="4" name="Straight Connector 3">
            <a:extLst>
              <a:ext uri="{FF2B5EF4-FFF2-40B4-BE49-F238E27FC236}">
                <a16:creationId xmlns:a16="http://schemas.microsoft.com/office/drawing/2014/main" id="{13C25914-9C5B-9486-CB53-A553C33866C0}"/>
              </a:ext>
            </a:extLst>
          </p:cNvPr>
          <p:cNvCxnSpPr>
            <a:cxnSpLocks/>
          </p:cNvCxnSpPr>
          <p:nvPr/>
        </p:nvCxnSpPr>
        <p:spPr>
          <a:xfrm>
            <a:off x="4385030" y="2481999"/>
            <a:ext cx="0" cy="150607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D2F9C2B0-E6F4-0DDE-BFD8-CEE41D2DED69}"/>
              </a:ext>
            </a:extLst>
          </p:cNvPr>
          <p:cNvPicPr>
            <a:picLocks noChangeAspect="1"/>
          </p:cNvPicPr>
          <p:nvPr/>
        </p:nvPicPr>
        <p:blipFill>
          <a:blip r:embed="rId2"/>
          <a:stretch>
            <a:fillRect/>
          </a:stretch>
        </p:blipFill>
        <p:spPr>
          <a:xfrm>
            <a:off x="697007" y="2019597"/>
            <a:ext cx="3283263" cy="2430877"/>
          </a:xfrm>
          <a:prstGeom prst="rect">
            <a:avLst/>
          </a:prstGeom>
        </p:spPr>
      </p:pic>
      <p:pic>
        <p:nvPicPr>
          <p:cNvPr id="6" name="Picture 5">
            <a:extLst>
              <a:ext uri="{FF2B5EF4-FFF2-40B4-BE49-F238E27FC236}">
                <a16:creationId xmlns:a16="http://schemas.microsoft.com/office/drawing/2014/main" id="{ECEBCDCC-4F8F-7441-0704-B0773809D730}"/>
              </a:ext>
            </a:extLst>
          </p:cNvPr>
          <p:cNvPicPr>
            <a:picLocks noChangeAspect="1"/>
          </p:cNvPicPr>
          <p:nvPr/>
        </p:nvPicPr>
        <p:blipFill>
          <a:blip r:embed="rId3"/>
          <a:stretch>
            <a:fillRect/>
          </a:stretch>
        </p:blipFill>
        <p:spPr>
          <a:xfrm>
            <a:off x="3996781" y="5945611"/>
            <a:ext cx="776779" cy="781901"/>
          </a:xfrm>
          <a:prstGeom prst="rect">
            <a:avLst/>
          </a:prstGeom>
        </p:spPr>
      </p:pic>
      <p:pic>
        <p:nvPicPr>
          <p:cNvPr id="7" name="Picture 5" descr="Logo&#10;&#10;Description automatically generated">
            <a:extLst>
              <a:ext uri="{FF2B5EF4-FFF2-40B4-BE49-F238E27FC236}">
                <a16:creationId xmlns:a16="http://schemas.microsoft.com/office/drawing/2014/main" id="{8D8F4C17-4716-7E48-F525-5E627B78BB5F}"/>
              </a:ext>
            </a:extLst>
          </p:cNvPr>
          <p:cNvPicPr>
            <a:picLocks noChangeAspect="1"/>
          </p:cNvPicPr>
          <p:nvPr/>
        </p:nvPicPr>
        <p:blipFill>
          <a:blip r:embed="rId4"/>
          <a:stretch>
            <a:fillRect/>
          </a:stretch>
        </p:blipFill>
        <p:spPr>
          <a:xfrm>
            <a:off x="300183" y="6022067"/>
            <a:ext cx="3274290" cy="632777"/>
          </a:xfrm>
          <a:prstGeom prst="rect">
            <a:avLst/>
          </a:prstGeom>
        </p:spPr>
      </p:pic>
      <p:sp>
        <p:nvSpPr>
          <p:cNvPr id="8" name="TextBox 7">
            <a:extLst>
              <a:ext uri="{FF2B5EF4-FFF2-40B4-BE49-F238E27FC236}">
                <a16:creationId xmlns:a16="http://schemas.microsoft.com/office/drawing/2014/main" id="{874A2DA4-271B-5F56-BC78-BA113FAF4CD4}"/>
              </a:ext>
            </a:extLst>
          </p:cNvPr>
          <p:cNvSpPr txBox="1"/>
          <p:nvPr/>
        </p:nvSpPr>
        <p:spPr>
          <a:xfrm>
            <a:off x="4867564" y="6169892"/>
            <a:ext cx="2041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FFFFFF"/>
                </a:solidFill>
              </a:rPr>
              <a:t>DUE #2054997</a:t>
            </a:r>
            <a:endParaRPr lang="en-US" sz="1600"/>
          </a:p>
        </p:txBody>
      </p:sp>
    </p:spTree>
    <p:extLst>
      <p:ext uri="{BB962C8B-B14F-4D97-AF65-F5344CB8AC3E}">
        <p14:creationId xmlns:p14="http://schemas.microsoft.com/office/powerpoint/2010/main" val="12159437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6" descr="A yellow bulldozer on a flatbed&#10;&#10;Description automatically generated">
            <a:extLst>
              <a:ext uri="{FF2B5EF4-FFF2-40B4-BE49-F238E27FC236}">
                <a16:creationId xmlns:a16="http://schemas.microsoft.com/office/drawing/2014/main" id="{8015BA02-D682-C01F-5789-01D4F49E4756}"/>
              </a:ext>
            </a:extLst>
          </p:cNvPr>
          <p:cNvPicPr>
            <a:picLocks noChangeAspect="1"/>
          </p:cNvPicPr>
          <p:nvPr/>
        </p:nvPicPr>
        <p:blipFill rotWithShape="1">
          <a:blip r:embed="rId2"/>
          <a:srcRect l="13362"/>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3" name="Content Placeholder 2">
            <a:extLst>
              <a:ext uri="{FF2B5EF4-FFF2-40B4-BE49-F238E27FC236}">
                <a16:creationId xmlns:a16="http://schemas.microsoft.com/office/drawing/2014/main" id="{8809B917-815F-4449-2653-F5DA5B734DA3}"/>
              </a:ext>
            </a:extLst>
          </p:cNvPr>
          <p:cNvSpPr>
            <a:spLocks noGrp="1"/>
          </p:cNvSpPr>
          <p:nvPr>
            <p:ph idx="1"/>
          </p:nvPr>
        </p:nvSpPr>
        <p:spPr>
          <a:xfrm>
            <a:off x="677334" y="2160589"/>
            <a:ext cx="3851122" cy="3880773"/>
          </a:xfrm>
        </p:spPr>
        <p:txBody>
          <a:bodyPr vert="horz" lIns="91440" tIns="45720" rIns="91440" bIns="45720" rtlCol="0" anchor="t">
            <a:normAutofit/>
          </a:bodyPr>
          <a:lstStyle/>
          <a:p>
            <a:pPr>
              <a:lnSpc>
                <a:spcPct val="90000"/>
              </a:lnSpc>
            </a:pPr>
            <a:r>
              <a:rPr lang="en-US" sz="1300" dirty="0"/>
              <a:t>Check for new signs of structural damage, scratches or dents on the machine.</a:t>
            </a:r>
          </a:p>
          <a:p>
            <a:pPr>
              <a:lnSpc>
                <a:spcPct val="90000"/>
              </a:lnSpc>
            </a:pPr>
            <a:r>
              <a:rPr lang="en-US" sz="1300" dirty="0"/>
              <a:t>This is almost more important post-operation than it is pre-operation. Once done for the day, noticing and identifying any damage to the machine ensures that needed repairs are made before the next shift starts, and allows the operator to identify how that damage occurred. </a:t>
            </a:r>
          </a:p>
          <a:p>
            <a:pPr>
              <a:lnSpc>
                <a:spcPct val="90000"/>
              </a:lnSpc>
            </a:pPr>
            <a:r>
              <a:rPr lang="en-US" sz="1300" dirty="0"/>
              <a:t>Is there another structure on site that the machine encountered ? Is there damage elsewhere on site that needs to be addressed ? Similarly, if damage is noticed before a shift starts, and it was not there when the operator inspected it the day before, that pinpoints that something happened overnight or that there was possible unauthorized use of the machine.</a:t>
            </a:r>
          </a:p>
        </p:txBody>
      </p:sp>
      <p:cxnSp>
        <p:nvCxnSpPr>
          <p:cNvPr id="43" name="Straight Connector 39">
            <a:extLst>
              <a:ext uri="{FF2B5EF4-FFF2-40B4-BE49-F238E27FC236}">
                <a16:creationId xmlns:a16="http://schemas.microsoft.com/office/drawing/2014/main" id="{64FA5DFF-7FE6-4855-84E6-DFA78EE978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42" name="Straight Connector 41">
            <a:extLst>
              <a:ext uri="{FF2B5EF4-FFF2-40B4-BE49-F238E27FC236}">
                <a16:creationId xmlns:a16="http://schemas.microsoft.com/office/drawing/2014/main" id="{2AFD8CBA-54A3-4363-991B-B9C631BBFA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4" name="Rectangle 23">
            <a:extLst>
              <a:ext uri="{FF2B5EF4-FFF2-40B4-BE49-F238E27FC236}">
                <a16:creationId xmlns:a16="http://schemas.microsoft.com/office/drawing/2014/main" id="{3F088236-D655-4F88-B238-E16762358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6" name="Rectangle 25">
            <a:extLst>
              <a:ext uri="{FF2B5EF4-FFF2-40B4-BE49-F238E27FC236}">
                <a16:creationId xmlns:a16="http://schemas.microsoft.com/office/drawing/2014/main" id="{3DAC0C92-199E-475C-9390-119A9B027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8" name="Isosceles Triangle 24">
            <a:extLst>
              <a:ext uri="{FF2B5EF4-FFF2-40B4-BE49-F238E27FC236}">
                <a16:creationId xmlns:a16="http://schemas.microsoft.com/office/drawing/2014/main" id="{C4CFB339-0ED8-4FE2-9EF1-6D1375B84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50" name="Rectangle 27">
            <a:extLst>
              <a:ext uri="{FF2B5EF4-FFF2-40B4-BE49-F238E27FC236}">
                <a16:creationId xmlns:a16="http://schemas.microsoft.com/office/drawing/2014/main" id="{31896C80-2069-4431-9C19-83B9137344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sp>
      <p:sp>
        <p:nvSpPr>
          <p:cNvPr id="52" name="Rectangle 28">
            <a:extLst>
              <a:ext uri="{FF2B5EF4-FFF2-40B4-BE49-F238E27FC236}">
                <a16:creationId xmlns:a16="http://schemas.microsoft.com/office/drawing/2014/main" id="{BF120A21-0841-4823-B0C4-28AEBCEF9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4" name="Rectangle 29">
            <a:extLst>
              <a:ext uri="{FF2B5EF4-FFF2-40B4-BE49-F238E27FC236}">
                <a16:creationId xmlns:a16="http://schemas.microsoft.com/office/drawing/2014/main" id="{DBB05BAE-BBD3-4289-899F-A6851503C6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56" name="Isosceles Triangle 29">
            <a:extLst>
              <a:ext uri="{FF2B5EF4-FFF2-40B4-BE49-F238E27FC236}">
                <a16:creationId xmlns:a16="http://schemas.microsoft.com/office/drawing/2014/main" id="{9874D11C-36F5-4BBE-A490-019A54E953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2319187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1C7706-6B45-7458-56C0-C67B72497961}"/>
              </a:ext>
            </a:extLst>
          </p:cNvPr>
          <p:cNvSpPr>
            <a:spLocks noGrp="1"/>
          </p:cNvSpPr>
          <p:nvPr>
            <p:ph idx="1"/>
          </p:nvPr>
        </p:nvSpPr>
        <p:spPr>
          <a:xfrm>
            <a:off x="5482518" y="1205246"/>
            <a:ext cx="4064439" cy="5052204"/>
          </a:xfrm>
        </p:spPr>
        <p:txBody>
          <a:bodyPr vert="horz" lIns="91440" tIns="45720" rIns="91440" bIns="45720" rtlCol="0" anchor="t">
            <a:noAutofit/>
          </a:bodyPr>
          <a:lstStyle/>
          <a:p>
            <a:pPr>
              <a:lnSpc>
                <a:spcPct val="90000"/>
              </a:lnSpc>
            </a:pPr>
            <a:r>
              <a:rPr lang="en-US" b="1" dirty="0">
                <a:solidFill>
                  <a:srgbClr val="FF0000"/>
                </a:solidFill>
              </a:rPr>
              <a:t>Check for damage on ground engaging tools (buckets, teeth, etc.).</a:t>
            </a:r>
          </a:p>
          <a:p>
            <a:pPr>
              <a:lnSpc>
                <a:spcPct val="90000"/>
              </a:lnSpc>
            </a:pPr>
            <a:r>
              <a:rPr lang="en-US" dirty="0"/>
              <a:t>A machine’s performance is affected greatly by the efficiency of how its working tools engage with the material it is digging into </a:t>
            </a:r>
            <a:r>
              <a:rPr lang="en-US"/>
              <a:t>and moving.</a:t>
            </a:r>
          </a:p>
          <a:p>
            <a:pPr>
              <a:lnSpc>
                <a:spcPct val="90000"/>
              </a:lnSpc>
            </a:pPr>
            <a:r>
              <a:rPr lang="en-US" dirty="0"/>
              <a:t>Worn or broken buckets and teeth lead to inefficient operation, greater fuel use, and greater wear and tear to the machine </a:t>
            </a:r>
            <a:r>
              <a:rPr lang="en-US"/>
              <a:t>overall.</a:t>
            </a:r>
          </a:p>
          <a:p>
            <a:pPr>
              <a:lnSpc>
                <a:spcPct val="90000"/>
              </a:lnSpc>
            </a:pPr>
            <a:r>
              <a:rPr lang="en-US" dirty="0"/>
              <a:t>Identifying and addressing these elements of the machine before they become problematic will make the operator more productive and efficient.</a:t>
            </a:r>
          </a:p>
        </p:txBody>
      </p:sp>
      <p:pic>
        <p:nvPicPr>
          <p:cNvPr id="5" name="Picture 4" descr="A picture containing transport, black, fighter&#10;&#10;Description automatically generated">
            <a:extLst>
              <a:ext uri="{FF2B5EF4-FFF2-40B4-BE49-F238E27FC236}">
                <a16:creationId xmlns:a16="http://schemas.microsoft.com/office/drawing/2014/main" id="{31CB65AB-DB0D-7013-F3BC-AB19FA1CEAC9}"/>
              </a:ext>
            </a:extLst>
          </p:cNvPr>
          <p:cNvPicPr>
            <a:picLocks noChangeAspect="1"/>
          </p:cNvPicPr>
          <p:nvPr/>
        </p:nvPicPr>
        <p:blipFill rotWithShape="1">
          <a:blip r:embed="rId2"/>
          <a:srcRect l="20500" r="20500"/>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564884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AB081CC-5D5E-BD7B-6359-B8600F7F8B52}"/>
              </a:ext>
            </a:extLst>
          </p:cNvPr>
          <p:cNvSpPr>
            <a:spLocks noGrp="1"/>
          </p:cNvSpPr>
          <p:nvPr>
            <p:ph idx="1"/>
          </p:nvPr>
        </p:nvSpPr>
        <p:spPr>
          <a:xfrm>
            <a:off x="4063160" y="2160589"/>
            <a:ext cx="5207839" cy="3880773"/>
          </a:xfrm>
        </p:spPr>
        <p:txBody>
          <a:bodyPr vert="horz" lIns="91440" tIns="45720" rIns="91440" bIns="45720" rtlCol="0" anchor="t">
            <a:normAutofit/>
          </a:bodyPr>
          <a:lstStyle/>
          <a:p>
            <a:r>
              <a:rPr lang="en-US" b="1" dirty="0">
                <a:solidFill>
                  <a:srgbClr val="FF0000"/>
                </a:solidFill>
              </a:rPr>
              <a:t>Inspect the attachment mount-up to ensure proper connection.</a:t>
            </a:r>
          </a:p>
          <a:p>
            <a:r>
              <a:rPr lang="en-US" dirty="0"/>
              <a:t>This includes checking that the coupler is flush and fully engaged (either via manual or automatic/hydraulic means), and that the hydraulic hoses (and electrical connections, if applicable) are properly connected.</a:t>
            </a:r>
          </a:p>
        </p:txBody>
      </p:sp>
      <p:pic>
        <p:nvPicPr>
          <p:cNvPr id="5" name="Picture 4" descr="A picture containing transport, parked, power shovel&#10;&#10;Description automatically generated">
            <a:extLst>
              <a:ext uri="{FF2B5EF4-FFF2-40B4-BE49-F238E27FC236}">
                <a16:creationId xmlns:a16="http://schemas.microsoft.com/office/drawing/2014/main" id="{AE9C00C9-0E18-5AD8-F0CE-04495F98D6C1}"/>
              </a:ext>
            </a:extLst>
          </p:cNvPr>
          <p:cNvPicPr>
            <a:picLocks noChangeAspect="1"/>
          </p:cNvPicPr>
          <p:nvPr/>
        </p:nvPicPr>
        <p:blipFill rotWithShape="1">
          <a:blip r:embed="rId2"/>
          <a:srcRect r="7404"/>
          <a:stretch/>
        </p:blipFill>
        <p:spPr>
          <a:xfrm rot="5400000">
            <a:off x="274332" y="1857198"/>
            <a:ext cx="3882362" cy="3144597"/>
          </a:xfrm>
          <a:prstGeom prst="rect">
            <a:avLst/>
          </a:prstGeom>
        </p:spPr>
      </p:pic>
    </p:spTree>
    <p:extLst>
      <p:ext uri="{BB962C8B-B14F-4D97-AF65-F5344CB8AC3E}">
        <p14:creationId xmlns:p14="http://schemas.microsoft.com/office/powerpoint/2010/main" val="22720624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527225-9FF7-91A0-F801-FD97BC3B6E74}"/>
              </a:ext>
            </a:extLst>
          </p:cNvPr>
          <p:cNvSpPr>
            <a:spLocks noGrp="1"/>
          </p:cNvSpPr>
          <p:nvPr>
            <p:ph idx="1"/>
          </p:nvPr>
        </p:nvSpPr>
        <p:spPr>
          <a:xfrm>
            <a:off x="4063160" y="2160589"/>
            <a:ext cx="5207839" cy="3880773"/>
          </a:xfrm>
        </p:spPr>
        <p:txBody>
          <a:bodyPr vert="horz" lIns="91440" tIns="45720" rIns="91440" bIns="45720" rtlCol="0" anchor="t">
            <a:normAutofit/>
          </a:bodyPr>
          <a:lstStyle/>
          <a:p>
            <a:r>
              <a:rPr lang="en-US" b="1" dirty="0">
                <a:solidFill>
                  <a:srgbClr val="FF0000"/>
                </a:solidFill>
              </a:rPr>
              <a:t>Inspect the operator compartment and clear away any debris or obstructions.</a:t>
            </a:r>
          </a:p>
          <a:p>
            <a:r>
              <a:rPr lang="en-US" dirty="0"/>
              <a:t>Clutter can be distracting – and anything in the cab that ultimately prevents the full range of controls from being engaged is a hazard to operation.</a:t>
            </a:r>
          </a:p>
        </p:txBody>
      </p:sp>
      <p:pic>
        <p:nvPicPr>
          <p:cNvPr id="5" name="Picture 4">
            <a:extLst>
              <a:ext uri="{FF2B5EF4-FFF2-40B4-BE49-F238E27FC236}">
                <a16:creationId xmlns:a16="http://schemas.microsoft.com/office/drawing/2014/main" id="{B4658E20-31B4-A24C-3C69-FA1DBB68426B}"/>
              </a:ext>
            </a:extLst>
          </p:cNvPr>
          <p:cNvPicPr>
            <a:picLocks noChangeAspect="1"/>
          </p:cNvPicPr>
          <p:nvPr/>
        </p:nvPicPr>
        <p:blipFill rotWithShape="1">
          <a:blip r:embed="rId2"/>
          <a:srcRect r="7404"/>
          <a:stretch/>
        </p:blipFill>
        <p:spPr>
          <a:xfrm rot="5400000">
            <a:off x="262958" y="1504631"/>
            <a:ext cx="3882362" cy="3144597"/>
          </a:xfrm>
          <a:prstGeom prst="rect">
            <a:avLst/>
          </a:prstGeom>
        </p:spPr>
      </p:pic>
    </p:spTree>
    <p:extLst>
      <p:ext uri="{BB962C8B-B14F-4D97-AF65-F5344CB8AC3E}">
        <p14:creationId xmlns:p14="http://schemas.microsoft.com/office/powerpoint/2010/main" val="23223180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9CCFBD5-3959-4486-F547-77B22733DE4A}"/>
              </a:ext>
            </a:extLst>
          </p:cNvPr>
          <p:cNvSpPr>
            <a:spLocks noGrp="1"/>
          </p:cNvSpPr>
          <p:nvPr>
            <p:ph idx="1"/>
          </p:nvPr>
        </p:nvSpPr>
        <p:spPr>
          <a:xfrm>
            <a:off x="4290623" y="1489574"/>
            <a:ext cx="5207839" cy="3880773"/>
          </a:xfrm>
        </p:spPr>
        <p:txBody>
          <a:bodyPr vert="horz" lIns="91440" tIns="45720" rIns="91440" bIns="45720" rtlCol="0" anchor="t">
            <a:normAutofit/>
          </a:bodyPr>
          <a:lstStyle/>
          <a:p>
            <a:r>
              <a:rPr lang="en-US" sz="1700" b="1" dirty="0">
                <a:solidFill>
                  <a:srgbClr val="FF0000"/>
                </a:solidFill>
              </a:rPr>
              <a:t>Check and set mirrors (and cameras - if applicable)</a:t>
            </a:r>
          </a:p>
          <a:p>
            <a:r>
              <a:rPr lang="en-US" sz="1700" dirty="0"/>
              <a:t>Visibility is critical to jobsite awareness, safety and productivity. Having mirrors/cameras set to the operator’s preference will make them a better operator.</a:t>
            </a:r>
          </a:p>
          <a:p>
            <a:r>
              <a:rPr lang="en-US" sz="1700" b="1" dirty="0">
                <a:solidFill>
                  <a:srgbClr val="FF0000"/>
                </a:solidFill>
              </a:rPr>
              <a:t>Familiarize yourself with the control style and change as needed.</a:t>
            </a:r>
          </a:p>
          <a:p>
            <a:r>
              <a:rPr lang="en-US" sz="1700" dirty="0"/>
              <a:t>Most of today’s machine’s come with rather simple pattern selectors that allow the operator to use the control pattern that they are most familiar with. This will lead to greater productivity and greater operator satisfaction.</a:t>
            </a:r>
          </a:p>
        </p:txBody>
      </p:sp>
      <p:pic>
        <p:nvPicPr>
          <p:cNvPr id="5" name="Picture 4" descr="A picture containing indoor, window&#10;&#10;Description automatically generated">
            <a:extLst>
              <a:ext uri="{FF2B5EF4-FFF2-40B4-BE49-F238E27FC236}">
                <a16:creationId xmlns:a16="http://schemas.microsoft.com/office/drawing/2014/main" id="{3B9130F3-8B7E-4EAF-9F05-AFB987740D10}"/>
              </a:ext>
            </a:extLst>
          </p:cNvPr>
          <p:cNvPicPr>
            <a:picLocks noChangeAspect="1"/>
          </p:cNvPicPr>
          <p:nvPr/>
        </p:nvPicPr>
        <p:blipFill rotWithShape="1">
          <a:blip r:embed="rId2"/>
          <a:srcRect r="7404"/>
          <a:stretch/>
        </p:blipFill>
        <p:spPr>
          <a:xfrm rot="5400000">
            <a:off x="538489" y="1855696"/>
            <a:ext cx="3882362" cy="3144597"/>
          </a:xfrm>
          <a:prstGeom prst="rect">
            <a:avLst/>
          </a:prstGeom>
        </p:spPr>
      </p:pic>
    </p:spTree>
    <p:extLst>
      <p:ext uri="{BB962C8B-B14F-4D97-AF65-F5344CB8AC3E}">
        <p14:creationId xmlns:p14="http://schemas.microsoft.com/office/powerpoint/2010/main" val="38501414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14F0FA-96BA-6C81-D8C2-A90FB6A1C507}"/>
              </a:ext>
            </a:extLst>
          </p:cNvPr>
          <p:cNvSpPr>
            <a:spLocks noGrp="1"/>
          </p:cNvSpPr>
          <p:nvPr>
            <p:ph idx="1"/>
          </p:nvPr>
        </p:nvSpPr>
        <p:spPr>
          <a:xfrm>
            <a:off x="4063160" y="2160589"/>
            <a:ext cx="5207839" cy="3880773"/>
          </a:xfrm>
        </p:spPr>
        <p:txBody>
          <a:bodyPr vert="horz" lIns="91440" tIns="45720" rIns="91440" bIns="45720" rtlCol="0" anchor="t">
            <a:normAutofit/>
          </a:bodyPr>
          <a:lstStyle/>
          <a:p>
            <a:r>
              <a:rPr lang="en-US" b="1" dirty="0">
                <a:solidFill>
                  <a:srgbClr val="FF0000"/>
                </a:solidFill>
              </a:rPr>
              <a:t>If equipped, check the rearview camera.</a:t>
            </a:r>
          </a:p>
          <a:p>
            <a:r>
              <a:rPr lang="en-US" dirty="0"/>
              <a:t>Again – jobsite awareness and safety is paramount. If that rearview camera is otherwise obstructed or disabled, it handicaps the operator’s ability to have full awareness of the worksite around him/her.</a:t>
            </a:r>
          </a:p>
        </p:txBody>
      </p:sp>
      <p:pic>
        <p:nvPicPr>
          <p:cNvPr id="5" name="Picture 4" descr="A picture containing text, device, meter, control panel&#10;&#10;Description automatically generated">
            <a:extLst>
              <a:ext uri="{FF2B5EF4-FFF2-40B4-BE49-F238E27FC236}">
                <a16:creationId xmlns:a16="http://schemas.microsoft.com/office/drawing/2014/main" id="{F1A549D7-BB67-BD79-5324-488832F20F84}"/>
              </a:ext>
            </a:extLst>
          </p:cNvPr>
          <p:cNvPicPr>
            <a:picLocks noChangeAspect="1"/>
          </p:cNvPicPr>
          <p:nvPr/>
        </p:nvPicPr>
        <p:blipFill rotWithShape="1">
          <a:blip r:embed="rId2"/>
          <a:srcRect r="7404"/>
          <a:stretch/>
        </p:blipFill>
        <p:spPr>
          <a:xfrm rot="5400000">
            <a:off x="107169" y="1866854"/>
            <a:ext cx="4169909" cy="3144597"/>
          </a:xfrm>
          <a:prstGeom prst="rect">
            <a:avLst/>
          </a:prstGeom>
        </p:spPr>
      </p:pic>
    </p:spTree>
    <p:extLst>
      <p:ext uri="{BB962C8B-B14F-4D97-AF65-F5344CB8AC3E}">
        <p14:creationId xmlns:p14="http://schemas.microsoft.com/office/powerpoint/2010/main" val="3378209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EAF2E3D-0387-7C25-1DEB-CC57D6CBDDBD}"/>
              </a:ext>
            </a:extLst>
          </p:cNvPr>
          <p:cNvSpPr>
            <a:spLocks noGrp="1"/>
          </p:cNvSpPr>
          <p:nvPr>
            <p:ph idx="1"/>
          </p:nvPr>
        </p:nvSpPr>
        <p:spPr>
          <a:xfrm>
            <a:off x="5209563" y="2160589"/>
            <a:ext cx="4064439" cy="3880773"/>
          </a:xfrm>
        </p:spPr>
        <p:txBody>
          <a:bodyPr vert="horz" lIns="91440" tIns="45720" rIns="91440" bIns="45720" rtlCol="0" anchor="t">
            <a:normAutofit/>
          </a:bodyPr>
          <a:lstStyle/>
          <a:p>
            <a:r>
              <a:rPr lang="en-US" b="1" dirty="0">
                <a:solidFill>
                  <a:srgbClr val="FF0000"/>
                </a:solidFill>
              </a:rPr>
              <a:t>Identify auxiliary/attachment controls.</a:t>
            </a:r>
          </a:p>
          <a:p>
            <a:r>
              <a:rPr lang="en-US" dirty="0"/>
              <a:t>Each type and style of machine controls attachments differently – operators should identify how to properly work their attachment prior to attempting to use it.</a:t>
            </a:r>
          </a:p>
        </p:txBody>
      </p:sp>
      <p:pic>
        <p:nvPicPr>
          <p:cNvPr id="5" name="Picture 4" descr="A picture containing text, indoor, clock, white&#10;&#10;Description automatically generated">
            <a:extLst>
              <a:ext uri="{FF2B5EF4-FFF2-40B4-BE49-F238E27FC236}">
                <a16:creationId xmlns:a16="http://schemas.microsoft.com/office/drawing/2014/main" id="{2E47F101-6C7D-B8A2-B78A-4A731D3FF682}"/>
              </a:ext>
            </a:extLst>
          </p:cNvPr>
          <p:cNvPicPr>
            <a:picLocks noChangeAspect="1"/>
          </p:cNvPicPr>
          <p:nvPr/>
        </p:nvPicPr>
        <p:blipFill rotWithShape="1">
          <a:blip r:embed="rId2"/>
          <a:srcRect t="2341" b="2341"/>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42388938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D02CA19-FA19-5422-CCD0-8EBCF8EE3F61}"/>
              </a:ext>
            </a:extLst>
          </p:cNvPr>
          <p:cNvSpPr>
            <a:spLocks noGrp="1"/>
          </p:cNvSpPr>
          <p:nvPr>
            <p:ph idx="1"/>
          </p:nvPr>
        </p:nvSpPr>
        <p:spPr>
          <a:xfrm>
            <a:off x="4063160" y="2160589"/>
            <a:ext cx="5207839" cy="3880773"/>
          </a:xfrm>
        </p:spPr>
        <p:txBody>
          <a:bodyPr vert="horz" lIns="91440" tIns="45720" rIns="91440" bIns="45720" rtlCol="0" anchor="t">
            <a:normAutofit/>
          </a:bodyPr>
          <a:lstStyle/>
          <a:p>
            <a:r>
              <a:rPr lang="en-US" b="1" dirty="0">
                <a:solidFill>
                  <a:srgbClr val="FF0000"/>
                </a:solidFill>
              </a:rPr>
              <a:t>Start the engine and review console indicators and warnings.</a:t>
            </a:r>
          </a:p>
          <a:p>
            <a:r>
              <a:rPr lang="en-US" dirty="0"/>
              <a:t>Today’s machines are built to give the operator more feedback on the workings of internal systems than previously available. Take note of any flashing symbols or warning lights, check the owner’s manual</a:t>
            </a:r>
          </a:p>
          <a:p>
            <a:r>
              <a:rPr lang="en-US" dirty="0"/>
              <a:t> Consult with maintenance staff prior to operation if problems are identified.</a:t>
            </a:r>
          </a:p>
        </p:txBody>
      </p:sp>
      <p:pic>
        <p:nvPicPr>
          <p:cNvPr id="5" name="Picture 4" descr="A picture containing text, orange, time&#10;&#10;Description automatically generated">
            <a:extLst>
              <a:ext uri="{FF2B5EF4-FFF2-40B4-BE49-F238E27FC236}">
                <a16:creationId xmlns:a16="http://schemas.microsoft.com/office/drawing/2014/main" id="{0D8146F7-38D3-05DC-5EB1-848AF8ACA46D}"/>
              </a:ext>
            </a:extLst>
          </p:cNvPr>
          <p:cNvPicPr>
            <a:picLocks noChangeAspect="1"/>
          </p:cNvPicPr>
          <p:nvPr/>
        </p:nvPicPr>
        <p:blipFill rotWithShape="1">
          <a:blip r:embed="rId2"/>
          <a:srcRect r="7404"/>
          <a:stretch/>
        </p:blipFill>
        <p:spPr>
          <a:xfrm rot="5400000">
            <a:off x="308451" y="1651194"/>
            <a:ext cx="3882362" cy="3144597"/>
          </a:xfrm>
          <a:prstGeom prst="rect">
            <a:avLst/>
          </a:prstGeom>
        </p:spPr>
      </p:pic>
    </p:spTree>
    <p:extLst>
      <p:ext uri="{BB962C8B-B14F-4D97-AF65-F5344CB8AC3E}">
        <p14:creationId xmlns:p14="http://schemas.microsoft.com/office/powerpoint/2010/main" val="11734068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C5E862-2CD0-F0E9-2FB9-5338CDB39E40}"/>
              </a:ext>
            </a:extLst>
          </p:cNvPr>
          <p:cNvSpPr>
            <a:spLocks noGrp="1"/>
          </p:cNvSpPr>
          <p:nvPr>
            <p:ph idx="1"/>
          </p:nvPr>
        </p:nvSpPr>
        <p:spPr>
          <a:xfrm>
            <a:off x="5209563" y="2160589"/>
            <a:ext cx="4064439" cy="3880773"/>
          </a:xfrm>
        </p:spPr>
        <p:txBody>
          <a:bodyPr vert="horz" lIns="91440" tIns="45720" rIns="91440" bIns="45720" rtlCol="0" anchor="t">
            <a:normAutofit/>
          </a:bodyPr>
          <a:lstStyle/>
          <a:p>
            <a:r>
              <a:rPr lang="en-US" b="1" dirty="0">
                <a:solidFill>
                  <a:srgbClr val="FF0000"/>
                </a:solidFill>
              </a:rPr>
              <a:t>Review all external surroundings from the cab.</a:t>
            </a:r>
          </a:p>
          <a:p>
            <a:r>
              <a:rPr lang="en-US" dirty="0"/>
              <a:t>Know your work site, and the people and structures that exist inside your working envelope. This will ensure optimal jobsite safety and productivity.</a:t>
            </a:r>
          </a:p>
        </p:txBody>
      </p:sp>
      <p:pic>
        <p:nvPicPr>
          <p:cNvPr id="5" name="Picture 4" descr="Free Images : tractor, field, vehicle, crop, soil, agriculture ...">
            <a:extLst>
              <a:ext uri="{FF2B5EF4-FFF2-40B4-BE49-F238E27FC236}">
                <a16:creationId xmlns:a16="http://schemas.microsoft.com/office/drawing/2014/main" id="{BDD38B82-7CAD-8D7E-7AC3-BA27006C2E75}"/>
              </a:ext>
            </a:extLst>
          </p:cNvPr>
          <p:cNvPicPr>
            <a:picLocks noChangeAspect="1"/>
          </p:cNvPicPr>
          <p:nvPr/>
        </p:nvPicPr>
        <p:blipFill rotWithShape="1">
          <a:blip r:embed="rId2"/>
          <a:srcRect l="29940" r="29940"/>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980405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9C8F8-DC90-FAA9-14DF-ACED0B9D5167}"/>
              </a:ext>
            </a:extLst>
          </p:cNvPr>
          <p:cNvSpPr>
            <a:spLocks noGrp="1"/>
          </p:cNvSpPr>
          <p:nvPr>
            <p:ph type="title"/>
          </p:nvPr>
        </p:nvSpPr>
        <p:spPr>
          <a:xfrm>
            <a:off x="6090445" y="609600"/>
            <a:ext cx="3183556" cy="1320800"/>
          </a:xfrm>
        </p:spPr>
        <p:txBody>
          <a:bodyPr anchor="ctr">
            <a:normAutofit/>
          </a:bodyPr>
          <a:lstStyle/>
          <a:p>
            <a:pPr>
              <a:lnSpc>
                <a:spcPct val="90000"/>
              </a:lnSpc>
            </a:pPr>
            <a:r>
              <a:rPr lang="en-US" sz="3100" dirty="0">
                <a:solidFill>
                  <a:schemeClr val="tx1"/>
                </a:solidFill>
              </a:rPr>
              <a:t>Quick Pre- Operation Video</a:t>
            </a:r>
            <a:r>
              <a:rPr lang="en-US" sz="3100" dirty="0"/>
              <a:t> </a:t>
            </a:r>
          </a:p>
        </p:txBody>
      </p:sp>
      <p:sp>
        <p:nvSpPr>
          <p:cNvPr id="8" name="Content Placeholder 7">
            <a:extLst>
              <a:ext uri="{FF2B5EF4-FFF2-40B4-BE49-F238E27FC236}">
                <a16:creationId xmlns:a16="http://schemas.microsoft.com/office/drawing/2014/main" id="{8545F12A-050A-440D-DAD3-B7125B01724C}"/>
              </a:ext>
            </a:extLst>
          </p:cNvPr>
          <p:cNvSpPr>
            <a:spLocks noGrp="1"/>
          </p:cNvSpPr>
          <p:nvPr>
            <p:ph idx="1"/>
          </p:nvPr>
        </p:nvSpPr>
        <p:spPr>
          <a:xfrm>
            <a:off x="6094410" y="2160589"/>
            <a:ext cx="3176589" cy="3880773"/>
          </a:xfrm>
        </p:spPr>
        <p:txBody>
          <a:bodyPr vert="horz" lIns="91440" tIns="45720" rIns="91440" bIns="45720" rtlCol="0">
            <a:normAutofit/>
          </a:bodyPr>
          <a:lstStyle/>
          <a:p>
            <a:r>
              <a:rPr lang="en-US"/>
              <a:t>Video for review </a:t>
            </a:r>
          </a:p>
          <a:p>
            <a:endParaRPr lang="en-US"/>
          </a:p>
        </p:txBody>
      </p:sp>
      <p:pic>
        <p:nvPicPr>
          <p:cNvPr id="5" name="Online Media 4" title="daily  inspection">
            <a:hlinkClick r:id="" action="ppaction://media"/>
            <a:extLst>
              <a:ext uri="{FF2B5EF4-FFF2-40B4-BE49-F238E27FC236}">
                <a16:creationId xmlns:a16="http://schemas.microsoft.com/office/drawing/2014/main" id="{5CF28E66-E6E3-1E4D-BD83-B5198B7865BF}"/>
              </a:ext>
            </a:extLst>
          </p:cNvPr>
          <p:cNvPicPr>
            <a:picLocks noRot="1" noChangeAspect="1"/>
          </p:cNvPicPr>
          <p:nvPr>
            <a:videoFile r:link="rId1"/>
          </p:nvPr>
        </p:nvPicPr>
        <p:blipFill>
          <a:blip r:embed="rId3"/>
          <a:stretch>
            <a:fillRect/>
          </a:stretch>
        </p:blipFill>
        <p:spPr>
          <a:xfrm>
            <a:off x="799814" y="1524560"/>
            <a:ext cx="5062993" cy="3797244"/>
          </a:xfrm>
          <a:prstGeom prst="rect">
            <a:avLst/>
          </a:prstGeom>
        </p:spPr>
      </p:pic>
      <p:sp>
        <p:nvSpPr>
          <p:cNvPr id="3" name="TextBox 2">
            <a:extLst>
              <a:ext uri="{FF2B5EF4-FFF2-40B4-BE49-F238E27FC236}">
                <a16:creationId xmlns:a16="http://schemas.microsoft.com/office/drawing/2014/main" id="{5940BEDC-4541-17A8-DB16-E9EEE65CC710}"/>
              </a:ext>
            </a:extLst>
          </p:cNvPr>
          <p:cNvSpPr txBox="1"/>
          <p:nvPr/>
        </p:nvSpPr>
        <p:spPr>
          <a:xfrm>
            <a:off x="4724400" y="3200400"/>
            <a:ext cx="2743200" cy="457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Tree>
    <p:extLst>
      <p:ext uri="{BB962C8B-B14F-4D97-AF65-F5344CB8AC3E}">
        <p14:creationId xmlns:p14="http://schemas.microsoft.com/office/powerpoint/2010/main" val="40189965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BB53B9-CA87-3F51-7784-574CD66EB3ED}"/>
              </a:ext>
            </a:extLst>
          </p:cNvPr>
          <p:cNvSpPr txBox="1"/>
          <p:nvPr/>
        </p:nvSpPr>
        <p:spPr>
          <a:xfrm>
            <a:off x="4724400" y="3200400"/>
            <a:ext cx="274320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4000" b="1" dirty="0">
              <a:latin typeface="Arial Black"/>
              <a:cs typeface="Arial"/>
            </a:endParaRPr>
          </a:p>
        </p:txBody>
      </p:sp>
      <p:sp>
        <p:nvSpPr>
          <p:cNvPr id="4" name="TextBox 3">
            <a:extLst>
              <a:ext uri="{FF2B5EF4-FFF2-40B4-BE49-F238E27FC236}">
                <a16:creationId xmlns:a16="http://schemas.microsoft.com/office/drawing/2014/main" id="{8C60CBF3-6691-521E-3203-98DB7BAF25F6}"/>
              </a:ext>
            </a:extLst>
          </p:cNvPr>
          <p:cNvSpPr txBox="1"/>
          <p:nvPr/>
        </p:nvSpPr>
        <p:spPr>
          <a:xfrm>
            <a:off x="3966772" y="2305559"/>
            <a:ext cx="4256761"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000" b="1" dirty="0">
                <a:solidFill>
                  <a:schemeClr val="bg1"/>
                </a:solidFill>
                <a:latin typeface="Arial Black"/>
                <a:cs typeface="Arial"/>
              </a:rPr>
              <a:t>Agenda</a:t>
            </a:r>
            <a:r>
              <a:rPr lang="en-US" sz="4000" dirty="0">
                <a:solidFill>
                  <a:schemeClr val="bg1"/>
                </a:solidFill>
                <a:latin typeface="Arial Black"/>
                <a:cs typeface="Arial"/>
              </a:rPr>
              <a:t>​</a:t>
            </a:r>
            <a:endParaRPr lang="en-US"/>
          </a:p>
          <a:p>
            <a:pPr algn="ctr"/>
            <a:r>
              <a:rPr lang="en-US" sz="2800" dirty="0">
                <a:solidFill>
                  <a:schemeClr val="bg1"/>
                </a:solidFill>
                <a:cs typeface="Arial"/>
              </a:rPr>
              <a:t>​</a:t>
            </a:r>
          </a:p>
          <a:p>
            <a:pPr algn="ctr">
              <a:buChar char="•"/>
            </a:pPr>
            <a:r>
              <a:rPr lang="en-US" sz="2400" dirty="0">
                <a:solidFill>
                  <a:schemeClr val="bg1"/>
                </a:solidFill>
                <a:latin typeface="Arial"/>
                <a:cs typeface="Arial"/>
              </a:rPr>
              <a:t>Pre-trip inspection ​</a:t>
            </a:r>
          </a:p>
          <a:p>
            <a:pPr algn="ctr">
              <a:buChar char="•"/>
            </a:pPr>
            <a:r>
              <a:rPr lang="en-US" sz="2400" dirty="0">
                <a:solidFill>
                  <a:schemeClr val="bg1"/>
                </a:solidFill>
                <a:latin typeface="Arial"/>
                <a:cs typeface="Arial"/>
              </a:rPr>
              <a:t>Post-trip inspection ​</a:t>
            </a:r>
          </a:p>
          <a:p>
            <a:pPr algn="ctr">
              <a:buChar char="•"/>
            </a:pPr>
            <a:r>
              <a:rPr lang="en-US" sz="2400" dirty="0">
                <a:solidFill>
                  <a:schemeClr val="bg1"/>
                </a:solidFill>
                <a:latin typeface="Arial"/>
                <a:cs typeface="Arial"/>
              </a:rPr>
              <a:t>Upkeep ​( daily greasing )</a:t>
            </a:r>
          </a:p>
        </p:txBody>
      </p:sp>
    </p:spTree>
    <p:extLst>
      <p:ext uri="{BB962C8B-B14F-4D97-AF65-F5344CB8AC3E}">
        <p14:creationId xmlns:p14="http://schemas.microsoft.com/office/powerpoint/2010/main" val="23409355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80AA23-4811-D992-870C-3200342A2976}"/>
              </a:ext>
            </a:extLst>
          </p:cNvPr>
          <p:cNvSpPr>
            <a:spLocks noGrp="1"/>
          </p:cNvSpPr>
          <p:nvPr>
            <p:ph type="title"/>
          </p:nvPr>
        </p:nvSpPr>
        <p:spPr/>
        <p:txBody>
          <a:bodyPr/>
          <a:lstStyle/>
          <a:p>
            <a:r>
              <a:rPr lang="en-US" dirty="0">
                <a:solidFill>
                  <a:schemeClr val="tx1"/>
                </a:solidFill>
              </a:rPr>
              <a:t>When You Shut Down the Machine </a:t>
            </a:r>
          </a:p>
        </p:txBody>
      </p:sp>
      <p:sp>
        <p:nvSpPr>
          <p:cNvPr id="3" name="Content Placeholder 2">
            <a:extLst>
              <a:ext uri="{FF2B5EF4-FFF2-40B4-BE49-F238E27FC236}">
                <a16:creationId xmlns:a16="http://schemas.microsoft.com/office/drawing/2014/main" id="{441E3566-EC95-8CE8-37F3-AB87EBB9059A}"/>
              </a:ext>
            </a:extLst>
          </p:cNvPr>
          <p:cNvSpPr>
            <a:spLocks noGrp="1"/>
          </p:cNvSpPr>
          <p:nvPr>
            <p:ph idx="1"/>
          </p:nvPr>
        </p:nvSpPr>
        <p:spPr/>
        <p:txBody>
          <a:bodyPr vert="horz" lIns="91440" tIns="45720" rIns="91440" bIns="45720" rtlCol="0" anchor="t">
            <a:normAutofit/>
          </a:bodyPr>
          <a:lstStyle/>
          <a:p>
            <a:r>
              <a:rPr lang="en-US" dirty="0"/>
              <a:t>Make sure to bring work tool or bucket to the (at rest) position </a:t>
            </a:r>
          </a:p>
          <a:p>
            <a:r>
              <a:rPr lang="en-US" dirty="0"/>
              <a:t>Idle the machine down </a:t>
            </a:r>
          </a:p>
          <a:p>
            <a:r>
              <a:rPr lang="en-US" dirty="0"/>
              <a:t>Check gages and shut down machine </a:t>
            </a:r>
          </a:p>
          <a:p>
            <a:r>
              <a:rPr lang="en-US" dirty="0"/>
              <a:t>When you exit the machine do a quick walk around and note any problems or concerns – review above slides - </a:t>
            </a:r>
          </a:p>
          <a:p>
            <a:endParaRPr lang="en-US" dirty="0"/>
          </a:p>
        </p:txBody>
      </p:sp>
    </p:spTree>
    <p:extLst>
      <p:ext uri="{BB962C8B-B14F-4D97-AF65-F5344CB8AC3E}">
        <p14:creationId xmlns:p14="http://schemas.microsoft.com/office/powerpoint/2010/main" val="42696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Diagram&#10;&#10;Description automatically generated">
            <a:extLst>
              <a:ext uri="{FF2B5EF4-FFF2-40B4-BE49-F238E27FC236}">
                <a16:creationId xmlns:a16="http://schemas.microsoft.com/office/drawing/2014/main" id="{E9D2A384-F235-9D2C-6CB1-3C14B085FADF}"/>
              </a:ext>
            </a:extLst>
          </p:cNvPr>
          <p:cNvPicPr>
            <a:picLocks noGrp="1" noChangeAspect="1"/>
          </p:cNvPicPr>
          <p:nvPr>
            <p:ph idx="1"/>
          </p:nvPr>
        </p:nvPicPr>
        <p:blipFill>
          <a:blip r:embed="rId2"/>
          <a:stretch>
            <a:fillRect/>
          </a:stretch>
        </p:blipFill>
        <p:spPr>
          <a:xfrm>
            <a:off x="1795819" y="297922"/>
            <a:ext cx="7484554" cy="5610392"/>
          </a:xfrm>
        </p:spPr>
      </p:pic>
    </p:spTree>
    <p:extLst>
      <p:ext uri="{BB962C8B-B14F-4D97-AF65-F5344CB8AC3E}">
        <p14:creationId xmlns:p14="http://schemas.microsoft.com/office/powerpoint/2010/main" val="31900152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191659-BDB4-4B33-AC52-8617728C2DAD}"/>
              </a:ext>
            </a:extLst>
          </p:cNvPr>
          <p:cNvPicPr>
            <a:picLocks noChangeAspect="1"/>
          </p:cNvPicPr>
          <p:nvPr/>
        </p:nvPicPr>
        <p:blipFill>
          <a:blip r:embed="rId2"/>
          <a:stretch>
            <a:fillRect/>
          </a:stretch>
        </p:blipFill>
        <p:spPr>
          <a:xfrm>
            <a:off x="6512562" y="1296275"/>
            <a:ext cx="3641344" cy="3413760"/>
          </a:xfrm>
          <a:prstGeom prst="rect">
            <a:avLst/>
          </a:prstGeom>
        </p:spPr>
      </p:pic>
      <p:pic>
        <p:nvPicPr>
          <p:cNvPr id="3" name="Picture 2">
            <a:extLst>
              <a:ext uri="{FF2B5EF4-FFF2-40B4-BE49-F238E27FC236}">
                <a16:creationId xmlns:a16="http://schemas.microsoft.com/office/drawing/2014/main" id="{07187D44-132A-4670-8DAF-C6F74A9306C2}"/>
              </a:ext>
            </a:extLst>
          </p:cNvPr>
          <p:cNvPicPr>
            <a:picLocks noChangeAspect="1"/>
          </p:cNvPicPr>
          <p:nvPr/>
        </p:nvPicPr>
        <p:blipFill>
          <a:blip r:embed="rId3"/>
          <a:stretch>
            <a:fillRect/>
          </a:stretch>
        </p:blipFill>
        <p:spPr>
          <a:xfrm>
            <a:off x="609600" y="1530197"/>
            <a:ext cx="5720080" cy="4104157"/>
          </a:xfrm>
          <a:prstGeom prst="rect">
            <a:avLst/>
          </a:prstGeom>
        </p:spPr>
      </p:pic>
    </p:spTree>
    <p:extLst>
      <p:ext uri="{BB962C8B-B14F-4D97-AF65-F5344CB8AC3E}">
        <p14:creationId xmlns:p14="http://schemas.microsoft.com/office/powerpoint/2010/main" val="19617990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1077218"/>
          </a:xfrm>
          <a:prstGeom prst="rect">
            <a:avLst/>
          </a:prstGeom>
          <a:noFill/>
          <a:ln w="15875">
            <a:noFill/>
          </a:ln>
        </p:spPr>
        <p:txBody>
          <a:bodyPr wrap="square" lIns="91440" tIns="45720" rIns="91440" bIns="45720" rtlCol="0" anchor="t">
            <a:spAutoFit/>
          </a:bodyPr>
          <a:lstStyle/>
          <a:p>
            <a:r>
              <a:rPr lang="en-US" sz="4000" b="1" dirty="0">
                <a:latin typeface="Arial"/>
                <a:ea typeface="Times New Roman" panose="02020603050405020304" pitchFamily="18" charset="0"/>
                <a:cs typeface="Arial"/>
              </a:rPr>
              <a:t>References Used:</a:t>
            </a:r>
            <a:endParaRPr lang="en-US" sz="4000" b="1" dirty="0">
              <a:latin typeface="Arial" panose="020B0604020202020204" pitchFamily="34" charset="0"/>
              <a:ea typeface="Times New Roman" panose="02020603050405020304" pitchFamily="18" charset="0"/>
            </a:endParaRPr>
          </a:p>
          <a:p>
            <a:pPr marL="171450" indent="-171450">
              <a:buFont typeface="Arial"/>
              <a:buChar char="•"/>
            </a:pPr>
            <a:r>
              <a:rPr lang="en-US" sz="1200" dirty="0">
                <a:latin typeface="Calibri"/>
                <a:cs typeface="Calibri"/>
                <a:hlinkClick r:id="rId2"/>
              </a:rPr>
              <a:t>https://www.casece.com/northamerica/en-ca/resources/articles/the-pre-and-post-operation-equipment-inspection-checklist</a:t>
            </a:r>
            <a:endParaRPr lang="en-US" sz="1200">
              <a:latin typeface="Trebuchet MS" panose="020B0603020202020204"/>
              <a:ea typeface="Times New Roman" panose="02020603050405020304" pitchFamily="18" charset="0"/>
              <a:cs typeface="Calibri"/>
            </a:endParaRPr>
          </a:p>
          <a:p>
            <a:pPr marL="171450" indent="-171450">
              <a:buFont typeface="Arial"/>
              <a:buChar char="•"/>
            </a:pPr>
            <a:r>
              <a:rPr lang="en-US" sz="1200" dirty="0">
                <a:ea typeface="+mn-lt"/>
                <a:cs typeface="+mn-lt"/>
              </a:rPr>
              <a:t>https://www.youtube.com/watch?v=USo5jWVWMO0&amp;t=15s</a:t>
            </a:r>
            <a:endParaRPr lang="en-US" sz="1200" dirty="0"/>
          </a:p>
        </p:txBody>
      </p:sp>
    </p:spTree>
    <p:extLst>
      <p:ext uri="{BB962C8B-B14F-4D97-AF65-F5344CB8AC3E}">
        <p14:creationId xmlns:p14="http://schemas.microsoft.com/office/powerpoint/2010/main" val="3108033570"/>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97815E2-BFB6-FEDC-4688-1C299C2B63C1}"/>
              </a:ext>
            </a:extLst>
          </p:cNvPr>
          <p:cNvSpPr/>
          <p:nvPr/>
        </p:nvSpPr>
        <p:spPr>
          <a:xfrm>
            <a:off x="-120361" y="3608820"/>
            <a:ext cx="4599709" cy="914400"/>
          </a:xfrm>
          <a:prstGeom prst="rect">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E42C9FE-F2DB-4B54-80AD-7A6D9D37BA40}"/>
              </a:ext>
            </a:extLst>
          </p:cNvPr>
          <p:cNvSpPr txBox="1"/>
          <p:nvPr/>
        </p:nvSpPr>
        <p:spPr>
          <a:xfrm>
            <a:off x="5683099" y="278108"/>
            <a:ext cx="4135529" cy="1200329"/>
          </a:xfrm>
          <a:prstGeom prst="rect">
            <a:avLst/>
          </a:prstGeom>
          <a:noFill/>
        </p:spPr>
        <p:txBody>
          <a:bodyPr wrap="square" lIns="91440" tIns="45720" rIns="91440" bIns="45720" rtlCol="0" anchor="t">
            <a:spAutoFit/>
          </a:bodyPr>
          <a:lstStyle/>
          <a:p>
            <a:r>
              <a:rPr lang="en-US" sz="1600" b="1">
                <a:latin typeface="Arial"/>
                <a:cs typeface="Arial"/>
              </a:rPr>
              <a:t>Carl Borleis</a:t>
            </a:r>
          </a:p>
          <a:p>
            <a:r>
              <a:rPr lang="en-US" sz="1400">
                <a:latin typeface="Arial"/>
                <a:cs typeface="Arial"/>
              </a:rPr>
              <a:t>Director of Program Excellence, TCOE</a:t>
            </a:r>
          </a:p>
          <a:p>
            <a:r>
              <a:rPr lang="en-US" sz="1400">
                <a:latin typeface="Arial"/>
                <a:cs typeface="Arial"/>
              </a:rPr>
              <a:t>PI, ISA-TOPE</a:t>
            </a:r>
          </a:p>
          <a:p>
            <a:r>
              <a:rPr lang="en-US" sz="1400">
                <a:latin typeface="Arial"/>
                <a:cs typeface="Arial"/>
              </a:rPr>
              <a:t>651-423-8577</a:t>
            </a:r>
          </a:p>
          <a:p>
            <a:r>
              <a:rPr lang="en-US" sz="1400" u="sng">
                <a:latin typeface="Arial"/>
                <a:cs typeface="Arial"/>
                <a:hlinkClick r:id="rId2"/>
              </a:rPr>
              <a:t>carl.borleis@dctc.edu</a:t>
            </a:r>
            <a:r>
              <a:rPr lang="en-US" sz="1400"/>
              <a:t> </a:t>
            </a:r>
          </a:p>
        </p:txBody>
      </p:sp>
      <p:sp>
        <p:nvSpPr>
          <p:cNvPr id="7" name="TextBox 6">
            <a:extLst>
              <a:ext uri="{FF2B5EF4-FFF2-40B4-BE49-F238E27FC236}">
                <a16:creationId xmlns:a16="http://schemas.microsoft.com/office/drawing/2014/main" id="{45B8A0EB-ABF2-4447-8BD9-B9C8DBAED9E2}"/>
              </a:ext>
            </a:extLst>
          </p:cNvPr>
          <p:cNvSpPr txBox="1"/>
          <p:nvPr/>
        </p:nvSpPr>
        <p:spPr>
          <a:xfrm>
            <a:off x="5710808" y="4782873"/>
            <a:ext cx="4135530" cy="1631216"/>
          </a:xfrm>
          <a:prstGeom prst="rect">
            <a:avLst/>
          </a:prstGeom>
          <a:noFill/>
        </p:spPr>
        <p:txBody>
          <a:bodyPr wrap="square" lIns="91440" tIns="45720" rIns="91440" bIns="45720" rtlCol="0" anchor="t">
            <a:spAutoFit/>
          </a:bodyPr>
          <a:lstStyle/>
          <a:p>
            <a:r>
              <a:rPr lang="en-US" sz="1600" b="1">
                <a:latin typeface="Arial"/>
                <a:cs typeface="Arial"/>
              </a:rPr>
              <a:t>Chris Hadfield, Ed.M.</a:t>
            </a:r>
          </a:p>
          <a:p>
            <a:r>
              <a:rPr lang="en-US" sz="1400">
                <a:latin typeface="Arial"/>
                <a:cs typeface="Arial"/>
              </a:rPr>
              <a:t>Executive Director, TCOE </a:t>
            </a:r>
          </a:p>
          <a:p>
            <a:r>
              <a:rPr lang="en-US" sz="1400">
                <a:latin typeface="Arial"/>
                <a:cs typeface="Arial"/>
              </a:rPr>
              <a:t>Co-PI, National Center for Autonomous Technologies (NCAT)</a:t>
            </a:r>
          </a:p>
          <a:p>
            <a:r>
              <a:rPr lang="en-US" sz="1400">
                <a:latin typeface="Arial"/>
                <a:cs typeface="Arial"/>
              </a:rPr>
              <a:t>Co-PI, ISA-TOPE</a:t>
            </a:r>
          </a:p>
          <a:p>
            <a:r>
              <a:rPr lang="en-US" sz="1400">
                <a:latin typeface="Arial"/>
                <a:cs typeface="Arial"/>
              </a:rPr>
              <a:t>651-423-8311</a:t>
            </a:r>
          </a:p>
          <a:p>
            <a:r>
              <a:rPr lang="en-US" sz="1400" u="sng">
                <a:latin typeface="Arial"/>
                <a:cs typeface="Arial"/>
                <a:hlinkClick r:id="rId3"/>
              </a:rPr>
              <a:t>Chris.hadfield@dctc.edu</a:t>
            </a:r>
            <a:endParaRPr lang="en-US" sz="1400">
              <a:latin typeface="Arial"/>
              <a:cs typeface="Arial"/>
            </a:endParaRPr>
          </a:p>
        </p:txBody>
      </p:sp>
      <p:sp>
        <p:nvSpPr>
          <p:cNvPr id="9" name="TextBox 8">
            <a:extLst>
              <a:ext uri="{FF2B5EF4-FFF2-40B4-BE49-F238E27FC236}">
                <a16:creationId xmlns:a16="http://schemas.microsoft.com/office/drawing/2014/main" id="{ABDA0DBB-250A-5F43-85BF-3D1181C161F6}"/>
              </a:ext>
            </a:extLst>
          </p:cNvPr>
          <p:cNvSpPr txBox="1"/>
          <p:nvPr/>
        </p:nvSpPr>
        <p:spPr>
          <a:xfrm>
            <a:off x="422209" y="219622"/>
            <a:ext cx="3923092" cy="1323439"/>
          </a:xfrm>
          <a:prstGeom prst="rect">
            <a:avLst/>
          </a:prstGeom>
          <a:noFill/>
        </p:spPr>
        <p:txBody>
          <a:bodyPr wrap="square" lIns="91440" tIns="45720" rIns="91440" bIns="45720" rtlCol="0" anchor="t">
            <a:spAutoFit/>
          </a:bodyPr>
          <a:lstStyle/>
          <a:p>
            <a:r>
              <a:rPr lang="en-US" sz="8000" b="1">
                <a:latin typeface="Arial Black"/>
                <a:cs typeface="Arial Black" panose="020B0604020202020204" pitchFamily="34" charset="0"/>
              </a:rPr>
              <a:t>Get</a:t>
            </a:r>
            <a:endParaRPr lang="en-US" sz="8000">
              <a:latin typeface="Arial Black"/>
            </a:endParaRPr>
          </a:p>
        </p:txBody>
      </p:sp>
      <p:sp>
        <p:nvSpPr>
          <p:cNvPr id="5" name="TextBox 4">
            <a:extLst>
              <a:ext uri="{FF2B5EF4-FFF2-40B4-BE49-F238E27FC236}">
                <a16:creationId xmlns:a16="http://schemas.microsoft.com/office/drawing/2014/main" id="{B401F7F8-5FCC-457E-BA6B-80D529E34C38}"/>
              </a:ext>
            </a:extLst>
          </p:cNvPr>
          <p:cNvSpPr txBox="1"/>
          <p:nvPr/>
        </p:nvSpPr>
        <p:spPr>
          <a:xfrm>
            <a:off x="5683099" y="3210473"/>
            <a:ext cx="3745543" cy="1631216"/>
          </a:xfrm>
          <a:prstGeom prst="rect">
            <a:avLst/>
          </a:prstGeom>
          <a:noFill/>
        </p:spPr>
        <p:txBody>
          <a:bodyPr wrap="square" lIns="91440" tIns="45720" rIns="91440" bIns="45720" rtlCol="0" anchor="t">
            <a:spAutoFit/>
          </a:bodyPr>
          <a:lstStyle/>
          <a:p>
            <a:r>
              <a:rPr lang="en-US" sz="1600" b="1">
                <a:latin typeface="Arial"/>
                <a:cs typeface="Arial"/>
              </a:rPr>
              <a:t>Forrest Brownlee</a:t>
            </a:r>
          </a:p>
          <a:p>
            <a:r>
              <a:rPr lang="en-US" sz="1400">
                <a:latin typeface="Arial"/>
                <a:cs typeface="Arial"/>
              </a:rPr>
              <a:t>Diesel Technology Instructor, Minnesota North - Hibbing</a:t>
            </a:r>
          </a:p>
          <a:p>
            <a:r>
              <a:rPr lang="en-US" sz="1400">
                <a:latin typeface="Arial"/>
                <a:cs typeface="Arial"/>
              </a:rPr>
              <a:t>MTTIA Board of Directors</a:t>
            </a:r>
          </a:p>
          <a:p>
            <a:r>
              <a:rPr lang="en-US" sz="1400">
                <a:latin typeface="Arial"/>
                <a:cs typeface="Arial"/>
              </a:rPr>
              <a:t>SME, ISA-TOPE</a:t>
            </a:r>
          </a:p>
          <a:p>
            <a:r>
              <a:rPr lang="en-US" sz="1400">
                <a:latin typeface="Arial"/>
                <a:cs typeface="Arial"/>
              </a:rPr>
              <a:t>218-293-6862</a:t>
            </a:r>
          </a:p>
          <a:p>
            <a:r>
              <a:rPr lang="en-US" sz="1400" u="sng">
                <a:latin typeface="Arial"/>
                <a:cs typeface="Arial"/>
              </a:rPr>
              <a:t>forrest.brownlee@minnesotanorth.edu</a:t>
            </a:r>
          </a:p>
        </p:txBody>
      </p:sp>
      <p:sp>
        <p:nvSpPr>
          <p:cNvPr id="10" name="TextBox 9">
            <a:extLst>
              <a:ext uri="{FF2B5EF4-FFF2-40B4-BE49-F238E27FC236}">
                <a16:creationId xmlns:a16="http://schemas.microsoft.com/office/drawing/2014/main" id="{AD597C5D-9E53-4607-AEBD-DA9EF41F188F}"/>
              </a:ext>
            </a:extLst>
          </p:cNvPr>
          <p:cNvSpPr txBox="1"/>
          <p:nvPr/>
        </p:nvSpPr>
        <p:spPr>
          <a:xfrm>
            <a:off x="422971" y="3770681"/>
            <a:ext cx="4135528" cy="584775"/>
          </a:xfrm>
          <a:prstGeom prst="rect">
            <a:avLst/>
          </a:prstGeom>
          <a:noFill/>
        </p:spPr>
        <p:txBody>
          <a:bodyPr wrap="square" lIns="91440" tIns="45720" rIns="91440" bIns="45720" rtlCol="0" anchor="t">
            <a:spAutoFit/>
          </a:bodyPr>
          <a:lstStyle/>
          <a:p>
            <a:r>
              <a:rPr lang="en-US" sz="3200" b="1" i="1" u="sng">
                <a:latin typeface="Arial"/>
                <a:cs typeface="Arial"/>
                <a:hlinkClick r:id="rId4"/>
              </a:rPr>
              <a:t>ISA-TOPE.ORG</a:t>
            </a:r>
            <a:endParaRPr lang="en-US" sz="3200" b="1" i="1">
              <a:latin typeface="Arial"/>
              <a:cs typeface="Arial"/>
            </a:endParaRPr>
          </a:p>
        </p:txBody>
      </p:sp>
      <p:pic>
        <p:nvPicPr>
          <p:cNvPr id="8" name="Picture 7">
            <a:extLst>
              <a:ext uri="{FF2B5EF4-FFF2-40B4-BE49-F238E27FC236}">
                <a16:creationId xmlns:a16="http://schemas.microsoft.com/office/drawing/2014/main" id="{A6F4354C-A659-4DA7-A44A-9D62DA87F7E7}"/>
              </a:ext>
            </a:extLst>
          </p:cNvPr>
          <p:cNvPicPr>
            <a:picLocks noChangeAspect="1"/>
          </p:cNvPicPr>
          <p:nvPr/>
        </p:nvPicPr>
        <p:blipFill>
          <a:blip r:embed="rId5"/>
          <a:stretch>
            <a:fillRect/>
          </a:stretch>
        </p:blipFill>
        <p:spPr>
          <a:xfrm>
            <a:off x="1733997" y="5754433"/>
            <a:ext cx="2055577" cy="904796"/>
          </a:xfrm>
          <a:prstGeom prst="rect">
            <a:avLst/>
          </a:prstGeom>
          <a:solidFill>
            <a:schemeClr val="accent1"/>
          </a:solidFill>
        </p:spPr>
      </p:pic>
      <p:pic>
        <p:nvPicPr>
          <p:cNvPr id="11" name="Picture 10">
            <a:extLst>
              <a:ext uri="{FF2B5EF4-FFF2-40B4-BE49-F238E27FC236}">
                <a16:creationId xmlns:a16="http://schemas.microsoft.com/office/drawing/2014/main" id="{C4D6ACD0-F1FA-4E49-B088-904CC607F47B}"/>
              </a:ext>
            </a:extLst>
          </p:cNvPr>
          <p:cNvPicPr>
            <a:picLocks noChangeAspect="1"/>
          </p:cNvPicPr>
          <p:nvPr/>
        </p:nvPicPr>
        <p:blipFill>
          <a:blip r:embed="rId6"/>
          <a:stretch>
            <a:fillRect/>
          </a:stretch>
        </p:blipFill>
        <p:spPr>
          <a:xfrm>
            <a:off x="4030929" y="5754433"/>
            <a:ext cx="946940" cy="951167"/>
          </a:xfrm>
          <a:prstGeom prst="rect">
            <a:avLst/>
          </a:prstGeom>
        </p:spPr>
      </p:pic>
      <p:sp>
        <p:nvSpPr>
          <p:cNvPr id="2" name="TextBox 1">
            <a:extLst>
              <a:ext uri="{FF2B5EF4-FFF2-40B4-BE49-F238E27FC236}">
                <a16:creationId xmlns:a16="http://schemas.microsoft.com/office/drawing/2014/main" id="{A2F072A8-481E-CC67-D45A-54F2724103E7}"/>
              </a:ext>
            </a:extLst>
          </p:cNvPr>
          <p:cNvSpPr txBox="1"/>
          <p:nvPr/>
        </p:nvSpPr>
        <p:spPr>
          <a:xfrm>
            <a:off x="5683099" y="1638072"/>
            <a:ext cx="3745543" cy="1415772"/>
          </a:xfrm>
          <a:prstGeom prst="rect">
            <a:avLst/>
          </a:prstGeom>
          <a:noFill/>
        </p:spPr>
        <p:txBody>
          <a:bodyPr wrap="square" lIns="91440" tIns="45720" rIns="91440" bIns="45720" rtlCol="0" anchor="t">
            <a:spAutoFit/>
          </a:bodyPr>
          <a:lstStyle/>
          <a:p>
            <a:r>
              <a:rPr lang="en-US" sz="1600" b="1">
                <a:latin typeface="Arial"/>
                <a:cs typeface="Arial"/>
              </a:rPr>
              <a:t>Shannon Mohn</a:t>
            </a:r>
          </a:p>
          <a:p>
            <a:r>
              <a:rPr lang="en-US" sz="1400">
                <a:latin typeface="Arial"/>
                <a:cs typeface="Arial"/>
              </a:rPr>
              <a:t>Automotive Instructor, M-State</a:t>
            </a:r>
          </a:p>
          <a:p>
            <a:r>
              <a:rPr lang="en-US" sz="1400">
                <a:latin typeface="Arial"/>
                <a:cs typeface="Arial"/>
              </a:rPr>
              <a:t>MTTIA Training Coordinator</a:t>
            </a:r>
          </a:p>
          <a:p>
            <a:r>
              <a:rPr lang="en-US" sz="1400">
                <a:latin typeface="Arial"/>
                <a:cs typeface="Arial"/>
              </a:rPr>
              <a:t>Co-PI, ISA-TOPE</a:t>
            </a:r>
          </a:p>
          <a:p>
            <a:r>
              <a:rPr lang="en-US" sz="1400">
                <a:latin typeface="Arial"/>
                <a:cs typeface="Arial"/>
              </a:rPr>
              <a:t>218-299-6563</a:t>
            </a:r>
          </a:p>
          <a:p>
            <a:r>
              <a:rPr lang="en-US" sz="1400" u="sng">
                <a:latin typeface="Arial"/>
                <a:cs typeface="Arial"/>
                <a:hlinkClick r:id="rId7"/>
              </a:rPr>
              <a:t>Shannon.mohn@minnesota.edu</a:t>
            </a:r>
            <a:endParaRPr lang="en-US" sz="1400">
              <a:latin typeface="Arial"/>
              <a:cs typeface="Arial"/>
            </a:endParaRPr>
          </a:p>
        </p:txBody>
      </p:sp>
      <p:sp>
        <p:nvSpPr>
          <p:cNvPr id="3" name="Arrow: Chevron 2">
            <a:extLst>
              <a:ext uri="{FF2B5EF4-FFF2-40B4-BE49-F238E27FC236}">
                <a16:creationId xmlns:a16="http://schemas.microsoft.com/office/drawing/2014/main" id="{ACF3CA41-5D39-F109-5043-7CB22ACC4FAE}"/>
              </a:ext>
            </a:extLst>
          </p:cNvPr>
          <p:cNvSpPr/>
          <p:nvPr/>
        </p:nvSpPr>
        <p:spPr>
          <a:xfrm>
            <a:off x="5502700" y="351119"/>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Arrow: Chevron 3">
            <a:extLst>
              <a:ext uri="{FF2B5EF4-FFF2-40B4-BE49-F238E27FC236}">
                <a16:creationId xmlns:a16="http://schemas.microsoft.com/office/drawing/2014/main" id="{01D050A6-2192-5DC9-4B85-56D957E86BD2}"/>
              </a:ext>
            </a:extLst>
          </p:cNvPr>
          <p:cNvSpPr/>
          <p:nvPr/>
        </p:nvSpPr>
        <p:spPr>
          <a:xfrm>
            <a:off x="5502699" y="4853846"/>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row: Chevron 12">
            <a:extLst>
              <a:ext uri="{FF2B5EF4-FFF2-40B4-BE49-F238E27FC236}">
                <a16:creationId xmlns:a16="http://schemas.microsoft.com/office/drawing/2014/main" id="{433F3F69-C234-E30D-3608-8CDD8FDA2CED}"/>
              </a:ext>
            </a:extLst>
          </p:cNvPr>
          <p:cNvSpPr/>
          <p:nvPr/>
        </p:nvSpPr>
        <p:spPr>
          <a:xfrm>
            <a:off x="5502700" y="1713482"/>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Arrow: Chevron 13">
            <a:extLst>
              <a:ext uri="{FF2B5EF4-FFF2-40B4-BE49-F238E27FC236}">
                <a16:creationId xmlns:a16="http://schemas.microsoft.com/office/drawing/2014/main" id="{D9133419-823A-7EF1-1585-9ABED56D6539}"/>
              </a:ext>
            </a:extLst>
          </p:cNvPr>
          <p:cNvSpPr/>
          <p:nvPr/>
        </p:nvSpPr>
        <p:spPr>
          <a:xfrm>
            <a:off x="5502699" y="3292900"/>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8957C509-2B09-AC5E-B265-8BE445CE3448}"/>
              </a:ext>
            </a:extLst>
          </p:cNvPr>
          <p:cNvSpPr txBox="1"/>
          <p:nvPr/>
        </p:nvSpPr>
        <p:spPr>
          <a:xfrm>
            <a:off x="452582" y="1191492"/>
            <a:ext cx="27432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in</a:t>
            </a:r>
            <a:endParaRPr lang="en-US" sz="8000"/>
          </a:p>
        </p:txBody>
      </p:sp>
      <p:sp>
        <p:nvSpPr>
          <p:cNvPr id="16" name="TextBox 15">
            <a:extLst>
              <a:ext uri="{FF2B5EF4-FFF2-40B4-BE49-F238E27FC236}">
                <a16:creationId xmlns:a16="http://schemas.microsoft.com/office/drawing/2014/main" id="{48D7D42A-D66A-0ED1-9459-34CC80FAF93E}"/>
              </a:ext>
            </a:extLst>
          </p:cNvPr>
          <p:cNvSpPr txBox="1"/>
          <p:nvPr/>
        </p:nvSpPr>
        <p:spPr>
          <a:xfrm>
            <a:off x="374072" y="2165927"/>
            <a:ext cx="387003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touch.</a:t>
            </a:r>
            <a:endParaRPr lang="en-US" sz="8000"/>
          </a:p>
        </p:txBody>
      </p:sp>
      <p:pic>
        <p:nvPicPr>
          <p:cNvPr id="18" name="Picture 17">
            <a:extLst>
              <a:ext uri="{FF2B5EF4-FFF2-40B4-BE49-F238E27FC236}">
                <a16:creationId xmlns:a16="http://schemas.microsoft.com/office/drawing/2014/main" id="{AE394E2A-AD93-4B8B-832E-B3C2FDCED458}"/>
              </a:ext>
            </a:extLst>
          </p:cNvPr>
          <p:cNvPicPr>
            <a:picLocks noChangeAspect="1"/>
          </p:cNvPicPr>
          <p:nvPr/>
        </p:nvPicPr>
        <p:blipFill>
          <a:blip r:embed="rId8"/>
          <a:stretch>
            <a:fillRect/>
          </a:stretch>
        </p:blipFill>
        <p:spPr>
          <a:xfrm>
            <a:off x="3376181" y="540054"/>
            <a:ext cx="1302875" cy="1302875"/>
          </a:xfrm>
          <a:prstGeom prst="rect">
            <a:avLst/>
          </a:prstGeom>
        </p:spPr>
      </p:pic>
    </p:spTree>
    <p:extLst>
      <p:ext uri="{BB962C8B-B14F-4D97-AF65-F5344CB8AC3E}">
        <p14:creationId xmlns:p14="http://schemas.microsoft.com/office/powerpoint/2010/main" val="561013696"/>
      </p:ext>
    </p:extLst>
  </p:cSld>
  <p:clrMapOvr>
    <a:masterClrMapping/>
  </p:clrMapOvr>
  <mc:AlternateContent xmlns:mc="http://schemas.openxmlformats.org/markup-compatibility/2006" xmlns:p14="http://schemas.microsoft.com/office/powerpoint/2010/main">
    <mc:Choice Requires="p14">
      <p:transition spd="slow" p14:dur="2000" advTm="7139"/>
    </mc:Choice>
    <mc:Fallback xmlns="">
      <p:transition spd="slow" advTm="7139"/>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10BE40E3-5550-4CDD-B4FD-387C33EBF15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26" name="Straight Connector 25">
              <a:extLst>
                <a:ext uri="{FF2B5EF4-FFF2-40B4-BE49-F238E27FC236}">
                  <a16:creationId xmlns:a16="http://schemas.microsoft.com/office/drawing/2014/main" id="{71A6B738-E50C-4653-B343-B9D6A5EA277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498768D6-B28C-40A3-B381-39306F5816D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9" name="Rectangle 25">
              <a:extLst>
                <a:ext uri="{FF2B5EF4-FFF2-40B4-BE49-F238E27FC236}">
                  <a16:creationId xmlns:a16="http://schemas.microsoft.com/office/drawing/2014/main" id="{578EC957-1F3F-4C00-B023-C8725C2171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Isosceles Triangle 29">
              <a:extLst>
                <a:ext uri="{FF2B5EF4-FFF2-40B4-BE49-F238E27FC236}">
                  <a16:creationId xmlns:a16="http://schemas.microsoft.com/office/drawing/2014/main" id="{3D642632-BBD5-46D6-A91D-9B2BF68219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Rectangle 27">
              <a:extLst>
                <a:ext uri="{FF2B5EF4-FFF2-40B4-BE49-F238E27FC236}">
                  <a16:creationId xmlns:a16="http://schemas.microsoft.com/office/drawing/2014/main" id="{BF9D518D-AFF5-4DE2-AEE2-0EC15479A9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Rectangle 28">
              <a:extLst>
                <a:ext uri="{FF2B5EF4-FFF2-40B4-BE49-F238E27FC236}">
                  <a16:creationId xmlns:a16="http://schemas.microsoft.com/office/drawing/2014/main" id="{14EF979B-B00D-460C-BD56-7EEAFB7E0F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Rectangle 29">
              <a:extLst>
                <a:ext uri="{FF2B5EF4-FFF2-40B4-BE49-F238E27FC236}">
                  <a16:creationId xmlns:a16="http://schemas.microsoft.com/office/drawing/2014/main" id="{3E40F9A1-6B82-400F-9397-26D1D36F1F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Isosceles Triangle 33">
              <a:extLst>
                <a:ext uri="{FF2B5EF4-FFF2-40B4-BE49-F238E27FC236}">
                  <a16:creationId xmlns:a16="http://schemas.microsoft.com/office/drawing/2014/main" id="{2EF7DDF1-FF86-4CA4-B08B-8939557EBD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Isosceles Triangle 34">
              <a:extLst>
                <a:ext uri="{FF2B5EF4-FFF2-40B4-BE49-F238E27FC236}">
                  <a16:creationId xmlns:a16="http://schemas.microsoft.com/office/drawing/2014/main" id="{6D7C1F89-72B2-4FDC-B9E2-04F52D5C50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pic>
        <p:nvPicPr>
          <p:cNvPr id="4" name="Picture 3" descr="A picture containing ground, transport, military vehicle, yellow&#10;&#10;Description automatically generated">
            <a:extLst>
              <a:ext uri="{FF2B5EF4-FFF2-40B4-BE49-F238E27FC236}">
                <a16:creationId xmlns:a16="http://schemas.microsoft.com/office/drawing/2014/main" id="{00F1F811-E737-7B38-CDE2-E83BC3CDC773}"/>
              </a:ext>
            </a:extLst>
          </p:cNvPr>
          <p:cNvPicPr>
            <a:picLocks noChangeAspect="1"/>
          </p:cNvPicPr>
          <p:nvPr/>
        </p:nvPicPr>
        <p:blipFill rotWithShape="1">
          <a:blip r:embed="rId2"/>
          <a:srcRect l="6681" r="6681"/>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 name="TextBox 1">
            <a:extLst>
              <a:ext uri="{FF2B5EF4-FFF2-40B4-BE49-F238E27FC236}">
                <a16:creationId xmlns:a16="http://schemas.microsoft.com/office/drawing/2014/main" id="{FCC1F836-19BB-00A7-98F7-666D99AAD8D6}"/>
              </a:ext>
            </a:extLst>
          </p:cNvPr>
          <p:cNvSpPr txBox="1"/>
          <p:nvPr/>
        </p:nvSpPr>
        <p:spPr>
          <a:xfrm>
            <a:off x="677334" y="837873"/>
            <a:ext cx="3851122" cy="5203489"/>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a:spcBef>
                <a:spcPts val="1000"/>
              </a:spcBef>
              <a:buClr>
                <a:schemeClr val="accent1"/>
              </a:buClr>
              <a:buSzPct val="80000"/>
              <a:buFont typeface="Wingdings 3" charset="2"/>
              <a:buChar char=""/>
            </a:pPr>
            <a:r>
              <a:rPr lang="en-US" sz="2000" dirty="0">
                <a:solidFill>
                  <a:schemeClr val="tx1">
                    <a:lumMod val="75000"/>
                    <a:lumOff val="25000"/>
                  </a:schemeClr>
                </a:solidFill>
              </a:rPr>
              <a:t>Much like you or I don’t operate at full capacity on a broken foot or while wearing shoes that are broken or don’t fit, a machine can be hobbled by the inefficiencies of the tires or tracks it sits on. </a:t>
            </a:r>
            <a:r>
              <a:rPr lang="en-US" sz="2000" dirty="0">
                <a:solidFill>
                  <a:srgbClr val="FF0000"/>
                </a:solidFill>
              </a:rPr>
              <a:t>Check tires/tread for damage and uneven wear. </a:t>
            </a:r>
            <a:r>
              <a:rPr lang="en-US" sz="2000" dirty="0">
                <a:solidFill>
                  <a:schemeClr val="tx1">
                    <a:lumMod val="75000"/>
                    <a:lumOff val="25000"/>
                  </a:schemeClr>
                </a:solidFill>
              </a:rPr>
              <a:t>Identify and report any damage or potential damage.</a:t>
            </a:r>
            <a:endParaRPr lang="en-US" sz="2000">
              <a:solidFill>
                <a:schemeClr val="tx1">
                  <a:lumMod val="75000"/>
                  <a:lumOff val="25000"/>
                </a:schemeClr>
              </a:solidFill>
            </a:endParaRPr>
          </a:p>
          <a:p>
            <a:pPr>
              <a:spcBef>
                <a:spcPts val="1000"/>
              </a:spcBef>
              <a:buClr>
                <a:schemeClr val="accent1"/>
              </a:buClr>
              <a:buSzPct val="80000"/>
              <a:buFont typeface="Wingdings 3" charset="2"/>
              <a:buChar char=""/>
            </a:pPr>
            <a:endParaRPr lang="en-US" sz="2000" dirty="0">
              <a:solidFill>
                <a:schemeClr val="tx1">
                  <a:lumMod val="75000"/>
                  <a:lumOff val="25000"/>
                </a:schemeClr>
              </a:solidFill>
            </a:endParaRPr>
          </a:p>
        </p:txBody>
      </p:sp>
      <p:cxnSp>
        <p:nvCxnSpPr>
          <p:cNvPr id="37" name="Straight Connector 36">
            <a:extLst>
              <a:ext uri="{FF2B5EF4-FFF2-40B4-BE49-F238E27FC236}">
                <a16:creationId xmlns:a16="http://schemas.microsoft.com/office/drawing/2014/main" id="{64FA5DFF-7FE6-4855-84E6-DFA78EE978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2AFD8CBA-54A3-4363-991B-B9C631BBFA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1" name="Rectangle 23">
            <a:extLst>
              <a:ext uri="{FF2B5EF4-FFF2-40B4-BE49-F238E27FC236}">
                <a16:creationId xmlns:a16="http://schemas.microsoft.com/office/drawing/2014/main" id="{3F088236-D655-4F88-B238-E16762358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3" name="Rectangle 25">
            <a:extLst>
              <a:ext uri="{FF2B5EF4-FFF2-40B4-BE49-F238E27FC236}">
                <a16:creationId xmlns:a16="http://schemas.microsoft.com/office/drawing/2014/main" id="{3DAC0C92-199E-475C-9390-119A9B027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5" name="Isosceles Triangle 24">
            <a:extLst>
              <a:ext uri="{FF2B5EF4-FFF2-40B4-BE49-F238E27FC236}">
                <a16:creationId xmlns:a16="http://schemas.microsoft.com/office/drawing/2014/main" id="{C4CFB339-0ED8-4FE2-9EF1-6D1375B84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47" name="Rectangle 27">
            <a:extLst>
              <a:ext uri="{FF2B5EF4-FFF2-40B4-BE49-F238E27FC236}">
                <a16:creationId xmlns:a16="http://schemas.microsoft.com/office/drawing/2014/main" id="{31896C80-2069-4431-9C19-83B9137344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sp>
      <p:sp>
        <p:nvSpPr>
          <p:cNvPr id="49" name="Rectangle 28">
            <a:extLst>
              <a:ext uri="{FF2B5EF4-FFF2-40B4-BE49-F238E27FC236}">
                <a16:creationId xmlns:a16="http://schemas.microsoft.com/office/drawing/2014/main" id="{BF120A21-0841-4823-B0C4-28AEBCEF9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51" name="Rectangle 29">
            <a:extLst>
              <a:ext uri="{FF2B5EF4-FFF2-40B4-BE49-F238E27FC236}">
                <a16:creationId xmlns:a16="http://schemas.microsoft.com/office/drawing/2014/main" id="{DBB05BAE-BBD3-4289-899F-A6851503C6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53" name="Isosceles Triangle 29">
            <a:extLst>
              <a:ext uri="{FF2B5EF4-FFF2-40B4-BE49-F238E27FC236}">
                <a16:creationId xmlns:a16="http://schemas.microsoft.com/office/drawing/2014/main" id="{9874D11C-36F5-4BBE-A490-019A54E953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1562876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868EA8C-C1AF-C84D-1AEF-84ABDB8E554E}"/>
              </a:ext>
            </a:extLst>
          </p:cNvPr>
          <p:cNvSpPr>
            <a:spLocks noGrp="1"/>
          </p:cNvSpPr>
          <p:nvPr>
            <p:ph idx="1"/>
          </p:nvPr>
        </p:nvSpPr>
        <p:spPr>
          <a:xfrm>
            <a:off x="4162121" y="1329316"/>
            <a:ext cx="5207839" cy="3880773"/>
          </a:xfrm>
        </p:spPr>
        <p:txBody>
          <a:bodyPr vert="horz" lIns="91440" tIns="45720" rIns="91440" bIns="45720" rtlCol="0" anchor="t">
            <a:normAutofit/>
          </a:bodyPr>
          <a:lstStyle/>
          <a:p>
            <a:r>
              <a:rPr lang="en-US" b="1" dirty="0">
                <a:solidFill>
                  <a:srgbClr val="FF0000"/>
                </a:solidFill>
              </a:rPr>
              <a:t>Check fluid levels – engine and hydraulic oil, diesel fuel, Diesel Exhaust Fluid (DEF), and coolant.</a:t>
            </a:r>
          </a:p>
          <a:p>
            <a:r>
              <a:rPr lang="en-US" dirty="0"/>
              <a:t>Fluids are the lifeblood of each machine and require specified levels to operate properly. </a:t>
            </a:r>
          </a:p>
          <a:p>
            <a:r>
              <a:rPr lang="en-US" dirty="0"/>
              <a:t>A sudden drop in fluid levels may point to any number of problems with the machine that require immediate attention (blown hoses, leaking filter, etc.).</a:t>
            </a:r>
          </a:p>
        </p:txBody>
      </p:sp>
      <p:pic>
        <p:nvPicPr>
          <p:cNvPr id="4" name="Picture 4">
            <a:extLst>
              <a:ext uri="{FF2B5EF4-FFF2-40B4-BE49-F238E27FC236}">
                <a16:creationId xmlns:a16="http://schemas.microsoft.com/office/drawing/2014/main" id="{99D6120F-20D0-D1DE-B771-EF8DB6DD107E}"/>
              </a:ext>
            </a:extLst>
          </p:cNvPr>
          <p:cNvPicPr>
            <a:picLocks noChangeAspect="1"/>
          </p:cNvPicPr>
          <p:nvPr/>
        </p:nvPicPr>
        <p:blipFill rotWithShape="1">
          <a:blip r:embed="rId2"/>
          <a:srcRect r="7404"/>
          <a:stretch/>
        </p:blipFill>
        <p:spPr>
          <a:xfrm rot="16200000">
            <a:off x="308451" y="1687044"/>
            <a:ext cx="3882362" cy="3144597"/>
          </a:xfrm>
          <a:prstGeom prst="rect">
            <a:avLst/>
          </a:prstGeom>
        </p:spPr>
      </p:pic>
    </p:spTree>
    <p:extLst>
      <p:ext uri="{BB962C8B-B14F-4D97-AF65-F5344CB8AC3E}">
        <p14:creationId xmlns:p14="http://schemas.microsoft.com/office/powerpoint/2010/main" val="26379809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055F85-DA81-5CAC-DC80-41D18B37D001}"/>
              </a:ext>
            </a:extLst>
          </p:cNvPr>
          <p:cNvSpPr>
            <a:spLocks noGrp="1"/>
          </p:cNvSpPr>
          <p:nvPr>
            <p:ph idx="1"/>
          </p:nvPr>
        </p:nvSpPr>
        <p:spPr>
          <a:xfrm>
            <a:off x="5615303" y="1111602"/>
            <a:ext cx="4064439" cy="3455240"/>
          </a:xfrm>
        </p:spPr>
        <p:txBody>
          <a:bodyPr vert="horz" lIns="91440" tIns="45720" rIns="91440" bIns="45720" rtlCol="0" anchor="t">
            <a:normAutofit/>
          </a:bodyPr>
          <a:lstStyle/>
          <a:p>
            <a:r>
              <a:rPr lang="en-US" sz="1700" b="1" dirty="0">
                <a:solidFill>
                  <a:srgbClr val="FF0000"/>
                </a:solidFill>
              </a:rPr>
              <a:t>Clear any accumulated debris from around the radiator and other engine components.</a:t>
            </a:r>
          </a:p>
          <a:p>
            <a:r>
              <a:rPr lang="en-US" sz="1700" dirty="0"/>
              <a:t>The engine is made of moving parts and belts that generate heat and friction – and systems designed to cool the engine compartment require room to breathe. It’s important to check and remove any clutter or material from the jobsite that may have found its way into the engine compartment.</a:t>
            </a:r>
          </a:p>
        </p:txBody>
      </p:sp>
      <p:pic>
        <p:nvPicPr>
          <p:cNvPr id="5" name="Picture 4" descr="A picture containing outdoor, grate&#10;&#10;Description automatically generated">
            <a:extLst>
              <a:ext uri="{FF2B5EF4-FFF2-40B4-BE49-F238E27FC236}">
                <a16:creationId xmlns:a16="http://schemas.microsoft.com/office/drawing/2014/main" id="{A75C7DA9-8696-E193-3CC8-DD6E33304BC7}"/>
              </a:ext>
            </a:extLst>
          </p:cNvPr>
          <p:cNvPicPr>
            <a:picLocks noChangeAspect="1"/>
          </p:cNvPicPr>
          <p:nvPr/>
        </p:nvPicPr>
        <p:blipFill rotWithShape="1">
          <a:blip r:embed="rId2">
            <a:extLst>
              <a:ext uri="{837473B0-CC2E-450A-ABE3-18F120FF3D39}">
                <a1611:picAttrSrcUrl xmlns:a1611="http://schemas.microsoft.com/office/drawing/2016/11/main" r:id="rId3"/>
              </a:ext>
            </a:extLst>
          </a:blip>
          <a:srcRect l="23752" r="23752"/>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4" name="TextBox 3">
            <a:extLst>
              <a:ext uri="{FF2B5EF4-FFF2-40B4-BE49-F238E27FC236}">
                <a16:creationId xmlns:a16="http://schemas.microsoft.com/office/drawing/2014/main" id="{EAD334C0-A4FA-10BE-FC50-1FE665A7C969}"/>
              </a:ext>
            </a:extLst>
          </p:cNvPr>
          <p:cNvSpPr txBox="1"/>
          <p:nvPr/>
        </p:nvSpPr>
        <p:spPr>
          <a:xfrm>
            <a:off x="0" y="6858000"/>
            <a:ext cx="5394325" cy="317500"/>
          </a:xfrm>
          <a:prstGeom prst="rect">
            <a:avLst/>
          </a:prstGeom>
        </p:spPr>
        <p:txBody>
          <a:bodyPr>
            <a:normAutofit fontScale="77500" lnSpcReduction="20000"/>
          </a:bodyPr>
          <a:lstStyle/>
          <a:p>
            <a:r>
              <a:rPr lang="en-US">
                <a:hlinkClick r:id="rId3"/>
              </a:rPr>
              <a:t>This Photo</a:t>
            </a:r>
            <a:r>
              <a:rPr lang="en-US"/>
              <a:t> by Unknown author is licensed under </a:t>
            </a:r>
            <a:r>
              <a:rPr lang="en-US">
                <a:hlinkClick r:id="rId4"/>
              </a:rPr>
              <a:t>CC BY-SA-NC</a:t>
            </a:r>
            <a:r>
              <a:rPr lang="en-US"/>
              <a:t>.</a:t>
            </a:r>
          </a:p>
        </p:txBody>
      </p:sp>
    </p:spTree>
    <p:extLst>
      <p:ext uri="{BB962C8B-B14F-4D97-AF65-F5344CB8AC3E}">
        <p14:creationId xmlns:p14="http://schemas.microsoft.com/office/powerpoint/2010/main" val="19940682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28FE05-DF65-9513-A609-1A53D9E2469C}"/>
              </a:ext>
            </a:extLst>
          </p:cNvPr>
          <p:cNvSpPr>
            <a:spLocks noGrp="1"/>
          </p:cNvSpPr>
          <p:nvPr>
            <p:ph idx="1"/>
          </p:nvPr>
        </p:nvSpPr>
        <p:spPr>
          <a:xfrm>
            <a:off x="5397589" y="2091316"/>
            <a:ext cx="4064439" cy="2683345"/>
          </a:xfrm>
        </p:spPr>
        <p:txBody>
          <a:bodyPr vert="horz" lIns="91440" tIns="45720" rIns="91440" bIns="45720" rtlCol="0" anchor="t">
            <a:normAutofit/>
          </a:bodyPr>
          <a:lstStyle/>
          <a:p>
            <a:r>
              <a:rPr lang="en-US" dirty="0">
                <a:solidFill>
                  <a:srgbClr val="FF0000"/>
                </a:solidFill>
              </a:rPr>
              <a:t>Check the fuel, oil, air and other filters for signs of damage or leaking.</a:t>
            </a:r>
          </a:p>
          <a:p>
            <a:r>
              <a:rPr lang="en-US" dirty="0"/>
              <a:t>Filters are often a quick and easy item to replace – and operating with properly working filters can prevent any number of problems with the machine.</a:t>
            </a:r>
          </a:p>
        </p:txBody>
      </p:sp>
      <p:pic>
        <p:nvPicPr>
          <p:cNvPr id="4" name="Picture 4" descr="A picture containing cup, bin, kitchen appliance&#10;&#10;Description automatically generated">
            <a:extLst>
              <a:ext uri="{FF2B5EF4-FFF2-40B4-BE49-F238E27FC236}">
                <a16:creationId xmlns:a16="http://schemas.microsoft.com/office/drawing/2014/main" id="{C7C452CC-FB21-0AA1-5438-C17432D60FFF}"/>
              </a:ext>
            </a:extLst>
          </p:cNvPr>
          <p:cNvPicPr>
            <a:picLocks noChangeAspect="1"/>
          </p:cNvPicPr>
          <p:nvPr/>
        </p:nvPicPr>
        <p:blipFill rotWithShape="1">
          <a:blip r:embed="rId2">
            <a:extLst>
              <a:ext uri="{837473B0-CC2E-450A-ABE3-18F120FF3D39}">
                <a1611:picAttrSrcUrl xmlns:a1611="http://schemas.microsoft.com/office/drawing/2016/11/main" r:id="rId3"/>
              </a:ext>
            </a:extLst>
          </a:blip>
          <a:srcRect l="9133" r="10799"/>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10" name="Isosceles Triangle 9">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extBox 4">
            <a:extLst>
              <a:ext uri="{FF2B5EF4-FFF2-40B4-BE49-F238E27FC236}">
                <a16:creationId xmlns:a16="http://schemas.microsoft.com/office/drawing/2014/main" id="{82629525-5395-F93D-DCD1-8CC191B0CF4B}"/>
              </a:ext>
            </a:extLst>
          </p:cNvPr>
          <p:cNvSpPr txBox="1"/>
          <p:nvPr/>
        </p:nvSpPr>
        <p:spPr>
          <a:xfrm>
            <a:off x="9622066" y="6657945"/>
            <a:ext cx="2569934" cy="200055"/>
          </a:xfrm>
          <a:prstGeom prst="rect">
            <a:avLst/>
          </a:prstGeom>
          <a:solidFill>
            <a:srgbClr val="000000"/>
          </a:solidFill>
        </p:spPr>
        <p:txBody>
          <a:bodyPr wrap="none">
            <a:spAutoFit/>
          </a:bodyPr>
          <a:lstStyle/>
          <a:p>
            <a:pPr algn="r">
              <a:spcAft>
                <a:spcPts val="600"/>
              </a:spcAft>
            </a:pPr>
            <a:r>
              <a:rPr lang="en-US" sz="700">
                <a:solidFill>
                  <a:srgbClr val="FFFFFF"/>
                </a:solidFill>
                <a:hlinkClick r:id="rId3">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4">
                  <a:extLst>
                    <a:ext uri="{A12FA001-AC4F-418D-AE19-62706E023703}">
                      <ahyp:hlinkClr xmlns:ahyp="http://schemas.microsoft.com/office/drawing/2018/hyperlinkcolor" val="tx"/>
                    </a:ext>
                  </a:extLst>
                </a:hlinkClick>
              </a:rPr>
              <a:t>CC BY-ND</a:t>
            </a:r>
            <a:r>
              <a:rPr lang="en-US" sz="700">
                <a:solidFill>
                  <a:srgbClr val="FFFFFF"/>
                </a:solidFill>
              </a:rPr>
              <a:t>.</a:t>
            </a:r>
          </a:p>
        </p:txBody>
      </p:sp>
    </p:spTree>
    <p:extLst>
      <p:ext uri="{BB962C8B-B14F-4D97-AF65-F5344CB8AC3E}">
        <p14:creationId xmlns:p14="http://schemas.microsoft.com/office/powerpoint/2010/main" val="41223995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FD66248-44D6-46D3-D21E-4DF904A9E113}"/>
              </a:ext>
            </a:extLst>
          </p:cNvPr>
          <p:cNvSpPr>
            <a:spLocks noGrp="1"/>
          </p:cNvSpPr>
          <p:nvPr>
            <p:ph idx="1"/>
          </p:nvPr>
        </p:nvSpPr>
        <p:spPr>
          <a:xfrm>
            <a:off x="5209563" y="2160589"/>
            <a:ext cx="4064439" cy="3880773"/>
          </a:xfrm>
        </p:spPr>
        <p:txBody>
          <a:bodyPr vert="horz" lIns="91440" tIns="45720" rIns="91440" bIns="45720" rtlCol="0" anchor="t">
            <a:normAutofit/>
          </a:bodyPr>
          <a:lstStyle/>
          <a:p>
            <a:r>
              <a:rPr lang="en-US" dirty="0">
                <a:ea typeface="+mn-lt"/>
                <a:cs typeface="+mn-lt"/>
              </a:rPr>
              <a:t>Check belts (alternator, fan, etc.).</a:t>
            </a:r>
            <a:endParaRPr lang="en-US"/>
          </a:p>
          <a:p>
            <a:r>
              <a:rPr lang="en-US" dirty="0">
                <a:ea typeface="+mn-lt"/>
                <a:cs typeface="+mn-lt"/>
              </a:rPr>
              <a:t>A worn and frayed belt is another wear item that is relatively easy to replace. </a:t>
            </a:r>
          </a:p>
          <a:p>
            <a:r>
              <a:rPr lang="en-US" dirty="0">
                <a:ea typeface="+mn-lt"/>
                <a:cs typeface="+mn-lt"/>
              </a:rPr>
              <a:t>If noticed before it fails, then the operator can communicate with the maintenance team to replace during scheduled downtime or the next PM to ensure it doesn’t create unplanned downtime during the workday.</a:t>
            </a:r>
            <a:endParaRPr lang="en-US"/>
          </a:p>
        </p:txBody>
      </p:sp>
      <p:pic>
        <p:nvPicPr>
          <p:cNvPr id="2" name="Picture 3" descr="A close up of a machine&#10;&#10;Description automatically generated">
            <a:extLst>
              <a:ext uri="{FF2B5EF4-FFF2-40B4-BE49-F238E27FC236}">
                <a16:creationId xmlns:a16="http://schemas.microsoft.com/office/drawing/2014/main" id="{2F9C9659-897F-BCF5-EF67-919073F6155B}"/>
              </a:ext>
            </a:extLst>
          </p:cNvPr>
          <p:cNvPicPr>
            <a:picLocks noChangeAspect="1"/>
          </p:cNvPicPr>
          <p:nvPr/>
        </p:nvPicPr>
        <p:blipFill rotWithShape="1">
          <a:blip r:embed="rId2"/>
          <a:srcRect l="18223" r="22777"/>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14" name="Isosceles Triangle 13">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0774446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FA2B6DB-A879-FC01-A4DE-595398694563}"/>
              </a:ext>
            </a:extLst>
          </p:cNvPr>
          <p:cNvPicPr>
            <a:picLocks noChangeAspect="1"/>
          </p:cNvPicPr>
          <p:nvPr/>
        </p:nvPicPr>
        <p:blipFill rotWithShape="1">
          <a:blip r:embed="rId2">
            <a:extLst>
              <a:ext uri="{837473B0-CC2E-450A-ABE3-18F120FF3D39}">
                <a1611:picAttrSrcUrl xmlns:a1611="http://schemas.microsoft.com/office/drawing/2016/11/main" r:id="rId3"/>
              </a:ext>
            </a:extLst>
          </a:blip>
          <a:srcRect l="30120" r="30120"/>
          <a:stretch/>
        </p:blipFill>
        <p:spPr>
          <a:xfrm>
            <a:off x="20" y="10"/>
            <a:ext cx="2734036" cy="6876278"/>
          </a:xfrm>
          <a:custGeom>
            <a:avLst/>
            <a:gdLst/>
            <a:ahLst/>
            <a:cxnLst/>
            <a:rect l="l" t="t" r="r" b="b"/>
            <a:pathLst>
              <a:path w="2734056" h="6858000">
                <a:moveTo>
                  <a:pt x="0" y="0"/>
                </a:moveTo>
                <a:lnTo>
                  <a:pt x="1674254" y="0"/>
                </a:lnTo>
                <a:lnTo>
                  <a:pt x="2734056" y="6850199"/>
                </a:lnTo>
                <a:lnTo>
                  <a:pt x="2734056" y="6858000"/>
                </a:lnTo>
                <a:lnTo>
                  <a:pt x="842596" y="6858000"/>
                </a:lnTo>
                <a:lnTo>
                  <a:pt x="0" y="1191846"/>
                </a:lnTo>
                <a:close/>
              </a:path>
            </a:pathLst>
          </a:custGeom>
        </p:spPr>
      </p:pic>
      <p:sp>
        <p:nvSpPr>
          <p:cNvPr id="9" name="Isosceles Triangle 8">
            <a:extLst>
              <a:ext uri="{FF2B5EF4-FFF2-40B4-BE49-F238E27FC236}">
                <a16:creationId xmlns:a16="http://schemas.microsoft.com/office/drawing/2014/main" id="{518E5A25-92C5-4F27-8E26-0AAAB0CDC8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1191846"/>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5C190C48-28D6-8232-7409-FB0799D7389D}"/>
              </a:ext>
            </a:extLst>
          </p:cNvPr>
          <p:cNvSpPr>
            <a:spLocks noGrp="1"/>
          </p:cNvSpPr>
          <p:nvPr>
            <p:ph idx="1"/>
          </p:nvPr>
        </p:nvSpPr>
        <p:spPr>
          <a:xfrm>
            <a:off x="2855320" y="1497550"/>
            <a:ext cx="6487955" cy="3880773"/>
          </a:xfrm>
        </p:spPr>
        <p:txBody>
          <a:bodyPr vert="horz" lIns="91440" tIns="45720" rIns="91440" bIns="45720" rtlCol="0" anchor="t">
            <a:normAutofit/>
          </a:bodyPr>
          <a:lstStyle/>
          <a:p>
            <a:r>
              <a:rPr lang="en-US" b="1" dirty="0">
                <a:solidFill>
                  <a:srgbClr val="FF0000"/>
                </a:solidFill>
              </a:rPr>
              <a:t>Check for leaking or pooled fluid around and under the machine.</a:t>
            </a:r>
          </a:p>
          <a:p>
            <a:r>
              <a:rPr lang="en-US" dirty="0"/>
              <a:t>This is an easy indicator that something isn’t right, and the source of that fluid should be identified and addressed/fixed before operation, and those fluids should be replaced.</a:t>
            </a:r>
          </a:p>
          <a:p>
            <a:r>
              <a:rPr lang="en-US" dirty="0"/>
              <a:t>Check auxiliary hydraulic connections and pressure.</a:t>
            </a:r>
          </a:p>
          <a:p>
            <a:r>
              <a:rPr lang="en-US" dirty="0"/>
              <a:t>Simply check the integrity of the coupling structure and that it hasn’t been damaged. Newer equipment often includes pressure relieving quick disconnects – take the time to relieve the pressure when disconnecting attachments.</a:t>
            </a:r>
          </a:p>
        </p:txBody>
      </p:sp>
      <p:sp>
        <p:nvSpPr>
          <p:cNvPr id="4" name="TextBox 3">
            <a:extLst>
              <a:ext uri="{FF2B5EF4-FFF2-40B4-BE49-F238E27FC236}">
                <a16:creationId xmlns:a16="http://schemas.microsoft.com/office/drawing/2014/main" id="{051D64AD-7121-8DFB-82B6-CDEE2951DF2F}"/>
              </a:ext>
            </a:extLst>
          </p:cNvPr>
          <p:cNvSpPr txBox="1"/>
          <p:nvPr/>
        </p:nvSpPr>
        <p:spPr>
          <a:xfrm>
            <a:off x="0" y="6877050"/>
            <a:ext cx="2733675" cy="317500"/>
          </a:xfrm>
          <a:prstGeom prst="rect">
            <a:avLst/>
          </a:prstGeom>
        </p:spPr>
        <p:txBody>
          <a:bodyPr>
            <a:normAutofit fontScale="47500" lnSpcReduction="20000"/>
          </a:bodyPr>
          <a:lstStyle/>
          <a:p>
            <a:r>
              <a:rPr lang="en-US">
                <a:hlinkClick r:id="rId3"/>
              </a:rPr>
              <a:t>This Photo</a:t>
            </a:r>
            <a:r>
              <a:rPr lang="en-US"/>
              <a:t> by Unknown author is licensed under </a:t>
            </a:r>
            <a:r>
              <a:rPr lang="en-US">
                <a:hlinkClick r:id="rId4"/>
              </a:rPr>
              <a:t>CC BY-NC-ND</a:t>
            </a:r>
            <a:r>
              <a:rPr lang="en-US"/>
              <a:t>.</a:t>
            </a:r>
          </a:p>
        </p:txBody>
      </p:sp>
    </p:spTree>
    <p:extLst>
      <p:ext uri="{BB962C8B-B14F-4D97-AF65-F5344CB8AC3E}">
        <p14:creationId xmlns:p14="http://schemas.microsoft.com/office/powerpoint/2010/main" val="42166140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CF41E06-6795-37B7-0FDE-E48F0DE99367}"/>
              </a:ext>
            </a:extLst>
          </p:cNvPr>
          <p:cNvSpPr>
            <a:spLocks noGrp="1"/>
          </p:cNvSpPr>
          <p:nvPr>
            <p:ph idx="1"/>
          </p:nvPr>
        </p:nvSpPr>
        <p:spPr>
          <a:xfrm>
            <a:off x="5882498" y="1487654"/>
            <a:ext cx="4064439" cy="3880773"/>
          </a:xfrm>
        </p:spPr>
        <p:txBody>
          <a:bodyPr vert="horz" lIns="91440" tIns="45720" rIns="91440" bIns="45720" rtlCol="0" anchor="t">
            <a:normAutofit/>
          </a:bodyPr>
          <a:lstStyle/>
          <a:p>
            <a:pPr>
              <a:lnSpc>
                <a:spcPct val="90000"/>
              </a:lnSpc>
            </a:pPr>
            <a:r>
              <a:rPr lang="en-US" sz="1700" dirty="0">
                <a:solidFill>
                  <a:srgbClr val="FF0000"/>
                </a:solidFill>
              </a:rPr>
              <a:t>Identify greasing points and frequency.</a:t>
            </a:r>
            <a:endParaRPr lang="en-US" sz="1700">
              <a:solidFill>
                <a:srgbClr val="FF0000"/>
              </a:solidFill>
            </a:endParaRPr>
          </a:p>
          <a:p>
            <a:pPr>
              <a:lnSpc>
                <a:spcPct val="90000"/>
              </a:lnSpc>
            </a:pPr>
            <a:r>
              <a:rPr lang="en-US" sz="1700" dirty="0"/>
              <a:t>Every machine and every OEM is different – and keeping the machine properly greased is critical considering the power and friction created by these giant pieces of steel working together. It can also help keep out moisture and abrasive materials from the jobsite that can work into joints and friction points if not properly greased.</a:t>
            </a:r>
            <a:endParaRPr lang="en-US" sz="1700" dirty="0">
              <a:solidFill>
                <a:srgbClr val="404040"/>
              </a:solidFill>
            </a:endParaRPr>
          </a:p>
          <a:p>
            <a:pPr>
              <a:lnSpc>
                <a:spcPct val="90000"/>
              </a:lnSpc>
            </a:pPr>
            <a:r>
              <a:rPr lang="en-US" sz="1700" b="1" dirty="0">
                <a:solidFill>
                  <a:srgbClr val="FF0000"/>
                </a:solidFill>
              </a:rPr>
              <a:t>Our machine requires greasing after each 10 hours of use.</a:t>
            </a:r>
          </a:p>
        </p:txBody>
      </p:sp>
      <p:pic>
        <p:nvPicPr>
          <p:cNvPr id="5" name="Picture 4" descr="Diagram&#10;&#10;Description automatically generated">
            <a:extLst>
              <a:ext uri="{FF2B5EF4-FFF2-40B4-BE49-F238E27FC236}">
                <a16:creationId xmlns:a16="http://schemas.microsoft.com/office/drawing/2014/main" id="{975ADA00-333D-9CB5-3FED-5E881D277855}"/>
              </a:ext>
            </a:extLst>
          </p:cNvPr>
          <p:cNvPicPr>
            <a:picLocks noChangeAspect="1"/>
          </p:cNvPicPr>
          <p:nvPr/>
        </p:nvPicPr>
        <p:blipFill rotWithShape="1">
          <a:blip r:embed="rId2"/>
          <a:srcRect l="20500" r="20500"/>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251105100"/>
      </p:ext>
    </p:extLst>
  </p:cSld>
  <p:clrMapOvr>
    <a:masterClrMapping/>
  </p:clrMapOvr>
</p:sld>
</file>

<file path=ppt/theme/theme1.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0e9c36f-678e-41da-ab09-c15e53a3b3ff">
      <Terms xmlns="http://schemas.microsoft.com/office/infopath/2007/PartnerControls"/>
    </lcf76f155ced4ddcb4097134ff3c332f>
    <TaxCatchAll xmlns="286caa70-3536-4aff-a57f-2e8d08ba9012" xsi:nil="true"/>
    <finished xmlns="30e9c36f-678e-41da-ab09-c15e53a3b3f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22CA95A2695E34291D4CEFE95C4DF68" ma:contentTypeVersion="18" ma:contentTypeDescription="Create a new document." ma:contentTypeScope="" ma:versionID="e9690ae7ed4334bb497d3140cf0f213f">
  <xsd:schema xmlns:xsd="http://www.w3.org/2001/XMLSchema" xmlns:xs="http://www.w3.org/2001/XMLSchema" xmlns:p="http://schemas.microsoft.com/office/2006/metadata/properties" xmlns:ns2="30e9c36f-678e-41da-ab09-c15e53a3b3ff" xmlns:ns3="286caa70-3536-4aff-a57f-2e8d08ba9012" targetNamespace="http://schemas.microsoft.com/office/2006/metadata/properties" ma:root="true" ma:fieldsID="0fb4e4b6316538fb8317c8df18e91018" ns2:_="" ns3:_="">
    <xsd:import namespace="30e9c36f-678e-41da-ab09-c15e53a3b3ff"/>
    <xsd:import namespace="286caa70-3536-4aff-a57f-2e8d08ba901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Location" minOccurs="0"/>
                <xsd:element ref="ns2:finished"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e9c36f-678e-41da-ab09-c15e53a3b3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95a9afa-61c7-4e96-8bec-901bd188774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finished" ma:index="24" nillable="true" ma:displayName="finished " ma:description="this is complete " ma:format="Dropdown" ma:internalName="finished">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6caa70-3536-4aff-a57f-2e8d08ba901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f78bdec3-8c33-4949-a7ab-a713e41e0802}" ma:internalName="TaxCatchAll" ma:showField="CatchAllData" ma:web="286caa70-3536-4aff-a57f-2e8d08ba90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1F6425B-48F5-41D1-8A9E-64267225E17A}">
  <ds:schemaRefs>
    <ds:schemaRef ds:uri="http://schemas.microsoft.com/sharepoint/v3/contenttype/forms"/>
  </ds:schemaRefs>
</ds:datastoreItem>
</file>

<file path=customXml/itemProps2.xml><?xml version="1.0" encoding="utf-8"?>
<ds:datastoreItem xmlns:ds="http://schemas.openxmlformats.org/officeDocument/2006/customXml" ds:itemID="{E37013C0-98BE-4A63-B679-77030D55F819}">
  <ds:schemaRefs>
    <ds:schemaRef ds:uri="286caa70-3536-4aff-a57f-2e8d08ba9012"/>
    <ds:schemaRef ds:uri="30e9c36f-678e-41da-ab09-c15e53a3b3f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E505B6CD-4AB4-4330-8834-B040DFF8487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0e9c36f-678e-41da-ab09-c15e53a3b3ff"/>
    <ds:schemaRef ds:uri="286caa70-3536-4aff-a57f-2e8d08ba90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{BC424067-104C-5E46-84FC-F86D463E03AE}tf10001060</Template>
  <TotalTime>0</TotalTime>
  <Words>767</Words>
  <Application>Microsoft Office PowerPoint</Application>
  <PresentationFormat>Widescreen</PresentationFormat>
  <Paragraphs>135</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Quick Pre- Operation Video </vt:lpstr>
      <vt:lpstr>When You Shut Down the Machine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DVS CDL Testing Efficiencies Committee Recommendations</dc:title>
  <dc:creator>Carl Borleis</dc:creator>
  <cp:lastModifiedBy>Jelen, Cassidy P</cp:lastModifiedBy>
  <cp:revision>433</cp:revision>
  <dcterms:created xsi:type="dcterms:W3CDTF">2020-10-30T16:31:43Z</dcterms:created>
  <dcterms:modified xsi:type="dcterms:W3CDTF">2023-07-26T11:43:51Z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0x010100022CA95A2695E34291D4CEFE95C4DF68</vt:lpwstr>
  </property>
  <property fmtid="{D5CDD505-2E9C-101B-9397-08002B2CF9AE}" pid="3" name="MediaServiceImageTags">
    <vt:lpwstr/>
  </property>
</Properties>
</file>