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4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0AB3A-C166-495D-809F-DE352399605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66800" y="6111875"/>
            <a:ext cx="7281528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97A81-B674-4C17-B1EC-AC664F536B47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520070"/>
            <a:ext cx="2819400" cy="3379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0AB3A-C166-495D-809F-DE352399605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97A81-B674-4C17-B1EC-AC664F536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0AB3A-C166-495D-809F-DE352399605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97A81-B674-4C17-B1EC-AC664F536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0AB3A-C166-495D-809F-DE352399605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97A81-B674-4C17-B1EC-AC664F536B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22" y="6520070"/>
            <a:ext cx="2819400" cy="3379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0AB3A-C166-495D-809F-DE352399605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97A81-B674-4C17-B1EC-AC664F536B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520070"/>
            <a:ext cx="2819400" cy="3379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0AB3A-C166-495D-809F-DE352399605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97A81-B674-4C17-B1EC-AC664F536B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520070"/>
            <a:ext cx="2819400" cy="3379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0AB3A-C166-495D-809F-DE352399605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97A81-B674-4C17-B1EC-AC664F536B4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520070"/>
            <a:ext cx="2819400" cy="3379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0AB3A-C166-495D-809F-DE352399605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97A81-B674-4C17-B1EC-AC664F536B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520070"/>
            <a:ext cx="2819400" cy="3379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0AB3A-C166-495D-809F-DE352399605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97A81-B674-4C17-B1EC-AC664F536B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520070"/>
            <a:ext cx="2819400" cy="3379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0AB3A-C166-495D-809F-DE352399605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97A81-B674-4C17-B1EC-AC664F536B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520070"/>
            <a:ext cx="2819400" cy="3379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0AB3A-C166-495D-809F-DE352399605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97A81-B674-4C17-B1EC-AC664F536B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80AB3A-C166-495D-809F-DE352399605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7F97A81-B674-4C17-B1EC-AC664F536B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SCALE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Taylor Model 7519</a:t>
            </a:r>
            <a:endParaRPr lang="en-US" dirty="0"/>
          </a:p>
        </p:txBody>
      </p:sp>
      <p:pic>
        <p:nvPicPr>
          <p:cNvPr id="1026" name="Picture 2" descr="\\Fs1\user_data\rprestop\My Documents\NSF Project\FMCC ATE Grant\TEPP Year 1\Products\Images\Digital Scale Photos\digital scale assembled 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3388845" cy="254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20923"/>
            <a:ext cx="5329502" cy="3997127"/>
          </a:xfrm>
        </p:spPr>
      </p:pic>
      <p:sp>
        <p:nvSpPr>
          <p:cNvPr id="5" name="TextBox 4"/>
          <p:cNvSpPr txBox="1"/>
          <p:nvPr/>
        </p:nvSpPr>
        <p:spPr>
          <a:xfrm>
            <a:off x="381000" y="990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Board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286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of LCD Display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4876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Cell under foot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429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Battery Holder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81200" y="1359932"/>
            <a:ext cx="1905000" cy="697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28800" y="2514600"/>
            <a:ext cx="2590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676400" y="2971800"/>
            <a:ext cx="1524000" cy="780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572000" y="4075331"/>
            <a:ext cx="381000" cy="801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8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06623"/>
            <a:ext cx="5481902" cy="4111427"/>
          </a:xfrm>
        </p:spPr>
      </p:pic>
      <p:sp>
        <p:nvSpPr>
          <p:cNvPr id="5" name="TextBox 4"/>
          <p:cNvSpPr txBox="1"/>
          <p:nvPr/>
        </p:nvSpPr>
        <p:spPr>
          <a:xfrm>
            <a:off x="533400" y="1143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Electrolytic Capacitors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495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 Switch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Logic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200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 Mount Components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05000" y="16002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752600" y="2057400"/>
            <a:ext cx="3124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24000" y="2856131"/>
            <a:ext cx="3276600" cy="725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029200" y="3886200"/>
            <a:ext cx="228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86600" y="1417527"/>
            <a:ext cx="190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Strain Gauge Connections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943600" y="1969679"/>
            <a:ext cx="1277475" cy="563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6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Display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20973"/>
            <a:ext cx="4796102" cy="3597077"/>
          </a:xfrm>
        </p:spPr>
      </p:pic>
      <p:sp>
        <p:nvSpPr>
          <p:cNvPr id="5" name="TextBox 4"/>
          <p:cNvSpPr txBox="1"/>
          <p:nvPr/>
        </p:nvSpPr>
        <p:spPr>
          <a:xfrm>
            <a:off x="533400" y="1600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7-Segment Numeral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495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  d    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295900" y="3559516"/>
            <a:ext cx="3810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610225" y="3798664"/>
            <a:ext cx="178141" cy="1208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19800" y="3597616"/>
            <a:ext cx="49750" cy="140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29200" y="1676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 a  b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81600" y="1923365"/>
            <a:ext cx="495300" cy="1200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29250" y="1923365"/>
            <a:ext cx="361950" cy="972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91200" y="1923365"/>
            <a:ext cx="228600" cy="1200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15200" y="2667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 (segment is off)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flipH="1">
            <a:off x="5791200" y="2990166"/>
            <a:ext cx="1524000" cy="362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2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" y="4953000"/>
            <a:ext cx="8183880" cy="1051560"/>
          </a:xfrm>
        </p:spPr>
        <p:txBody>
          <a:bodyPr/>
          <a:lstStyle/>
          <a:p>
            <a:r>
              <a:rPr lang="en-US" dirty="0" smtClean="0"/>
              <a:t>Load Cell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3357033" cy="25177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0"/>
            <a:ext cx="3500162" cy="2625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3733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Covering Load Cell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3810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Cell Uncovered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324100" y="2514600"/>
            <a:ext cx="1143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91200" y="2667000"/>
            <a:ext cx="304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Cell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28" y="530225"/>
            <a:ext cx="5234781" cy="4187825"/>
          </a:xfrm>
        </p:spPr>
      </p:pic>
      <p:sp>
        <p:nvSpPr>
          <p:cNvPr id="5" name="TextBox 4"/>
          <p:cNvSpPr txBox="1"/>
          <p:nvPr/>
        </p:nvSpPr>
        <p:spPr>
          <a:xfrm>
            <a:off x="7239000" y="1066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Metal Frame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8194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Strain Gauge (under epoxy)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81600" y="1295400"/>
            <a:ext cx="2057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47800" y="2438400"/>
            <a:ext cx="2667000" cy="981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457200"/>
            <a:ext cx="818388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SEN-10245 50kg Load Cell Specifications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960827"/>
              </p:ext>
            </p:extLst>
          </p:nvPr>
        </p:nvGraphicFramePr>
        <p:xfrm>
          <a:off x="1554639" y="1467231"/>
          <a:ext cx="6080760" cy="2266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/>
                <a:gridCol w="3040380"/>
              </a:tblGrid>
              <a:tr h="22488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Capacity kg 40-50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Comprehensive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Error mv/v 0.05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Output Sensitivity mv/v 1.0±0.1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Nonlinearity %FS 0.03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Repeatability %FS 0.03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Hysteresis %FS 0.03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Creep (3min)%FS 0.03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Zero Drift (1min)%FS 0.03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Temp. Effect on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Zero %FS/10℃ 1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Temp. Effect on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Output %FS/10℃ 0.05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Zero Output mV/V ±0.1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Input Resistance Ω 1000±20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Output Resistance Ω 1000±20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Insulation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Resistance MΩ ≥5000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Excitation Voltage V ≤10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Operation Temp.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Range ℃ 0--+50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Overload Capacity %FS 150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38600"/>
            <a:ext cx="2000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5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Gauge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81" y="1581150"/>
            <a:ext cx="3648075" cy="2085975"/>
          </a:xfrm>
        </p:spPr>
      </p:pic>
      <p:sp>
        <p:nvSpPr>
          <p:cNvPr id="5" name="TextBox 4"/>
          <p:cNvSpPr txBox="1"/>
          <p:nvPr/>
        </p:nvSpPr>
        <p:spPr>
          <a:xfrm>
            <a:off x="5257800" y="4191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Strain Gauges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791200" y="36576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00800" y="1143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Flexible Resistive Material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24384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Resistance of Material Changes when Stressed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181600" y="1371600"/>
            <a:ext cx="1295400" cy="694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9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51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1398</TotalTime>
  <Words>163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Times New Roman</vt:lpstr>
      <vt:lpstr>Verdana</vt:lpstr>
      <vt:lpstr>Wingdings 2</vt:lpstr>
      <vt:lpstr>Aspect</vt:lpstr>
      <vt:lpstr>DIGITAL SCALE</vt:lpstr>
      <vt:lpstr>Components</vt:lpstr>
      <vt:lpstr>Control Board</vt:lpstr>
      <vt:lpstr>LCD Display</vt:lpstr>
      <vt:lpstr>Load Cell</vt:lpstr>
      <vt:lpstr>Load Cell</vt:lpstr>
      <vt:lpstr>SEN-10245 50kg Load Cell Specifications  </vt:lpstr>
      <vt:lpstr>Strain Gauge</vt:lpstr>
      <vt:lpstr>PowerPoint Presentation</vt:lpstr>
    </vt:vector>
  </TitlesOfParts>
  <Company>Fulton-Montgomery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SCALE</dc:title>
  <dc:creator>Windows User</dc:creator>
  <cp:lastModifiedBy>Electronic Technology</cp:lastModifiedBy>
  <cp:revision>14</cp:revision>
  <dcterms:created xsi:type="dcterms:W3CDTF">2012-11-13T20:29:16Z</dcterms:created>
  <dcterms:modified xsi:type="dcterms:W3CDTF">2013-12-16T14:02:29Z</dcterms:modified>
</cp:coreProperties>
</file>