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4" d="100"/>
          <a:sy n="134" d="100"/>
        </p:scale>
        <p:origin x="-95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45E12-F508-45C8-9020-D5B00EDDC3C9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DAD68B-D3FE-4594-BC30-B5EEABEDF1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45E12-F508-45C8-9020-D5B00EDDC3C9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DAD68B-D3FE-4594-BC30-B5EEABEDF1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45E12-F508-45C8-9020-D5B00EDDC3C9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DAD68B-D3FE-4594-BC30-B5EEABEDF1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45E12-F508-45C8-9020-D5B00EDDC3C9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DAD68B-D3FE-4594-BC30-B5EEABEDF1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45E12-F508-45C8-9020-D5B00EDDC3C9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DAD68B-D3FE-4594-BC30-B5EEABEDF1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45E12-F508-45C8-9020-D5B00EDDC3C9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DAD68B-D3FE-4594-BC30-B5EEABEDF1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45E12-F508-45C8-9020-D5B00EDDC3C9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DAD68B-D3FE-4594-BC30-B5EEABEDF1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45E12-F508-45C8-9020-D5B00EDDC3C9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DAD68B-D3FE-4594-BC30-B5EEABEDF1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45E12-F508-45C8-9020-D5B00EDDC3C9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DAD68B-D3FE-4594-BC30-B5EEABEDF1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45E12-F508-45C8-9020-D5B00EDDC3C9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DAD68B-D3FE-4594-BC30-B5EEABEDF1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45E12-F508-45C8-9020-D5B00EDDC3C9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DAD68B-D3FE-4594-BC30-B5EEABEDF11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B845E12-F508-45C8-9020-D5B00EDDC3C9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BDAD68B-D3FE-4594-BC30-B5EEABEDF1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34300" cy="1523999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Digital Non-Programmable Thermostat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05000"/>
            <a:ext cx="58674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15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screen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057400"/>
            <a:ext cx="1733792" cy="1524213"/>
          </a:xfrm>
        </p:spPr>
      </p:pic>
      <p:sp>
        <p:nvSpPr>
          <p:cNvPr id="7" name="TextBox 6"/>
          <p:cNvSpPr txBox="1"/>
          <p:nvPr/>
        </p:nvSpPr>
        <p:spPr>
          <a:xfrm>
            <a:off x="685800" y="9906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Setpoint indicator-</a:t>
            </a:r>
          </a:p>
          <a:p>
            <a:r>
              <a:rPr lang="en-US" dirty="0" smtClean="0"/>
              <a:t>Appears when the Setpoint temperature is displayed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33528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 battery warning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0" y="990600"/>
            <a:ext cx="3276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Temperature</a:t>
            </a:r>
          </a:p>
          <a:p>
            <a:r>
              <a:rPr lang="en-US" dirty="0" smtClean="0"/>
              <a:t>The ambient temperature is normally displayed. The setpoint temperature will appear 5 seconds after the Up or Down button is pressed once.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3581400"/>
            <a:ext cx="297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System status</a:t>
            </a:r>
          </a:p>
          <a:p>
            <a:r>
              <a:rPr lang="en-US" dirty="0" smtClean="0"/>
              <a:t>Cool on: Cooling system is on.</a:t>
            </a:r>
          </a:p>
          <a:p>
            <a:r>
              <a:rPr lang="en-US" dirty="0" smtClean="0"/>
              <a:t>Heat on: Heating system is on.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733800" y="1143000"/>
            <a:ext cx="0" cy="10479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971800" y="1143000"/>
            <a:ext cx="762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648200" y="1219200"/>
            <a:ext cx="0" cy="9717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648200" y="1219200"/>
            <a:ext cx="685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14600" y="34290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648200" y="35052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648200" y="3886200"/>
            <a:ext cx="685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926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of front cover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250693"/>
            <a:ext cx="3932238" cy="2948501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rubber buttons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Back of screen</a:t>
            </a:r>
          </a:p>
          <a:p>
            <a:endParaRPr lang="en-US" dirty="0"/>
          </a:p>
          <a:p>
            <a:r>
              <a:rPr lang="en-US" dirty="0" smtClean="0"/>
              <a:t>Sliders heating/cooling and fan auto/off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752600" y="914400"/>
            <a:ext cx="0" cy="1295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52600" y="914400"/>
            <a:ext cx="2819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060595" y="2590800"/>
            <a:ext cx="1600200" cy="230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517795" y="3505200"/>
            <a:ext cx="1143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856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glance at circuit board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250355"/>
            <a:ext cx="3932238" cy="294917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Buttons make contact on these terminals</a:t>
            </a:r>
          </a:p>
          <a:p>
            <a:r>
              <a:rPr lang="en-US" dirty="0" smtClean="0"/>
              <a:t>Terminals for the screen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Plastic plate to protect processor, also keeps screen in place.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447800" y="914400"/>
            <a:ext cx="0" cy="1524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47800" y="914400"/>
            <a:ext cx="3200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505200" y="3352800"/>
            <a:ext cx="1219200" cy="230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590800" y="1905000"/>
            <a:ext cx="0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90800" y="1905000"/>
            <a:ext cx="2057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144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Underneath the plastic protection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250355"/>
            <a:ext cx="3932238" cy="294917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Micro-controller</a:t>
            </a:r>
          </a:p>
          <a:p>
            <a:r>
              <a:rPr lang="en-US" dirty="0" smtClean="0"/>
              <a:t>64 pin chip</a:t>
            </a:r>
          </a:p>
          <a:p>
            <a:r>
              <a:rPr lang="en-US" dirty="0" smtClean="0"/>
              <a:t>Must have non-volatile memory because it keeps the set temperature even after power loss.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667000" y="914400"/>
            <a:ext cx="0" cy="1600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67000" y="914400"/>
            <a:ext cx="2133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152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with </a:t>
            </a:r>
            <a:r>
              <a:rPr lang="en-US" dirty="0" err="1" smtClean="0"/>
              <a:t>Thermister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250355"/>
            <a:ext cx="3932238" cy="294917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Sliders for heat/cool and fan auto/on</a:t>
            </a:r>
          </a:p>
          <a:p>
            <a:endParaRPr lang="en-US" dirty="0"/>
          </a:p>
          <a:p>
            <a:r>
              <a:rPr lang="en-US" dirty="0" smtClean="0"/>
              <a:t>Temperature sensor</a:t>
            </a:r>
          </a:p>
          <a:p>
            <a:r>
              <a:rPr lang="en-US" sz="1300" dirty="0" smtClean="0"/>
              <a:t>Thermistor changes resistance depending on the temperature</a:t>
            </a:r>
          </a:p>
          <a:p>
            <a:r>
              <a:rPr lang="en-US" sz="1300" dirty="0" smtClean="0"/>
              <a:t>At room temperature the resistance is around 12k ohms. With someone holding it the resistance goes down to 9k ohms (assuming about 90-98 degrees F). Holding it outside on a cold day (about 20 degrees F) it reads 26k ohms.</a:t>
            </a:r>
          </a:p>
          <a:p>
            <a:r>
              <a:rPr lang="en-US" sz="1300" dirty="0" smtClean="0"/>
              <a:t>When the thermostat is on a signal is only sent to the thermistor every few seconds. The signal is a very short square wave that will change voltage when the thermistor is a different resistance. This means it only takes a temperature reading once every few seconds.</a:t>
            </a:r>
            <a:endParaRPr lang="en-US" sz="1300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Battery goes here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86000" y="9144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86000" y="914400"/>
            <a:ext cx="2438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404486" y="21336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352800" y="31242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24400" y="3124200"/>
            <a:ext cx="0" cy="1295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524000" y="4419600"/>
            <a:ext cx="3200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524000" y="38862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85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without cover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250355"/>
            <a:ext cx="3932238" cy="294917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Battery terminals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Capacitor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819400" y="24384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819400" y="2667000"/>
            <a:ext cx="1981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371600" y="2667000"/>
            <a:ext cx="1447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371600" y="24384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914400" y="3962400"/>
            <a:ext cx="3810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914400" y="34290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861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Relay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250355"/>
            <a:ext cx="3932238" cy="294917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Relay for switching on heater/cooler, allows the high voltage Heater or A/C unit to be controlled by the 3V control system.</a:t>
            </a:r>
          </a:p>
          <a:p>
            <a:r>
              <a:rPr lang="en-US" dirty="0" smtClean="0"/>
              <a:t>Contacts for the temperature sensor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667000" y="838200"/>
            <a:ext cx="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67000" y="838200"/>
            <a:ext cx="2057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886200" y="29718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86200" y="3733800"/>
            <a:ext cx="914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283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250355"/>
            <a:ext cx="3932238" cy="294917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351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311</TotalTime>
  <Words>276</Words>
  <Application>Microsoft Office PowerPoint</Application>
  <PresentationFormat>On-screen Show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Aspect</vt:lpstr>
      <vt:lpstr>Digital Non-Programmable Thermostat</vt:lpstr>
      <vt:lpstr>Digital screen</vt:lpstr>
      <vt:lpstr>Back of front cover</vt:lpstr>
      <vt:lpstr>1st glance at circuit board</vt:lpstr>
      <vt:lpstr>Underneath the plastic protection</vt:lpstr>
      <vt:lpstr>Back with Thermister</vt:lpstr>
      <vt:lpstr>Back without cover</vt:lpstr>
      <vt:lpstr> Relay</vt:lpstr>
      <vt:lpstr>PowerPoint Presentation</vt:lpstr>
    </vt:vector>
  </TitlesOfParts>
  <Company>Fulton-Montgomery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Honeywell Thermostat</dc:title>
  <dc:creator>electech</dc:creator>
  <cp:lastModifiedBy>Windows User</cp:lastModifiedBy>
  <cp:revision>19</cp:revision>
  <dcterms:created xsi:type="dcterms:W3CDTF">2012-02-27T16:15:19Z</dcterms:created>
  <dcterms:modified xsi:type="dcterms:W3CDTF">2012-03-07T18:08:22Z</dcterms:modified>
</cp:coreProperties>
</file>