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309" r:id="rId2"/>
    <p:sldId id="257" r:id="rId3"/>
    <p:sldId id="274" r:id="rId4"/>
    <p:sldId id="258" r:id="rId5"/>
    <p:sldId id="263" r:id="rId6"/>
    <p:sldId id="303" r:id="rId7"/>
    <p:sldId id="308" r:id="rId8"/>
    <p:sldId id="268" r:id="rId9"/>
    <p:sldId id="265" r:id="rId10"/>
    <p:sldId id="273" r:id="rId11"/>
    <p:sldId id="310" r:id="rId12"/>
    <p:sldId id="266" r:id="rId13"/>
    <p:sldId id="269" r:id="rId14"/>
    <p:sldId id="270" r:id="rId15"/>
    <p:sldId id="306" r:id="rId16"/>
    <p:sldId id="307" r:id="rId17"/>
    <p:sldId id="304" r:id="rId18"/>
    <p:sldId id="271" r:id="rId19"/>
    <p:sldId id="302" r:id="rId20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28" autoAdjust="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300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85851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6600" dirty="0"/>
              <a:t>Measurement (Part 1)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2017984" y="2209800"/>
            <a:ext cx="5463903" cy="3048000"/>
          </a:xfrm>
          <a:prstGeom prst="rect">
            <a:avLst/>
          </a:prstGeom>
        </p:spPr>
        <p:txBody>
          <a:bodyPr vert="horz" lIns="45720" rIns="45720">
            <a:normAutofit fontScale="62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en-US" dirty="0" smtClean="0"/>
              <a:t>- This 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Foundation.</a:t>
            </a:r>
          </a:p>
          <a:p>
            <a:pPr algn="l"/>
            <a:r>
              <a:rPr lang="en-US" dirty="0" smtClean="0"/>
              <a:t>- This work is licensed under the Creative Commons Attribution 4.0 International License. To view a copy of this license, visit </a:t>
            </a:r>
            <a:r>
              <a:rPr lang="en-US" u="sng" dirty="0" smtClean="0">
                <a:hlinkClick r:id="rId5"/>
              </a:rPr>
              <a:t>http://creativecommons.org/licenses/by/4.0/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For answer keys and additional resources about this activity, go to </a:t>
            </a:r>
            <a:r>
              <a:rPr lang="en-US" u="sng" dirty="0" smtClean="0">
                <a:hlinkClick r:id="rId6"/>
              </a:rPr>
              <a:t>www.nwtc.edu/mathnsf</a:t>
            </a:r>
            <a:r>
              <a:rPr lang="en-US" dirty="0" smtClean="0"/>
              <a:t> and submit the form for more information.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5319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4 in × 8 in × 3 in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Multiplying/Dividing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1554" y="1459558"/>
            <a:ext cx="8229600" cy="4525963"/>
          </a:xfrm>
        </p:spPr>
        <p:txBody>
          <a:bodyPr/>
          <a:lstStyle/>
          <a:p>
            <a:r>
              <a:rPr lang="en-US" dirty="0"/>
              <a:t>For length measurements, there are three types based on the </a:t>
            </a:r>
            <a:r>
              <a:rPr lang="en-US" dirty="0" smtClean="0"/>
              <a:t>dimensions in the context of the situation.  Inches is used below, but this can be applied to any length units.</a:t>
            </a:r>
          </a:p>
          <a:p>
            <a:pPr marL="109728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Linear Measurement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83276"/>
              </p:ext>
            </p:extLst>
          </p:nvPr>
        </p:nvGraphicFramePr>
        <p:xfrm>
          <a:off x="685800" y="3276601"/>
          <a:ext cx="7696200" cy="29841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6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5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3398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Linear Length</a:t>
                      </a:r>
                      <a:endParaRPr lang="en-US" sz="24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Area</a:t>
                      </a:r>
                      <a:endParaRPr lang="en-US" sz="24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Volume</a:t>
                      </a:r>
                      <a:endParaRPr lang="en-US" sz="2400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3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One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Dimensional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Two Dimensional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Three Dimensional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baseline="0" dirty="0" smtClean="0"/>
                        <a:t> or </a:t>
                      </a:r>
                      <a:r>
                        <a:rPr lang="en-US" baseline="0" dirty="0" err="1" smtClean="0"/>
                        <a:t>sq</a:t>
                      </a:r>
                      <a:r>
                        <a:rPr lang="en-US" baseline="0" dirty="0" smtClean="0"/>
                        <a:t> in</a:t>
                      </a:r>
                      <a:endParaRPr lang="en-US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in</a:t>
                      </a:r>
                      <a:r>
                        <a:rPr lang="en-US" baseline="30000" dirty="0" smtClean="0"/>
                        <a:t>3</a:t>
                      </a:r>
                      <a:r>
                        <a:rPr lang="en-US" baseline="0" dirty="0" smtClean="0"/>
                        <a:t> or cu in</a:t>
                      </a:r>
                      <a:endParaRPr lang="en-US" dirty="0" smtClean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>
            <a:off x="1295400" y="5105400"/>
            <a:ext cx="13716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114800" y="4648200"/>
            <a:ext cx="762000" cy="609600"/>
          </a:xfrm>
          <a:prstGeom prst="rect">
            <a:avLst/>
          </a:prstGeom>
          <a:solidFill>
            <a:schemeClr val="bg1"/>
          </a:solidFill>
          <a:ln w="25400" cmpd="sng">
            <a:solidFill>
              <a:schemeClr val="dk1">
                <a:shade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8154" y="4768679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302035" y="5257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0" name="Cube 9"/>
          <p:cNvSpPr/>
          <p:nvPr/>
        </p:nvSpPr>
        <p:spPr>
          <a:xfrm>
            <a:off x="6629400" y="4616279"/>
            <a:ext cx="685800" cy="641521"/>
          </a:xfrm>
          <a:prstGeom prst="cube">
            <a:avLst/>
          </a:prstGeom>
          <a:ln w="22225" cmpd="sng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75863" y="5053705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05600" y="5217801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4800248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94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092891"/>
          </a:xfrm>
        </p:spPr>
        <p:txBody>
          <a:bodyPr/>
          <a:lstStyle/>
          <a:p>
            <a:r>
              <a:rPr lang="en-US" dirty="0" smtClean="0"/>
              <a:t>Example:  130 mi ÷ 2 hr</a:t>
            </a:r>
          </a:p>
          <a:p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r>
              <a:rPr lang="en-US" dirty="0" smtClean="0"/>
              <a:t>Example:  15 sq ft ÷ 3 </a:t>
            </a:r>
            <a:r>
              <a:rPr lang="en-US" dirty="0" err="1" smtClean="0"/>
              <a:t>ft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Example:  75 </a:t>
            </a:r>
            <a:r>
              <a:rPr lang="en-US" dirty="0" err="1"/>
              <a:t>lb</a:t>
            </a:r>
            <a:r>
              <a:rPr lang="en-US" dirty="0"/>
              <a:t> ÷ 6.55 </a:t>
            </a:r>
            <a:r>
              <a:rPr lang="en-US" dirty="0" err="1"/>
              <a:t>sq</a:t>
            </a:r>
            <a:r>
              <a:rPr lang="en-US" dirty="0"/>
              <a:t> in.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2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Multiplying/Dividing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1)  7 mph × 4 hr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mtClean="0"/>
              <a:t>2)  </a:t>
            </a:r>
            <a:r>
              <a:rPr lang="en-US" dirty="0" smtClean="0"/>
              <a:t>200 mi ÷ 55 mph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>
            <a:normAutofit/>
          </a:bodyPr>
          <a:lstStyle/>
          <a:p>
            <a:r>
              <a:rPr lang="en-US" dirty="0" smtClean="0"/>
              <a:t>There is an efficient way to determine what fractional 16</a:t>
            </a:r>
            <a:r>
              <a:rPr lang="en-US" baseline="30000" dirty="0" smtClean="0"/>
              <a:t>th</a:t>
            </a:r>
            <a:r>
              <a:rPr lang="en-US" dirty="0" smtClean="0"/>
              <a:t>, 32</a:t>
            </a:r>
            <a:r>
              <a:rPr lang="en-US" baseline="30000" dirty="0" smtClean="0"/>
              <a:t>nd</a:t>
            </a:r>
            <a:r>
              <a:rPr lang="en-US" dirty="0" smtClean="0"/>
              <a:t>, or 64</a:t>
            </a:r>
            <a:r>
              <a:rPr lang="en-US" baseline="30000" dirty="0" smtClean="0"/>
              <a:t>th</a:t>
            </a:r>
            <a:r>
              <a:rPr lang="en-US" dirty="0" smtClean="0"/>
              <a:t> a decimal is closest to, especially when you cannot look at the decimal and know right away: </a:t>
            </a:r>
          </a:p>
          <a:p>
            <a:pPr lvl="1"/>
            <a:r>
              <a:rPr lang="en-US" dirty="0" smtClean="0"/>
              <a:t>1.  Multiply the numerator by the desired denominator and round to the nearest whole number.  </a:t>
            </a:r>
          </a:p>
          <a:p>
            <a:pPr lvl="1"/>
            <a:r>
              <a:rPr lang="en-US" dirty="0" smtClean="0"/>
              <a:t>2.  Put the rounded number over the desired denominator.</a:t>
            </a:r>
          </a:p>
          <a:p>
            <a:pPr lvl="1"/>
            <a:r>
              <a:rPr lang="en-US" dirty="0" smtClean="0"/>
              <a:t>3.  If possible, reduce.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74638"/>
            <a:ext cx="9067800" cy="944562"/>
          </a:xfrm>
        </p:spPr>
        <p:txBody>
          <a:bodyPr>
            <a:normAutofit fontScale="90000"/>
          </a:bodyPr>
          <a:lstStyle/>
          <a:p>
            <a:r>
              <a:rPr lang="en-US" dirty="0"/>
              <a:t>Converting Decimals to Fractional Inches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 </a:t>
            </a:r>
            <a:r>
              <a:rPr lang="en-US" dirty="0"/>
              <a:t>What are the following decimals to the nearest 16ths</a:t>
            </a:r>
            <a:r>
              <a:rPr lang="en-US" dirty="0" smtClean="0"/>
              <a:t>?</a:t>
            </a:r>
          </a:p>
          <a:p>
            <a:pPr marL="109728" indent="0">
              <a:buNone/>
            </a:pPr>
            <a:endParaRPr lang="en-US" sz="1800" dirty="0"/>
          </a:p>
          <a:p>
            <a:pPr lvl="1"/>
            <a:r>
              <a:rPr lang="en-US" dirty="0"/>
              <a:t>0.51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0.287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4.879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9.683</a:t>
            </a:r>
            <a:endParaRPr lang="en-US" dirty="0"/>
          </a:p>
          <a:p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0" y="294232"/>
            <a:ext cx="9067800" cy="944562"/>
          </a:xfrm>
          <a:prstGeom prst="rect">
            <a:avLst/>
          </a:prstGeom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Converting Decimals to Fractional Inches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9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19200"/>
            <a:ext cx="8382000" cy="4788091"/>
          </a:xfrm>
        </p:spPr>
        <p:txBody>
          <a:bodyPr/>
          <a:lstStyle/>
          <a:p>
            <a:r>
              <a:rPr lang="en-US" dirty="0" smtClean="0"/>
              <a:t>Examples: </a:t>
            </a:r>
            <a:r>
              <a:rPr lang="en-US" dirty="0"/>
              <a:t>What are the following decimals to the nearest </a:t>
            </a:r>
            <a:r>
              <a:rPr lang="en-US" dirty="0" smtClean="0"/>
              <a:t>32nds?</a:t>
            </a:r>
            <a:endParaRPr lang="en-US" dirty="0"/>
          </a:p>
          <a:p>
            <a:pPr marL="393192" lvl="1" indent="0">
              <a:buNone/>
            </a:pPr>
            <a:r>
              <a:rPr lang="en-US" sz="2700" dirty="0" smtClean="0"/>
              <a:t>1)   0.287</a:t>
            </a:r>
            <a:endParaRPr lang="en-US" sz="2700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109728" indent="0">
              <a:buNone/>
            </a:pPr>
            <a:r>
              <a:rPr lang="en-US" dirty="0" smtClean="0"/>
              <a:t>    2)   3.065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    3)   0.738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84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494049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By using a fractional measurement, we are creating a certain amount of error by not using the exact decimal dimension, the difference between the decimal given and fraction determined.</a:t>
            </a:r>
          </a:p>
          <a:p>
            <a:r>
              <a:rPr lang="en-US" dirty="0" smtClean="0"/>
              <a:t>Example</a:t>
            </a:r>
            <a:r>
              <a:rPr lang="en-US" dirty="0"/>
              <a:t>:  Express 0.76</a:t>
            </a:r>
            <a:r>
              <a:rPr lang="en-US" dirty="0" smtClean="0"/>
              <a:t>” </a:t>
            </a:r>
            <a:r>
              <a:rPr lang="en-US" dirty="0"/>
              <a:t>in fraction form to the nearest 16</a:t>
            </a:r>
            <a:r>
              <a:rPr lang="en-US" baseline="30000" dirty="0"/>
              <a:t>th</a:t>
            </a:r>
            <a:r>
              <a:rPr lang="en-US" dirty="0"/>
              <a:t> of </a:t>
            </a:r>
            <a:r>
              <a:rPr lang="en-US" dirty="0" smtClean="0"/>
              <a:t>an inch.  </a:t>
            </a:r>
            <a:r>
              <a:rPr lang="en-US" dirty="0"/>
              <a:t>Find the error to the nearest ten-thousandth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If the tolerance on this job was ±0.05” would we be okay using the nearest 16</a:t>
            </a:r>
            <a:r>
              <a:rPr lang="en-US" baseline="30000" dirty="0" smtClean="0"/>
              <a:t>th</a:t>
            </a:r>
            <a:r>
              <a:rPr lang="en-US" dirty="0" smtClean="0"/>
              <a:t>?  What </a:t>
            </a:r>
            <a:r>
              <a:rPr lang="en-US" dirty="0"/>
              <a:t>about ±</a:t>
            </a:r>
            <a:r>
              <a:rPr lang="en-US" dirty="0" smtClean="0"/>
              <a:t>0.005</a:t>
            </a:r>
            <a:r>
              <a:rPr lang="en-US" dirty="0"/>
              <a:t>” </a:t>
            </a:r>
            <a:r>
              <a:rPr lang="en-US" dirty="0" smtClean="0"/>
              <a:t>?  If not, what we need to do to have our fractional measurement more accurate?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-814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Converting Decimals to Fractional </a:t>
            </a:r>
            <a:r>
              <a:rPr lang="en-US" dirty="0" smtClean="0"/>
              <a:t>Inches - Error</a:t>
            </a:r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76200" y="274638"/>
            <a:ext cx="9067800" cy="944562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4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37606" y="1219200"/>
            <a:ext cx="8229600" cy="4940491"/>
          </a:xfrm>
        </p:spPr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 What is </a:t>
            </a:r>
            <a:r>
              <a:rPr lang="en-US" dirty="0" smtClean="0"/>
              <a:t>3.268 </a:t>
            </a:r>
            <a:r>
              <a:rPr lang="en-US" dirty="0"/>
              <a:t>in equivalent to in fraction form to the nearest </a:t>
            </a:r>
            <a:r>
              <a:rPr lang="en-US" dirty="0" smtClean="0"/>
              <a:t>32</a:t>
            </a:r>
            <a:r>
              <a:rPr lang="en-US" baseline="30000" dirty="0" smtClean="0"/>
              <a:t>nd</a:t>
            </a:r>
            <a:r>
              <a:rPr lang="en-US" dirty="0" smtClean="0"/>
              <a:t> of </a:t>
            </a:r>
            <a:r>
              <a:rPr lang="en-US" dirty="0"/>
              <a:t>an inch?  Find the error to the nearest ten-thousandth.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dirty="0"/>
              <a:t>Converting Decimals to Fractional </a:t>
            </a:r>
            <a:r>
              <a:rPr lang="en-US" dirty="0" smtClean="0"/>
              <a:t>Inches - Error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300" y="799056"/>
            <a:ext cx="8458200" cy="49404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Example:  Express each of the dimensions in fraction form to the nearest 16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of an inch.  Find the error to the nearest thousandth for each side.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41106"/>
            <a:ext cx="8229600" cy="792162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  <p:sp>
        <p:nvSpPr>
          <p:cNvPr id="4" name="Cube 3"/>
          <p:cNvSpPr/>
          <p:nvPr/>
        </p:nvSpPr>
        <p:spPr>
          <a:xfrm>
            <a:off x="1524000" y="2108753"/>
            <a:ext cx="5791200" cy="1066800"/>
          </a:xfrm>
          <a:prstGeom prst="cube">
            <a:avLst>
              <a:gd name="adj" fmla="val 75919"/>
            </a:avLst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19200" y="2206674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2.381”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7344747" y="2057400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.245”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352800" y="3175711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5.460”</a:t>
            </a:r>
            <a:endParaRPr lang="en-US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996606"/>
              </p:ext>
            </p:extLst>
          </p:nvPr>
        </p:nvGraphicFramePr>
        <p:xfrm>
          <a:off x="304800" y="4744348"/>
          <a:ext cx="8572500" cy="175314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81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Blueprint Measurement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Nearest 16</a:t>
                      </a:r>
                      <a:r>
                        <a:rPr lang="en-US" sz="1600" baseline="30000" dirty="0" smtClean="0"/>
                        <a:t>th</a:t>
                      </a:r>
                      <a:r>
                        <a:rPr lang="en-US" sz="1600" dirty="0" smtClean="0"/>
                        <a:t> of</a:t>
                      </a:r>
                      <a:r>
                        <a:rPr lang="en-US" sz="1600" baseline="0" dirty="0" smtClean="0"/>
                        <a:t> an inch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Error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3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2.381”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83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5.460”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834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0.245”</a:t>
                      </a:r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32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Adding/Subtracting with Measurements</a:t>
            </a:r>
          </a:p>
          <a:p>
            <a:r>
              <a:rPr lang="en-US" dirty="0" smtClean="0"/>
              <a:t>Multiplying/Dividing with Measurements</a:t>
            </a:r>
            <a:endParaRPr lang="en-US" dirty="0"/>
          </a:p>
          <a:p>
            <a:r>
              <a:rPr lang="en-US" dirty="0" smtClean="0"/>
              <a:t>Converting Decimals to Fractional Inches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different ways we can measure things?  What are the most common units used?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763000" cy="4525963"/>
          </a:xfrm>
        </p:spPr>
        <p:txBody>
          <a:bodyPr/>
          <a:lstStyle/>
          <a:p>
            <a:r>
              <a:rPr lang="en-US" dirty="0" smtClean="0"/>
              <a:t>Measurement:  a value composed of a standard unit and how many of the unit</a:t>
            </a:r>
          </a:p>
          <a:p>
            <a:r>
              <a:rPr lang="en-US" dirty="0" smtClean="0"/>
              <a:t>Examples:  </a:t>
            </a:r>
          </a:p>
          <a:p>
            <a:pPr>
              <a:buNone/>
            </a:pPr>
            <a:r>
              <a:rPr lang="en-US" dirty="0" smtClean="0"/>
              <a:t>		3 in. = 3 of 1 in. = 3 × 1 in.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	¼ lb. = one quarter of one pound = ¼ × 1 lb.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Definitions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940491"/>
          </a:xfrm>
        </p:spPr>
        <p:txBody>
          <a:bodyPr/>
          <a:lstStyle/>
          <a:p>
            <a:r>
              <a:rPr lang="en-US" dirty="0" smtClean="0"/>
              <a:t>Be sure you are combining like units. Ex:  You can not add 2 ft to 3 in.</a:t>
            </a:r>
          </a:p>
          <a:p>
            <a:r>
              <a:rPr lang="en-US" dirty="0" smtClean="0"/>
              <a:t>Example:  3.2 cm + 5.298 cm + 0.18 cm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5½ ft + 2¾ ft – 2.65 ft + 24 in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Adding/Subtracting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6’9” </a:t>
            </a:r>
            <a:r>
              <a:rPr lang="en-US" dirty="0"/>
              <a:t>+</a:t>
            </a:r>
            <a:r>
              <a:rPr lang="en-US" dirty="0" smtClean="0"/>
              <a:t> 2’6”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 4’2” – 1’7”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Adding/Subtracting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55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Example:  1’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9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” +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r>
                  <a:rPr lang="en-US" dirty="0" smtClean="0"/>
                  <a:t>”</a:t>
                </a:r>
              </a:p>
              <a:p>
                <a:endParaRPr lang="en-US" dirty="0"/>
              </a:p>
              <a:p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Example:  8’4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dirty="0" smtClean="0"/>
                  <a:t>” </a:t>
                </a:r>
                <a:r>
                  <a:rPr lang="en-US" dirty="0"/>
                  <a:t>– </a:t>
                </a:r>
                <a:r>
                  <a:rPr lang="en-US" dirty="0" smtClean="0"/>
                  <a:t>3’8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dirty="0" smtClean="0"/>
                  <a:t>”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Adding/Subtracting Measurements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64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14400"/>
                <a:ext cx="8229600" cy="5092891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 smtClean="0"/>
                  <a:t>1)  3 </a:t>
                </a:r>
                <a:r>
                  <a:rPr lang="en-US" sz="2800" dirty="0" err="1"/>
                  <a:t>ft</a:t>
                </a:r>
                <a:r>
                  <a:rPr lang="en-US" sz="2800" dirty="0"/>
                  <a:t> – 9 in</a:t>
                </a:r>
              </a:p>
              <a:p>
                <a:endParaRPr lang="en-US" sz="2800" dirty="0" smtClean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2)  10’8¾” + 2’6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800" dirty="0" smtClean="0"/>
                  <a:t>”</a:t>
                </a:r>
              </a:p>
              <a:p>
                <a:endParaRPr lang="en-US" sz="2800" dirty="0" smtClean="0"/>
              </a:p>
              <a:p>
                <a:endParaRPr lang="en-US" sz="2800" dirty="0"/>
              </a:p>
              <a:p>
                <a:endParaRPr lang="en-US" sz="2800" dirty="0" smtClean="0"/>
              </a:p>
              <a:p>
                <a:r>
                  <a:rPr lang="en-US" sz="2800" dirty="0" smtClean="0"/>
                  <a:t>3)   5’7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” – 2’8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2800" dirty="0"/>
                  <a:t> </a:t>
                </a:r>
                <a:r>
                  <a:rPr lang="en-US" sz="2800" dirty="0" smtClean="0"/>
                  <a:t>”</a:t>
                </a:r>
                <a:endParaRPr lang="en-US" sz="2400" dirty="0"/>
              </a:p>
              <a:p>
                <a:endParaRPr lang="en-US" sz="2400" dirty="0" smtClean="0"/>
              </a:p>
              <a:p>
                <a:endParaRPr lang="en-US" sz="2400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14400"/>
                <a:ext cx="8229600" cy="5092891"/>
              </a:xfrm>
              <a:blipFill rotWithShape="0">
                <a:blip r:embed="rId2"/>
                <a:stretch>
                  <a:fillRect t="-11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The operation of the problem needs to be done to the unit as well as the numbers attached to the units.</a:t>
            </a:r>
          </a:p>
          <a:p>
            <a:r>
              <a:rPr lang="en-US" dirty="0" smtClean="0"/>
              <a:t>Example:  2 ft × 3 ft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7921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Multiplying/Dividing Measurements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2215</TotalTime>
  <Words>694</Words>
  <Application>Microsoft Office PowerPoint</Application>
  <PresentationFormat>On-screen Show (4:3)</PresentationFormat>
  <Paragraphs>139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Calibri</vt:lpstr>
      <vt:lpstr>Cambria</vt:lpstr>
      <vt:lpstr>Cambria Math</vt:lpstr>
      <vt:lpstr>Verdana</vt:lpstr>
      <vt:lpstr>Wingdings 2</vt:lpstr>
      <vt:lpstr>Wingdings 3</vt:lpstr>
      <vt:lpstr>Concourse</vt:lpstr>
      <vt:lpstr>Measurement (Part 1)</vt:lpstr>
      <vt:lpstr>Objectives</vt:lpstr>
      <vt:lpstr>Discussion</vt:lpstr>
      <vt:lpstr>Measurement Definitions</vt:lpstr>
      <vt:lpstr>Adding/Subtracting Measurements</vt:lpstr>
      <vt:lpstr>Adding/Subtracting Measurements</vt:lpstr>
      <vt:lpstr>Adding/Subtracting Measurements</vt:lpstr>
      <vt:lpstr>Try Yourself</vt:lpstr>
      <vt:lpstr>Multiplying/Dividing Measurements</vt:lpstr>
      <vt:lpstr>Multiplying/Dividing Measurements</vt:lpstr>
      <vt:lpstr>Linear Measurement</vt:lpstr>
      <vt:lpstr>Multiplying/Dividing Measurements</vt:lpstr>
      <vt:lpstr>Try Yourself</vt:lpstr>
      <vt:lpstr>Converting Decimals to Fractional Inches</vt:lpstr>
      <vt:lpstr>PowerPoint Presentation</vt:lpstr>
      <vt:lpstr>Try Yourself</vt:lpstr>
      <vt:lpstr>Converting Decimals to Fractional Inches - Error</vt:lpstr>
      <vt:lpstr>Converting Decimals to Fractional Inches - Error</vt:lpstr>
      <vt:lpstr>Try Yourself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178</cp:revision>
  <dcterms:created xsi:type="dcterms:W3CDTF">2010-08-17T20:49:24Z</dcterms:created>
  <dcterms:modified xsi:type="dcterms:W3CDTF">2018-05-29T18:33:03Z</dcterms:modified>
</cp:coreProperties>
</file>