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26"/>
  </p:notesMasterIdLst>
  <p:sldIdLst>
    <p:sldId id="256" r:id="rId2"/>
    <p:sldId id="288" r:id="rId3"/>
    <p:sldId id="300" r:id="rId4"/>
    <p:sldId id="293" r:id="rId5"/>
    <p:sldId id="301" r:id="rId6"/>
    <p:sldId id="302" r:id="rId7"/>
    <p:sldId id="303" r:id="rId8"/>
    <p:sldId id="299" r:id="rId9"/>
    <p:sldId id="304" r:id="rId10"/>
    <p:sldId id="305" r:id="rId11"/>
    <p:sldId id="306" r:id="rId12"/>
    <p:sldId id="307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72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21/01/2016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85F3DC75-8C5C-4914-8E53-A41F2CEC1B50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37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FD14-A2C9-48FB-B482-C75FC96FB6DC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00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DCA2-7963-4B6B-A13E-BFA4EC69A375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409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E832-CAFF-470B-A79C-366DBEEC4A5B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219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8C62A-B40A-43C5-B40F-92D5E4BAA69C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588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7D-9313-4DBA-9FB7-79B78A41C77D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079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C9C5A-06D1-4231-B0C7-B0460CAD22F4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45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1ED8-157B-43EE-B209-AB0E7894F260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811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81AB-63FB-4CE6-A31D-E7D3E4C1284A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3192-745E-4095-9246-146681907246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18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09BE-71EC-4D57-8E02-BE999EAFB052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86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C93E-F457-40CA-AD7F-2A788E7D46AE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04CB-0987-43E9-867E-C942AC250465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0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6EF96-8A45-4BCA-9C91-13406AC76656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93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9808-023F-4737-94A2-F6685EF1522D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3F0F2-0469-468D-B1A9-A60D2BECBB55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0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6565-6A34-4860-9469-65EAA6E028A5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6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501C011-7EE0-485B-B324-2B4D7A2EA44B}" type="datetime1">
              <a:rPr lang="en-US" smtClean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9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PMT </a:t>
            </a:r>
            <a:r>
              <a:rPr lang="en-US" smtClean="0">
                <a:solidFill>
                  <a:schemeClr val="tx1"/>
                </a:solidFill>
              </a:rPr>
              <a:t>284- </a:t>
            </a:r>
            <a:r>
              <a:rPr lang="en-US" dirty="0" smtClean="0">
                <a:solidFill>
                  <a:schemeClr val="tx1"/>
                </a:solidFill>
              </a:rPr>
              <a:t>Multi Axis CNC Milling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79"/>
            <a:ext cx="5917679" cy="1502651"/>
          </a:xfrm>
        </p:spPr>
        <p:txBody>
          <a:bodyPr>
            <a:normAutofit fontScale="55000" lnSpcReduction="20000"/>
          </a:bodyPr>
          <a:lstStyle/>
          <a:p>
            <a:r>
              <a:rPr lang="en-US" sz="5000" b="1" dirty="0" smtClean="0">
                <a:solidFill>
                  <a:schemeClr val="tx1"/>
                </a:solidFill>
              </a:rPr>
              <a:t>-4</a:t>
            </a:r>
            <a:r>
              <a:rPr lang="en-US" sz="50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5000" b="1" dirty="0" smtClean="0">
                <a:solidFill>
                  <a:schemeClr val="tx1"/>
                </a:solidFill>
              </a:rPr>
              <a:t> Axis- Lecture 3</a:t>
            </a:r>
          </a:p>
          <a:p>
            <a:r>
              <a:rPr lang="en-US" sz="5000" b="1" dirty="0">
                <a:solidFill>
                  <a:schemeClr val="tx1"/>
                </a:solidFill>
              </a:rPr>
              <a:t>	</a:t>
            </a:r>
            <a:r>
              <a:rPr lang="en-US" sz="5000" b="1" dirty="0" smtClean="0">
                <a:solidFill>
                  <a:schemeClr val="tx1"/>
                </a:solidFill>
              </a:rPr>
              <a:t>Programming</a:t>
            </a:r>
          </a:p>
          <a:p>
            <a:r>
              <a:rPr lang="en-US" sz="2000" b="1" dirty="0"/>
              <a:t>	</a:t>
            </a:r>
            <a:endParaRPr lang="en-US" sz="3300" dirty="0" smtClean="0"/>
          </a:p>
          <a:p>
            <a:r>
              <a:rPr lang="en-US" sz="20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927099"/>
            <a:ext cx="7516909" cy="709865"/>
          </a:xfrm>
        </p:spPr>
        <p:txBody>
          <a:bodyPr/>
          <a:lstStyle/>
          <a:p>
            <a:r>
              <a:rPr lang="en-US" dirty="0" smtClean="0"/>
              <a:t>Rotational Cutting- Milling the Helixes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46" y="2233975"/>
            <a:ext cx="6957324" cy="45060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198620" y="2399162"/>
            <a:ext cx="12289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Now the program will mill the Helixes</a:t>
            </a:r>
            <a:endParaRPr lang="en-US" sz="1100" b="1" dirty="0"/>
          </a:p>
        </p:txBody>
      </p:sp>
      <p:cxnSp>
        <p:nvCxnSpPr>
          <p:cNvPr id="13" name="Elbow Connector 12"/>
          <p:cNvCxnSpPr/>
          <p:nvPr/>
        </p:nvCxnSpPr>
        <p:spPr>
          <a:xfrm rot="10800000" flipV="1">
            <a:off x="3992880" y="2699244"/>
            <a:ext cx="281940" cy="422496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47949" y="6295401"/>
            <a:ext cx="1104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Tool Depth</a:t>
            </a:r>
            <a:endParaRPr lang="en-US" sz="1000" b="1" dirty="0"/>
          </a:p>
        </p:txBody>
      </p:sp>
      <p:cxnSp>
        <p:nvCxnSpPr>
          <p:cNvPr id="20" name="Elbow Connector 19"/>
          <p:cNvCxnSpPr/>
          <p:nvPr/>
        </p:nvCxnSpPr>
        <p:spPr>
          <a:xfrm rot="16200000" flipV="1">
            <a:off x="2685704" y="5955596"/>
            <a:ext cx="480060" cy="236220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0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the Helixes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Because the tool need to move in both X and A at the same time to cut the A axis needs to be left unclamped</a:t>
            </a:r>
          </a:p>
          <a:p>
            <a:r>
              <a:rPr lang="en-US" dirty="0" smtClean="0"/>
              <a:t>This makes the set-up less rigid, the trade off is the added capability for simultaneous 4 axis machining</a:t>
            </a:r>
          </a:p>
          <a:p>
            <a:r>
              <a:rPr lang="en-US" dirty="0" smtClean="0"/>
              <a:t>Once the 4</a:t>
            </a:r>
            <a:r>
              <a:rPr lang="en-US" baseline="30000" dirty="0" smtClean="0"/>
              <a:t>th</a:t>
            </a:r>
            <a:r>
              <a:rPr lang="en-US" dirty="0" smtClean="0"/>
              <a:t> axis is unclamped it will stay unclamped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84" y="238760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814060" y="2872740"/>
            <a:ext cx="1296280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10340" y="2761092"/>
            <a:ext cx="192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 axis unclamps and stays unclamped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4377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the Helixes- Z 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helixes will be cut with a ¼” ball endmill</a:t>
            </a:r>
          </a:p>
          <a:p>
            <a:r>
              <a:rPr lang="en-US" dirty="0" smtClean="0"/>
              <a:t>The helix depth is .1875”</a:t>
            </a:r>
          </a:p>
          <a:p>
            <a:r>
              <a:rPr lang="en-US" dirty="0" smtClean="0"/>
              <a:t>The part is a 2.000” diameter</a:t>
            </a:r>
          </a:p>
          <a:p>
            <a:r>
              <a:rPr lang="en-US" dirty="0" smtClean="0"/>
              <a:t>Because the part is programmed from centerline this make the top of the part 1.000”</a:t>
            </a:r>
          </a:p>
          <a:p>
            <a:pPr lvl="1"/>
            <a:r>
              <a:rPr lang="en-US" dirty="0" smtClean="0"/>
              <a:t>2.000”/2= 1.000”</a:t>
            </a:r>
          </a:p>
          <a:p>
            <a:r>
              <a:rPr lang="en-US" dirty="0" smtClean="0"/>
              <a:t>To get the calculated z depth subtract the helix depth from the top of the part</a:t>
            </a:r>
          </a:p>
          <a:p>
            <a:pPr lvl="1"/>
            <a:r>
              <a:rPr lang="en-US" dirty="0" smtClean="0"/>
              <a:t>1.000”-.1875”=.8125”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84" y="238760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880860" y="3672840"/>
            <a:ext cx="419100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99960" y="3549729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Helix Depth</a:t>
            </a:r>
            <a:endParaRPr lang="en-US" sz="1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880860" y="5120133"/>
            <a:ext cx="419100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99960" y="4997022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Helix Depth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960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927099"/>
            <a:ext cx="7516909" cy="709865"/>
          </a:xfrm>
        </p:spPr>
        <p:txBody>
          <a:bodyPr/>
          <a:lstStyle/>
          <a:p>
            <a:r>
              <a:rPr lang="en-US" dirty="0" smtClean="0"/>
              <a:t>Rotational Cutting- Milling the Helixes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37" y="2153994"/>
            <a:ext cx="7212700" cy="467143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333500" y="4332953"/>
            <a:ext cx="1228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Start of Helix is X.750”</a:t>
            </a:r>
            <a:endParaRPr lang="en-US" sz="1100" b="1" dirty="0"/>
          </a:p>
        </p:txBody>
      </p:sp>
      <p:cxnSp>
        <p:nvCxnSpPr>
          <p:cNvPr id="6" name="Elbow Connector 5"/>
          <p:cNvCxnSpPr/>
          <p:nvPr/>
        </p:nvCxnSpPr>
        <p:spPr>
          <a:xfrm>
            <a:off x="2453148" y="4481539"/>
            <a:ext cx="1097280" cy="755123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10800000" flipV="1">
            <a:off x="4429014" y="4404360"/>
            <a:ext cx="1316466" cy="838200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47575" y="4188916"/>
            <a:ext cx="1228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End of Helix is X2.750”</a:t>
            </a:r>
            <a:endParaRPr lang="en-US" sz="1100" b="1" dirty="0"/>
          </a:p>
        </p:txBody>
      </p:sp>
      <p:cxnSp>
        <p:nvCxnSpPr>
          <p:cNvPr id="11" name="Elbow Connector 10"/>
          <p:cNvCxnSpPr/>
          <p:nvPr/>
        </p:nvCxnSpPr>
        <p:spPr>
          <a:xfrm rot="5400000" flipH="1" flipV="1">
            <a:off x="4641936" y="6138606"/>
            <a:ext cx="259959" cy="79791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97081" y="6308481"/>
            <a:ext cx="2069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This means the helix rotates 360° every 2.000”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9247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706060" cy="709865"/>
          </a:xfrm>
        </p:spPr>
        <p:txBody>
          <a:bodyPr/>
          <a:lstStyle/>
          <a:p>
            <a:r>
              <a:rPr lang="en-US" sz="2800" dirty="0" smtClean="0"/>
              <a:t>Cutting the Helixes- Start and End Positions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cut the helix the Y axis will stay on the centerline of the part or Y0.</a:t>
            </a:r>
          </a:p>
          <a:p>
            <a:r>
              <a:rPr lang="en-US" dirty="0" smtClean="0"/>
              <a:t>As noted on the print the start of the helix is at X.750”</a:t>
            </a:r>
          </a:p>
          <a:p>
            <a:r>
              <a:rPr lang="en-US" dirty="0" smtClean="0"/>
              <a:t>In the program the cutter will approach the part with X out of the cut</a:t>
            </a:r>
          </a:p>
          <a:p>
            <a:r>
              <a:rPr lang="en-US" dirty="0" smtClean="0"/>
              <a:t>The cutter will then move to the start of the helix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994" y="237998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734280" y="3048782"/>
            <a:ext cx="389394" cy="293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23674" y="2894424"/>
            <a:ext cx="192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Cutter rapids to approach position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7209777" y="3906702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Cutter feeds to start of helix</a:t>
            </a:r>
            <a:endParaRPr lang="en-US" sz="1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694651" y="3706647"/>
            <a:ext cx="468651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23674" y="3506592"/>
            <a:ext cx="192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Cutter feeds to calculated helix depth</a:t>
            </a:r>
            <a:endParaRPr lang="en-US" sz="1000" dirty="0"/>
          </a:p>
        </p:txBody>
      </p:sp>
      <p:cxnSp>
        <p:nvCxnSpPr>
          <p:cNvPr id="20" name="Elbow Connector 19"/>
          <p:cNvCxnSpPr>
            <a:stCxn id="11" idx="1"/>
          </p:cNvCxnSpPr>
          <p:nvPr/>
        </p:nvCxnSpPr>
        <p:spPr>
          <a:xfrm rot="10800000">
            <a:off x="6493329" y="3906703"/>
            <a:ext cx="716448" cy="1231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7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927099"/>
            <a:ext cx="7516909" cy="709865"/>
          </a:xfrm>
        </p:spPr>
        <p:txBody>
          <a:bodyPr/>
          <a:lstStyle/>
          <a:p>
            <a:r>
              <a:rPr lang="en-US" dirty="0" smtClean="0"/>
              <a:t>Rotational Cutting- Milling the Helixes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48860" r="33065" b="17047"/>
          <a:stretch/>
        </p:blipFill>
        <p:spPr>
          <a:xfrm>
            <a:off x="373380" y="3187699"/>
            <a:ext cx="4267200" cy="157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helixes start on the 1.500” sides of the rectangle</a:t>
            </a:r>
          </a:p>
          <a:p>
            <a:r>
              <a:rPr lang="en-US" dirty="0" smtClean="0"/>
              <a:t>Because we programmed the 1.500” cuts at A0.° and A180.° the helixes will have to start here as well</a:t>
            </a:r>
          </a:p>
          <a:p>
            <a:r>
              <a:rPr lang="en-US" dirty="0" smtClean="0"/>
              <a:t>The part will need to rotate 360° over 2.000” to make a helix</a:t>
            </a:r>
          </a:p>
          <a:p>
            <a:r>
              <a:rPr lang="en-US" dirty="0" smtClean="0"/>
              <a:t>Because the helix starts at X.750 this means the helix will end at X2.750”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9141" y="4762499"/>
            <a:ext cx="122891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There are two Helixes that start on the 1.500” side of the rectangle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975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927099"/>
            <a:ext cx="7516909" cy="709865"/>
          </a:xfrm>
        </p:spPr>
        <p:txBody>
          <a:bodyPr/>
          <a:lstStyle/>
          <a:p>
            <a:r>
              <a:rPr lang="en-US" dirty="0" smtClean="0"/>
              <a:t>Rotational Cutting- Milling the Helixes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3" t="48860" r="33065" b="17047"/>
          <a:stretch/>
        </p:blipFill>
        <p:spPr>
          <a:xfrm>
            <a:off x="373380" y="3187699"/>
            <a:ext cx="4267200" cy="157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endmill can not stop at X2.750”, it should go beyond the stop point</a:t>
            </a:r>
          </a:p>
          <a:p>
            <a:r>
              <a:rPr lang="en-US" dirty="0" smtClean="0"/>
              <a:t>The program has then endmill stopping at X3.000”</a:t>
            </a:r>
          </a:p>
          <a:p>
            <a:r>
              <a:rPr lang="en-US" dirty="0" smtClean="0"/>
              <a:t>This brings the endmill out of the cut</a:t>
            </a:r>
          </a:p>
          <a:p>
            <a:r>
              <a:rPr lang="en-US" dirty="0" smtClean="0"/>
              <a:t>If X end point is adjusted the A axis rotation must be compensated as well</a:t>
            </a:r>
          </a:p>
          <a:p>
            <a:pPr lvl="1"/>
            <a:r>
              <a:rPr lang="en-US" dirty="0" smtClean="0"/>
              <a:t>If not the helix will not be correct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9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706060" cy="709865"/>
          </a:xfrm>
        </p:spPr>
        <p:txBody>
          <a:bodyPr/>
          <a:lstStyle/>
          <a:p>
            <a:r>
              <a:rPr lang="en-US" sz="2800" dirty="0"/>
              <a:t>Rotational Cutting- Milling the Helixes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calculation for the rotational compensation is as follows:</a:t>
            </a:r>
          </a:p>
          <a:p>
            <a:r>
              <a:rPr lang="en-US" dirty="0" smtClean="0"/>
              <a:t>360° rotation in 2.000” of travel</a:t>
            </a:r>
          </a:p>
          <a:p>
            <a:pPr lvl="1"/>
            <a:r>
              <a:rPr lang="en-US" dirty="0"/>
              <a:t>180° per 1.000”</a:t>
            </a:r>
          </a:p>
          <a:p>
            <a:pPr lvl="1"/>
            <a:r>
              <a:rPr lang="en-US" dirty="0"/>
              <a:t>Added .250” of X travel</a:t>
            </a:r>
          </a:p>
          <a:p>
            <a:pPr lvl="1"/>
            <a:r>
              <a:rPr lang="en-US" dirty="0"/>
              <a:t>180° x .250= 45°</a:t>
            </a:r>
          </a:p>
          <a:p>
            <a:r>
              <a:rPr lang="en-US" dirty="0" smtClean="0"/>
              <a:t>360°+45°=405°</a:t>
            </a:r>
          </a:p>
          <a:p>
            <a:pPr lvl="1"/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4" y="239903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16140" y="4129070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End of helix</a:t>
            </a:r>
            <a:endParaRPr lang="en-US" sz="1000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499691" y="3930163"/>
            <a:ext cx="468786" cy="48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968477" y="3807052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Start of Helix</a:t>
            </a:r>
            <a:endParaRPr lang="en-US" sz="1000" dirty="0"/>
          </a:p>
        </p:txBody>
      </p:sp>
      <p:cxnSp>
        <p:nvCxnSpPr>
          <p:cNvPr id="20" name="Elbow Connector 19"/>
          <p:cNvCxnSpPr>
            <a:stCxn id="11" idx="1"/>
          </p:cNvCxnSpPr>
          <p:nvPr/>
        </p:nvCxnSpPr>
        <p:spPr>
          <a:xfrm rot="10800000">
            <a:off x="6499692" y="4129071"/>
            <a:ext cx="716448" cy="1231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7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706060" cy="709865"/>
          </a:xfrm>
        </p:spPr>
        <p:txBody>
          <a:bodyPr/>
          <a:lstStyle/>
          <a:p>
            <a:r>
              <a:rPr lang="en-US" sz="2800" dirty="0"/>
              <a:t>Rotational Cutting- Milling the Helixes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helix must start at 180.°</a:t>
            </a:r>
          </a:p>
          <a:p>
            <a:r>
              <a:rPr lang="en-US" dirty="0" smtClean="0"/>
              <a:t>Because the program is in absolute the 405.° rotated be the A axis must be added to the 180.°</a:t>
            </a:r>
          </a:p>
          <a:p>
            <a:pPr marL="617220" lvl="2" indent="-342900"/>
            <a:r>
              <a:rPr lang="en-US" dirty="0"/>
              <a:t>405.°+180.°=585.°</a:t>
            </a:r>
          </a:p>
          <a:p>
            <a:r>
              <a:rPr lang="en-US" dirty="0" smtClean="0"/>
              <a:t>585.° will be the end point of the second cut</a:t>
            </a:r>
          </a:p>
          <a:p>
            <a:pPr marL="402336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4" y="239903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16140" y="5563461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End of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helix</a:t>
            </a:r>
            <a:endParaRPr lang="en-US" sz="1000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596714" y="4717563"/>
            <a:ext cx="468786" cy="48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65500" y="4594452"/>
            <a:ext cx="1927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 axis start of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Helix</a:t>
            </a:r>
            <a:endParaRPr lang="en-US" sz="1000" dirty="0"/>
          </a:p>
        </p:txBody>
      </p:sp>
      <p:cxnSp>
        <p:nvCxnSpPr>
          <p:cNvPr id="20" name="Elbow Connector 19"/>
          <p:cNvCxnSpPr>
            <a:stCxn id="11" idx="1"/>
          </p:cNvCxnSpPr>
          <p:nvPr/>
        </p:nvCxnSpPr>
        <p:spPr>
          <a:xfrm rot="10800000">
            <a:off x="6499692" y="5563462"/>
            <a:ext cx="716448" cy="1231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5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706060" cy="709865"/>
          </a:xfrm>
        </p:spPr>
        <p:txBody>
          <a:bodyPr/>
          <a:lstStyle/>
          <a:p>
            <a:r>
              <a:rPr lang="en-US" sz="2800" dirty="0"/>
              <a:t>Rotational Cutting- </a:t>
            </a:r>
            <a:r>
              <a:rPr lang="en-US" sz="2800" dirty="0" smtClean="0"/>
              <a:t>A Axis Feed Rates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80" cy="41668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 a Haas Mill A axis rotational moves are programmed in IPM.</a:t>
            </a:r>
          </a:p>
          <a:p>
            <a:r>
              <a:rPr lang="en-US" dirty="0" smtClean="0"/>
              <a:t>Some machine builders program the A axis with Degrees per minute</a:t>
            </a:r>
          </a:p>
          <a:p>
            <a:r>
              <a:rPr lang="en-US" dirty="0" smtClean="0"/>
              <a:t>In order for the A axis feedrates to come out to the 8 IPM in the program the control does an angular feedrate compensation</a:t>
            </a:r>
          </a:p>
          <a:p>
            <a:pPr lvl="1"/>
            <a:r>
              <a:rPr lang="en-US" dirty="0" smtClean="0"/>
              <a:t>You must enter the Diameter of the part you are cutting in setting 34 of the machine for this angular compensation to be correctly calculated</a:t>
            </a:r>
          </a:p>
          <a:p>
            <a:pPr marL="402336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234" y="2399030"/>
            <a:ext cx="2824382" cy="425704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14" name="Straight Arrow Connector 13"/>
          <p:cNvCxnSpPr>
            <a:stCxn id="16" idx="1"/>
          </p:cNvCxnSpPr>
          <p:nvPr/>
        </p:nvCxnSpPr>
        <p:spPr>
          <a:xfrm flipH="1">
            <a:off x="6667500" y="3710419"/>
            <a:ext cx="467850" cy="433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135350" y="3510364"/>
            <a:ext cx="192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Note that the A axis is programmed in IPM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01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a 4</a:t>
            </a:r>
            <a:r>
              <a:rPr lang="en-US" baseline="30000" dirty="0" smtClean="0"/>
              <a:t>th</a:t>
            </a:r>
            <a:r>
              <a:rPr lang="en-US" dirty="0" smtClean="0"/>
              <a:t> axis program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lesson will cover 3 basic 4 axis programming functions:</a:t>
            </a:r>
          </a:p>
          <a:p>
            <a:pPr lvl="1"/>
            <a:r>
              <a:rPr lang="en-US" dirty="0"/>
              <a:t>Indexing Cuts</a:t>
            </a:r>
          </a:p>
          <a:p>
            <a:pPr lvl="1"/>
            <a:r>
              <a:rPr lang="en-US" dirty="0"/>
              <a:t>Rotational Cuts</a:t>
            </a:r>
          </a:p>
          <a:p>
            <a:pPr lvl="1"/>
            <a:r>
              <a:rPr lang="en-US" dirty="0"/>
              <a:t>Drilling</a:t>
            </a:r>
          </a:p>
          <a:p>
            <a:endParaRPr lang="en-US" dirty="0" smtClean="0"/>
          </a:p>
          <a:p>
            <a:r>
              <a:rPr lang="en-US" dirty="0" smtClean="0"/>
              <a:t>We will be referring to the 4</a:t>
            </a:r>
            <a:r>
              <a:rPr lang="en-US" baseline="30000" dirty="0" smtClean="0"/>
              <a:t>th</a:t>
            </a:r>
            <a:r>
              <a:rPr lang="en-US" dirty="0" smtClean="0"/>
              <a:t> axis Project 1 as a programming example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640580" y="2489198"/>
            <a:ext cx="3636981" cy="1698337"/>
          </a:xfrm>
        </p:spPr>
        <p:txBody>
          <a:bodyPr>
            <a:normAutofit/>
          </a:bodyPr>
          <a:lstStyle/>
          <a:p>
            <a:r>
              <a:rPr lang="en-US" dirty="0" smtClean="0"/>
              <a:t>You may want to print off your O03701 Project 1 programing exercise to follow along as we go through the lesson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8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08" y="878605"/>
            <a:ext cx="7289660" cy="709865"/>
          </a:xfrm>
        </p:spPr>
        <p:txBody>
          <a:bodyPr/>
          <a:lstStyle/>
          <a:p>
            <a:r>
              <a:rPr lang="en-US" dirty="0" smtClean="0"/>
              <a:t>Drilling with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445" y="2171345"/>
            <a:ext cx="7024195" cy="454934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52101" y="3184444"/>
            <a:ext cx="1228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There are two holes that need to be drilled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4787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08" y="878605"/>
            <a:ext cx="7289660" cy="709865"/>
          </a:xfrm>
        </p:spPr>
        <p:txBody>
          <a:bodyPr/>
          <a:lstStyle/>
          <a:p>
            <a:r>
              <a:rPr lang="en-US" dirty="0" smtClean="0"/>
              <a:t>Drilling with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 t="12845" r="38972" b="54300"/>
          <a:stretch/>
        </p:blipFill>
        <p:spPr>
          <a:xfrm>
            <a:off x="4630270" y="3213100"/>
            <a:ext cx="3886200" cy="15176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080" y="2282823"/>
            <a:ext cx="3636981" cy="35306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two .250” holes that will need to be drilled to complete the part</a:t>
            </a:r>
          </a:p>
          <a:p>
            <a:r>
              <a:rPr lang="en-US" dirty="0" smtClean="0"/>
              <a:t>These holes are on the face of 1.750” sides of the rectangle</a:t>
            </a:r>
          </a:p>
          <a:p>
            <a:r>
              <a:rPr lang="en-US" dirty="0" smtClean="0"/>
              <a:t>This program is using a carbide drill that does not need a spot drill to start it on location</a:t>
            </a:r>
          </a:p>
          <a:p>
            <a:pPr lvl="1"/>
            <a:r>
              <a:rPr lang="en-US" dirty="0" smtClean="0"/>
              <a:t>If you are not using a similar drill you may need to add a spot drill cycle to the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9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08" y="878605"/>
            <a:ext cx="7289660" cy="709865"/>
          </a:xfrm>
        </p:spPr>
        <p:txBody>
          <a:bodyPr/>
          <a:lstStyle/>
          <a:p>
            <a:r>
              <a:rPr lang="en-US" dirty="0" smtClean="0"/>
              <a:t>Drilling with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88" y="2282824"/>
            <a:ext cx="2439636" cy="3530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080" y="2282823"/>
            <a:ext cx="3636981" cy="35306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drill must first be moved to the start position</a:t>
            </a:r>
          </a:p>
          <a:p>
            <a:pPr lvl="1"/>
            <a:r>
              <a:rPr lang="en-US" dirty="0" smtClean="0"/>
              <a:t>On the print the position it at X.375” and Y-.250</a:t>
            </a:r>
          </a:p>
          <a:p>
            <a:pPr lvl="1"/>
            <a:r>
              <a:rPr lang="en-US" dirty="0" smtClean="0"/>
              <a:t>This position will be the same for both holes</a:t>
            </a:r>
          </a:p>
          <a:p>
            <a:r>
              <a:rPr lang="en-US" dirty="0" smtClean="0"/>
              <a:t>Because the holes are on the face of the 1.7500” sides of the square the holes will need to be drilled at 90° and 270°</a:t>
            </a:r>
          </a:p>
          <a:p>
            <a:pPr lvl="1"/>
            <a:r>
              <a:rPr lang="en-US" dirty="0" smtClean="0"/>
              <a:t>This is were the1.750” flats were milled on the part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0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08" y="878605"/>
            <a:ext cx="7289660" cy="709865"/>
          </a:xfrm>
        </p:spPr>
        <p:txBody>
          <a:bodyPr/>
          <a:lstStyle/>
          <a:p>
            <a:r>
              <a:rPr lang="en-US" dirty="0" smtClean="0"/>
              <a:t>Drilling with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88" y="2282824"/>
            <a:ext cx="2439636" cy="3530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080" y="2282823"/>
            <a:ext cx="3636981" cy="35306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Because the part is programed in the +Z axis our canned cycle may look a little different then it would on a traditional 3 axis program</a:t>
            </a:r>
          </a:p>
          <a:p>
            <a:r>
              <a:rPr lang="en-US" dirty="0" smtClean="0"/>
              <a:t>The program uses a feed plane and retract plane of Z1.1”</a:t>
            </a:r>
          </a:p>
          <a:p>
            <a:pPr marL="617220" lvl="2" indent="-342900"/>
            <a:r>
              <a:rPr lang="en-US" dirty="0"/>
              <a:t>This is the radius of the part plus .1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Z depth to drill to is also a positive number</a:t>
            </a:r>
          </a:p>
          <a:p>
            <a:pPr lvl="1"/>
            <a:r>
              <a:rPr lang="en-US" dirty="0" smtClean="0"/>
              <a:t>This is because the depth does not go beyond the </a:t>
            </a:r>
            <a:r>
              <a:rPr lang="en-US" dirty="0"/>
              <a:t>c</a:t>
            </a:r>
            <a:r>
              <a:rPr lang="en-US" dirty="0" smtClean="0"/>
              <a:t>enterline of the part</a:t>
            </a:r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848350" y="3816350"/>
            <a:ext cx="15113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04100" y="3677850"/>
            <a:ext cx="1606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Feed Plane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756400" y="4203700"/>
            <a:ext cx="527050" cy="63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70995" y="4071550"/>
            <a:ext cx="1606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Retract Plane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695950" y="4279900"/>
            <a:ext cx="0" cy="2308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695950" y="4504355"/>
            <a:ext cx="15875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70995" y="4365855"/>
            <a:ext cx="1606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+Z Drill Plane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800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208" y="878605"/>
            <a:ext cx="7289660" cy="709865"/>
          </a:xfrm>
        </p:spPr>
        <p:txBody>
          <a:bodyPr/>
          <a:lstStyle/>
          <a:p>
            <a:r>
              <a:rPr lang="en-US" dirty="0" smtClean="0"/>
              <a:t>Drilling with a 4</a:t>
            </a:r>
            <a:r>
              <a:rPr lang="en-US" baseline="30000" dirty="0" smtClean="0"/>
              <a:t>th</a:t>
            </a:r>
            <a:r>
              <a:rPr lang="en-US" dirty="0" smtClean="0"/>
              <a:t> Axis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488" y="2282824"/>
            <a:ext cx="2439636" cy="3530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080" y="2282823"/>
            <a:ext cx="3636981" cy="35306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Once a drilling canned cycle it activated the control needs the next drill position</a:t>
            </a:r>
          </a:p>
          <a:p>
            <a:r>
              <a:rPr lang="en-US" dirty="0" smtClean="0"/>
              <a:t>Normally the program would contain the XY move to the next position</a:t>
            </a:r>
          </a:p>
          <a:p>
            <a:r>
              <a:rPr lang="en-US" dirty="0" smtClean="0"/>
              <a:t>In this case the XY position stays the same </a:t>
            </a:r>
          </a:p>
          <a:p>
            <a:r>
              <a:rPr lang="en-US" dirty="0" smtClean="0"/>
              <a:t>What changes is the A axis position</a:t>
            </a:r>
          </a:p>
          <a:p>
            <a:pPr lvl="1"/>
            <a:r>
              <a:rPr lang="en-US" dirty="0" smtClean="0"/>
              <a:t>An A axis move can be used as a position move when a canned cycle is active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56250" y="4425950"/>
            <a:ext cx="1428750" cy="63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78311" y="4210506"/>
            <a:ext cx="1835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Position used to drill second hole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934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1" y="927099"/>
            <a:ext cx="7289660" cy="709865"/>
          </a:xfrm>
        </p:spPr>
        <p:txBody>
          <a:bodyPr/>
          <a:lstStyle/>
          <a:p>
            <a:r>
              <a:rPr lang="en-US" dirty="0" smtClean="0"/>
              <a:t>Indexing Cuts- Milling the Rectangle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91" y="2135245"/>
            <a:ext cx="7093446" cy="45941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>
            <a:off x="941334" y="4674304"/>
            <a:ext cx="2060946" cy="531387"/>
          </a:xfrm>
          <a:prstGeom prst="bentConnector3">
            <a:avLst>
              <a:gd name="adj1" fmla="val 8697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146757" y="4674304"/>
            <a:ext cx="1718608" cy="108922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103" y="3775411"/>
            <a:ext cx="122891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Notice the size difference in the height and width of the rectangle</a:t>
            </a:r>
            <a:endParaRPr lang="en-US" sz="1100" b="1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5480957" y="3320143"/>
            <a:ext cx="609600" cy="3102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096000" y="2775857"/>
            <a:ext cx="43543" cy="859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40680">
            <a:off x="5428560" y="3393588"/>
            <a:ext cx="387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+Y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 rot="203350">
            <a:off x="5819881" y="2861821"/>
            <a:ext cx="387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+Z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480957" y="4025318"/>
            <a:ext cx="17453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For this part we will be programming from the centerline of the part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5419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Cuts- 4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xis </a:t>
            </a:r>
            <a:r>
              <a:rPr lang="en-US" dirty="0"/>
              <a:t>M</a:t>
            </a:r>
            <a:r>
              <a:rPr lang="en-US" dirty="0" smtClean="0"/>
              <a:t>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the right is the program you will be running. </a:t>
            </a:r>
          </a:p>
          <a:p>
            <a:r>
              <a:rPr lang="en-US" dirty="0" smtClean="0"/>
              <a:t>The rectangle on the part will be cut first these are indexing cuts. </a:t>
            </a:r>
          </a:p>
          <a:p>
            <a:r>
              <a:rPr lang="en-US" dirty="0" smtClean="0"/>
              <a:t>This means we will be applying the 4</a:t>
            </a:r>
            <a:r>
              <a:rPr lang="en-US" baseline="30000" dirty="0" smtClean="0"/>
              <a:t>th</a:t>
            </a:r>
            <a:r>
              <a:rPr lang="en-US" dirty="0" smtClean="0"/>
              <a:t> axis brake for the highest rigidity while cutting.</a:t>
            </a:r>
          </a:p>
          <a:p>
            <a:r>
              <a:rPr lang="en-US" dirty="0" smtClean="0"/>
              <a:t>Before any A axis move you will see an M11(A axis Unclamp).  This is needed so the rotary can move to position.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297" y="2489200"/>
            <a:ext cx="1879289" cy="40151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201434" y="4077828"/>
            <a:ext cx="425863" cy="2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380508" y="4217667"/>
            <a:ext cx="349934" cy="1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201434" y="4711996"/>
            <a:ext cx="4258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03017" y="3931268"/>
            <a:ext cx="1224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Unclamp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503419" y="4573496"/>
            <a:ext cx="1224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Clamp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730442" y="4080368"/>
            <a:ext cx="1224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Rotate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68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Cuts- Feed Moves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A0. the 1.500 dimension will be cut first.</a:t>
            </a:r>
          </a:p>
          <a:p>
            <a:r>
              <a:rPr lang="en-US" dirty="0" smtClean="0"/>
              <a:t>Because the part is programed from part centerline this will make our Z height the apart is cut at +.750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47" y="2224719"/>
            <a:ext cx="2046118" cy="437159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6639365" y="4120808"/>
            <a:ext cx="425863" cy="25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1" idx="1"/>
          </p:cNvCxnSpPr>
          <p:nvPr/>
        </p:nvCxnSpPr>
        <p:spPr>
          <a:xfrm flipH="1">
            <a:off x="6086688" y="4842933"/>
            <a:ext cx="109698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50284" y="3879919"/>
            <a:ext cx="1964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Move cutter to position with clearance from the part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183675" y="4719822"/>
            <a:ext cx="1429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Feed to Z depth</a:t>
            </a:r>
            <a:endParaRPr lang="en-US" sz="10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5426287" y="5029199"/>
            <a:ext cx="42586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6" idx="1"/>
          </p:cNvCxnSpPr>
          <p:nvPr/>
        </p:nvCxnSpPr>
        <p:spPr>
          <a:xfrm flipH="1" flipV="1">
            <a:off x="5748867" y="5213821"/>
            <a:ext cx="1582975" cy="34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89301" y="4889878"/>
            <a:ext cx="182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Cut</a:t>
            </a:r>
            <a:r>
              <a:rPr lang="en-US" sz="1200" dirty="0" smtClean="0"/>
              <a:t> </a:t>
            </a:r>
            <a:r>
              <a:rPr lang="en-US" sz="1000" dirty="0" smtClean="0"/>
              <a:t>across</a:t>
            </a:r>
            <a:r>
              <a:rPr lang="en-US" sz="1200" dirty="0" smtClean="0"/>
              <a:t> the </a:t>
            </a:r>
            <a:r>
              <a:rPr lang="en-US" sz="1000" dirty="0" smtClean="0"/>
              <a:t>part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331842" y="5017219"/>
            <a:ext cx="174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Rapid retract to Z clearance plane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714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Cuts- Feed Moves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the first flat is cut the A axis will need to be positioned at 180° to cut the second flat</a:t>
            </a:r>
          </a:p>
          <a:p>
            <a:r>
              <a:rPr lang="en-US" dirty="0" smtClean="0"/>
              <a:t>For this to happen the A axis will need to be unclamped, rotated, clamped, then the feed moves can happen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47" y="2224719"/>
            <a:ext cx="2046118" cy="437159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5438539" y="5732297"/>
            <a:ext cx="425863" cy="25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140311" y="6115808"/>
            <a:ext cx="139502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71816" y="5501464"/>
            <a:ext cx="1964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Rotate to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cut to make 1.500 dimension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535333" y="5986660"/>
            <a:ext cx="14291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Feed to Z depth</a:t>
            </a:r>
            <a:endParaRPr lang="en-US" sz="10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438539" y="6280533"/>
            <a:ext cx="633261" cy="173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6" idx="1"/>
          </p:cNvCxnSpPr>
          <p:nvPr/>
        </p:nvCxnSpPr>
        <p:spPr>
          <a:xfrm flipH="1">
            <a:off x="5751342" y="6460269"/>
            <a:ext cx="173331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71800" y="6115808"/>
            <a:ext cx="1826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Cut</a:t>
            </a:r>
            <a:r>
              <a:rPr lang="en-US" sz="1200" dirty="0" smtClean="0"/>
              <a:t> </a:t>
            </a:r>
            <a:r>
              <a:rPr lang="en-US" sz="1000" dirty="0" smtClean="0"/>
              <a:t>across</a:t>
            </a:r>
            <a:r>
              <a:rPr lang="en-US" sz="1200" dirty="0" smtClean="0"/>
              <a:t> the </a:t>
            </a:r>
            <a:r>
              <a:rPr lang="en-US" sz="1000" dirty="0" smtClean="0"/>
              <a:t>part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484657" y="6260214"/>
            <a:ext cx="1748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Rapid retract to Z clearance plane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7902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1" y="927099"/>
            <a:ext cx="7289660" cy="709865"/>
          </a:xfrm>
        </p:spPr>
        <p:txBody>
          <a:bodyPr/>
          <a:lstStyle/>
          <a:p>
            <a:r>
              <a:rPr lang="en-US" dirty="0" smtClean="0"/>
              <a:t>Indexing Cuts- Milling the Rectangle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75" y="2263801"/>
            <a:ext cx="7093446" cy="459419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7" name="Elbow Connector 16"/>
          <p:cNvCxnSpPr/>
          <p:nvPr/>
        </p:nvCxnSpPr>
        <p:spPr>
          <a:xfrm>
            <a:off x="136071" y="4802613"/>
            <a:ext cx="1718608" cy="108922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4033172"/>
            <a:ext cx="1228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This completes the 1.500” dimension of the rectangle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1918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Indexing Cuts- 1.750 Dimension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8"/>
            <a:ext cx="3636980" cy="4125823"/>
          </a:xfrm>
        </p:spPr>
        <p:txBody>
          <a:bodyPr>
            <a:normAutofit/>
          </a:bodyPr>
          <a:lstStyle/>
          <a:p>
            <a:r>
              <a:rPr lang="en-US" dirty="0" smtClean="0"/>
              <a:t>After the 1.500” side of the rectangle is completed the 1.750” side must be milled.</a:t>
            </a:r>
          </a:p>
          <a:p>
            <a:r>
              <a:rPr lang="en-US" dirty="0" smtClean="0"/>
              <a:t>This will happen at 90° and 270° to complete the rectangle</a:t>
            </a:r>
          </a:p>
          <a:p>
            <a:r>
              <a:rPr lang="en-US" dirty="0" smtClean="0"/>
              <a:t>The program to the right is a continuation of the first tool</a:t>
            </a:r>
          </a:p>
          <a:p>
            <a:r>
              <a:rPr lang="en-US" dirty="0" smtClean="0"/>
              <a:t>The programmed moves will all look the same except for the A axis positions and Z depths for the tool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737" y="2489200"/>
            <a:ext cx="1816013" cy="35528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 rot="10800000">
            <a:off x="6477003" y="3212332"/>
            <a:ext cx="2358885" cy="286243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10800000" flipV="1">
            <a:off x="7451036" y="3498574"/>
            <a:ext cx="1384853" cy="159025"/>
          </a:xfrm>
          <a:prstGeom prst="bentConnector3">
            <a:avLst>
              <a:gd name="adj1" fmla="val 85168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78616" y="2968487"/>
            <a:ext cx="1378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Note the change in A axis position and Z depth</a:t>
            </a:r>
            <a:endParaRPr lang="en-US" sz="1000" dirty="0"/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6477003" y="4736152"/>
            <a:ext cx="2358885" cy="286243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0800000" flipV="1">
            <a:off x="7451036" y="5022394"/>
            <a:ext cx="1384853" cy="159025"/>
          </a:xfrm>
          <a:prstGeom prst="bentConnector3">
            <a:avLst>
              <a:gd name="adj1" fmla="val 85168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78616" y="4492307"/>
            <a:ext cx="1378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Note the change in A axis position and Z depth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190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12" y="2147300"/>
            <a:ext cx="7273323" cy="47107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1" y="927099"/>
            <a:ext cx="7289660" cy="709865"/>
          </a:xfrm>
        </p:spPr>
        <p:txBody>
          <a:bodyPr/>
          <a:lstStyle/>
          <a:p>
            <a:r>
              <a:rPr lang="en-US" dirty="0" smtClean="0"/>
              <a:t>Indexing Cuts- Milling the Rectangle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>
            <a:off x="941334" y="4802613"/>
            <a:ext cx="2060946" cy="531387"/>
          </a:xfrm>
          <a:prstGeom prst="bentConnector3">
            <a:avLst>
              <a:gd name="adj1" fmla="val 8697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136071" y="4802613"/>
            <a:ext cx="1718608" cy="108922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4200782"/>
            <a:ext cx="12289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This completes both sides of the rectangle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1712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1582</TotalTime>
  <Words>1374</Words>
  <Application>Microsoft Office PowerPoint</Application>
  <PresentationFormat>On-screen Show (4:3)</PresentationFormat>
  <Paragraphs>167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Wingdings 3</vt:lpstr>
      <vt:lpstr>Ion Boardroom</vt:lpstr>
      <vt:lpstr>PMT 284- Multi Axis CNC Milling</vt:lpstr>
      <vt:lpstr>Lets look at a 4th axis program </vt:lpstr>
      <vt:lpstr>Indexing Cuts- Milling the Rectangle</vt:lpstr>
      <vt:lpstr>Indexing Cuts- 4th Axis Moves</vt:lpstr>
      <vt:lpstr>Indexing Cuts- Feed Moves</vt:lpstr>
      <vt:lpstr>Indexing Cuts- Feed Moves</vt:lpstr>
      <vt:lpstr>Indexing Cuts- Milling the Rectangle</vt:lpstr>
      <vt:lpstr>Indexing Cuts- 1.750 Dimension</vt:lpstr>
      <vt:lpstr>Indexing Cuts- Milling the Rectangle</vt:lpstr>
      <vt:lpstr>Rotational Cutting- Milling the Helixes</vt:lpstr>
      <vt:lpstr>Cutting the Helixes</vt:lpstr>
      <vt:lpstr>Cutting the Helixes- Z depth</vt:lpstr>
      <vt:lpstr>Rotational Cutting- Milling the Helixes</vt:lpstr>
      <vt:lpstr>Cutting the Helixes- Start and End Positions</vt:lpstr>
      <vt:lpstr>Rotational Cutting- Milling the Helixes</vt:lpstr>
      <vt:lpstr>Rotational Cutting- Milling the Helixes</vt:lpstr>
      <vt:lpstr>Rotational Cutting- Milling the Helixes</vt:lpstr>
      <vt:lpstr>Rotational Cutting- Milling the Helixes</vt:lpstr>
      <vt:lpstr>Rotational Cutting- A Axis Feed Rates</vt:lpstr>
      <vt:lpstr>Drilling with a 4th Axis</vt:lpstr>
      <vt:lpstr>Drilling with a 4th Axis</vt:lpstr>
      <vt:lpstr>Drilling with a 4th Axis</vt:lpstr>
      <vt:lpstr>Drilling with a 4th Axis</vt:lpstr>
      <vt:lpstr>Drilling with a 4th Axis</vt:lpstr>
    </vt:vector>
  </TitlesOfParts>
  <Company>Central Maine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Setup and Operation</dc:title>
  <dc:creator>Watson, Devin K.</dc:creator>
  <cp:lastModifiedBy>Watson, Devin K.</cp:lastModifiedBy>
  <cp:revision>56</cp:revision>
  <dcterms:created xsi:type="dcterms:W3CDTF">2015-02-01T20:12:15Z</dcterms:created>
  <dcterms:modified xsi:type="dcterms:W3CDTF">2016-01-21T14:51:21Z</dcterms:modified>
  <cp:contentStatus/>
</cp:coreProperties>
</file>