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8" r:id="rId1"/>
  </p:sldMasterIdLst>
  <p:notesMasterIdLst>
    <p:notesMasterId r:id="rId12"/>
  </p:notesMasterIdLst>
  <p:sldIdLst>
    <p:sldId id="256" r:id="rId2"/>
    <p:sldId id="288" r:id="rId3"/>
    <p:sldId id="293" r:id="rId4"/>
    <p:sldId id="290" r:id="rId5"/>
    <p:sldId id="291" r:id="rId6"/>
    <p:sldId id="295" r:id="rId7"/>
    <p:sldId id="297" r:id="rId8"/>
    <p:sldId id="292" r:id="rId9"/>
    <p:sldId id="298" r:id="rId10"/>
    <p:sldId id="29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atson, Devin K." initials="WDK" lastIdx="2" clrIdx="0">
    <p:extLst>
      <p:ext uri="{19B8F6BF-5375-455C-9EA6-DF929625EA0E}">
        <p15:presenceInfo xmlns:p15="http://schemas.microsoft.com/office/powerpoint/2012/main" userId="S-1-5-21-1424163670-634221917-1538882281-401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50" autoAdjust="0"/>
    <p:restoredTop sz="94660"/>
  </p:normalViewPr>
  <p:slideViewPr>
    <p:cSldViewPr snapToGrid="0">
      <p:cViewPr varScale="1">
        <p:scale>
          <a:sx n="96" d="100"/>
          <a:sy n="96" d="100"/>
        </p:scale>
        <p:origin x="119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E93BDA-C914-465A-A1D3-F1C939491D58}" type="datetimeFigureOut">
              <a:rPr lang="en-CA" smtClean="0"/>
              <a:t>12/07/2016</a:t>
            </a:fld>
            <a:endParaRPr lang="en-C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7D4A6-4A0B-467A-9DD0-ED1A566B65BF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03524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7D4A6-4A0B-467A-9DD0-ED1A566B65BF}" type="slidenum">
              <a:rPr lang="en-CA" smtClean="0"/>
              <a:t>1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306993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7D4A6-4A0B-467A-9DD0-ED1A566B65BF}" type="slidenum">
              <a:rPr lang="en-CA" smtClean="0"/>
              <a:t>2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68383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4"/>
            <a:ext cx="5917677" cy="2554758"/>
          </a:xfrm>
        </p:spPr>
        <p:txBody>
          <a:bodyPr anchor="b"/>
          <a:lstStyle>
            <a:lvl1pPr>
              <a:defRPr sz="48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7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7419" y="1824010"/>
            <a:ext cx="990599" cy="240258"/>
          </a:xfrm>
        </p:spPr>
        <p:txBody>
          <a:bodyPr/>
          <a:lstStyle>
            <a:lvl1pPr algn="l">
              <a:defRPr sz="900" b="0" i="0">
                <a:solidFill>
                  <a:schemeClr val="bg1"/>
                </a:solidFill>
              </a:defRPr>
            </a:lvl1pPr>
          </a:lstStyle>
          <a:p>
            <a:fld id="{85F3DC75-8C5C-4914-8E53-A41F2CEC1B50}" type="datetime1">
              <a:rPr lang="en-US" smtClean="0"/>
              <a:t>7/12/2016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46568" y="3264407"/>
            <a:ext cx="3859795" cy="228659"/>
          </a:xfrm>
        </p:spPr>
        <p:txBody>
          <a:bodyPr/>
          <a:lstStyle>
            <a:lvl1pPr>
              <a:defRPr sz="900"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345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Rectangle 14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FFD14-A2C9-48FB-B482-C75FC96FB6DC}" type="datetime1">
              <a:rPr lang="en-US" smtClean="0"/>
              <a:t>7/12/2016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925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3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13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4DCA2-7963-4B6B-A13E-BFA4EC69A375}" type="datetime1">
              <a:rPr lang="en-US" smtClean="0"/>
              <a:t>7/12/2016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74695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1" name="TextBox 10"/>
          <p:cNvSpPr txBox="1"/>
          <p:nvPr/>
        </p:nvSpPr>
        <p:spPr bwMode="gray">
          <a:xfrm>
            <a:off x="7033421" y="2893960"/>
            <a:ext cx="6792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10" name="TextBox 9"/>
          <p:cNvSpPr txBox="1"/>
          <p:nvPr/>
        </p:nvSpPr>
        <p:spPr bwMode="gray">
          <a:xfrm>
            <a:off x="625840" y="590998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0763" y="914400"/>
            <a:ext cx="6177681" cy="28846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870" y="5000815"/>
            <a:ext cx="6422005" cy="101817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9E832-CAFF-470B-A79C-366DBEEC4A5B}" type="datetime1">
              <a:rPr lang="en-US" smtClean="0"/>
              <a:t>7/12/2016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04993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159399"/>
            <a:ext cx="6422004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8C62A-B40A-43C5-B40F-92D5E4BAA69C}" type="datetime1">
              <a:rPr lang="en-US" smtClean="0"/>
              <a:t>7/12/2016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567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1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2"/>
            <a:ext cx="2313431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1" y="2485332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2"/>
            <a:ext cx="2326750" cy="288836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0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0" y="3147162"/>
            <a:ext cx="2313740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8710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8177D-9313-4DBA-9FB7-79B78A41C77D}" type="datetime1">
              <a:rPr lang="en-US" smtClean="0"/>
              <a:t>7/12/2016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725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390" y="4179595"/>
            <a:ext cx="2295329" cy="657961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21261" y="2489200"/>
            <a:ext cx="2012937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48208"/>
            <a:ext cx="2309279" cy="1176672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30434" y="4179594"/>
            <a:ext cx="2291674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486834"/>
            <a:ext cx="2025182" cy="144970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48209"/>
            <a:ext cx="2317790" cy="118837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4166523"/>
            <a:ext cx="2304671" cy="681684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489200"/>
            <a:ext cx="2018838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0" y="4848209"/>
            <a:ext cx="2304671" cy="118942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44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48436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C9C5A-06D1-4231-B0C7-B0460CAD22F4}" type="datetime1">
              <a:rPr lang="en-US" smtClean="0"/>
              <a:t>7/12/2016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3995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91ED8-157B-43EE-B209-AB0E7894F260}" type="datetime1">
              <a:rPr lang="en-US" smtClean="0"/>
              <a:t>7/12/2016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8173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7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119474" cy="4571999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181AB-63FB-4CE6-A31D-E7D3E4C1284A}" type="datetime1">
              <a:rPr lang="en-US" smtClean="0"/>
              <a:t>7/12/2016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944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53192-745E-4095-9246-146681907246}" type="datetime1">
              <a:rPr lang="en-US" smtClean="0"/>
              <a:t>7/12/2016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918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66443" y="2257588"/>
            <a:ext cx="3101763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third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267"/>
            <a:ext cx="3054653" cy="3020345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E09BE-71EC-4D57-8E02-BE999EAFB052}" type="datetime1">
              <a:rPr lang="en-US" smtClean="0"/>
              <a:t>7/12/2016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745644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205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79" cy="353060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53245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C93E-F457-40CA-AD7F-2A788E7D46AE}" type="datetime1">
              <a:rPr lang="en-US" smtClean="0"/>
              <a:t>7/12/2016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926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1" y="3248040"/>
            <a:ext cx="3636978" cy="277176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0" y="2488750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040"/>
            <a:ext cx="3636980" cy="277390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004CB-0987-43E9-867E-C942AC250465}" type="datetime1">
              <a:rPr lang="en-US" smtClean="0"/>
              <a:t>7/12/2016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789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6EF96-8A45-4BCA-9C91-13406AC76656}" type="datetime1">
              <a:rPr lang="en-US" smtClean="0"/>
              <a:t>7/12/2016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53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09808-023F-4737-94A2-F6685EF1522D}" type="datetime1">
              <a:rPr lang="en-US" smtClean="0"/>
              <a:t>7/12/2016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4004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52881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90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3F0F2-0469-468D-B1A9-A60D2BECBB55}" type="datetime1">
              <a:rPr lang="en-US" smtClean="0"/>
              <a:t>7/12/2016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480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21" name="Rectangle 2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Oval 2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3112"/>
            <a:ext cx="3001938" cy="1613085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2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6565-6A34-4860-9469-65EAA6E028A5}" type="datetime1">
              <a:rPr lang="en-US" smtClean="0"/>
              <a:t>7/12/2016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636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9" name="Rectangle 18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6" name="Freeform 25"/>
            <p:cNvSpPr/>
            <p:nvPr/>
          </p:nvSpPr>
          <p:spPr bwMode="gray">
            <a:xfrm>
              <a:off x="485023" y="1856958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1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1"/>
            <a:ext cx="6345260" cy="3530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60111" y="6377097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9501C011-7EE0-485B-B324-2B4D7A2EA44B}" type="datetime1">
              <a:rPr lang="en-US" smtClean="0"/>
              <a:t>7/12/2016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2" y="6373195"/>
            <a:ext cx="3859795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678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  <p:sldLayoutId id="2147483785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youtube.com/watch?v=qYoeu-7MAAg&amp;feature=youtu.be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hyperlink" Target="https://www.youtube.com/watch?v=4klDTwNEDPs&amp;feature=youtu.be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RV56_MkNd48&amp;feature=youtu.be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ihrtQszcJm0&amp;feature=youtu.be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1qmnUSxxnws&amp;feature=youtu.be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4</a:t>
            </a:r>
            <a:r>
              <a:rPr lang="en-US" baseline="30000" dirty="0" smtClean="0">
                <a:solidFill>
                  <a:schemeClr val="tx1"/>
                </a:solidFill>
              </a:rPr>
              <a:t>th</a:t>
            </a:r>
            <a:r>
              <a:rPr lang="en-US" dirty="0" smtClean="0">
                <a:solidFill>
                  <a:schemeClr val="tx1"/>
                </a:solidFill>
              </a:rPr>
              <a:t> Axis </a:t>
            </a:r>
            <a:r>
              <a:rPr lang="en-US" dirty="0" smtClean="0">
                <a:solidFill>
                  <a:schemeClr val="tx1"/>
                </a:solidFill>
              </a:rPr>
              <a:t>Lecture 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en-US" sz="7200" b="1" dirty="0" smtClean="0">
                <a:solidFill>
                  <a:schemeClr val="tx1"/>
                </a:solidFill>
              </a:rPr>
              <a:t>4</a:t>
            </a:r>
            <a:r>
              <a:rPr lang="en-US" sz="7200" b="1" baseline="30000" dirty="0" smtClean="0">
                <a:solidFill>
                  <a:schemeClr val="tx1"/>
                </a:solidFill>
              </a:rPr>
              <a:t>th</a:t>
            </a:r>
            <a:r>
              <a:rPr lang="en-US" sz="7200" b="1" dirty="0" smtClean="0">
                <a:solidFill>
                  <a:schemeClr val="tx1"/>
                </a:solidFill>
              </a:rPr>
              <a:t> </a:t>
            </a:r>
            <a:r>
              <a:rPr lang="en-US" sz="7200" b="1" dirty="0" smtClean="0">
                <a:solidFill>
                  <a:schemeClr val="tx1"/>
                </a:solidFill>
              </a:rPr>
              <a:t>Axis Set-up and Offsets</a:t>
            </a:r>
          </a:p>
          <a:p>
            <a:r>
              <a:rPr lang="en-US" sz="2000" b="1" dirty="0"/>
              <a:t>	</a:t>
            </a:r>
            <a:endParaRPr lang="en-US" sz="3300" dirty="0" smtClean="0"/>
          </a:p>
          <a:p>
            <a:r>
              <a:rPr lang="en-US" sz="2000" b="1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32824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Dry Running a 4 Axis Set-up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7342139" cy="3530604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After setting your offsets, loading you program, and loading your part, do a </a:t>
            </a:r>
            <a:r>
              <a:rPr lang="en-US" sz="2000" b="1" dirty="0" smtClean="0">
                <a:solidFill>
                  <a:schemeClr val="tx1"/>
                </a:solidFill>
              </a:rPr>
              <a:t>Dry Run of your set-up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</a:rPr>
              <a:t>Allows you to check to see if the tool heights and work offset were properly set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</a:rPr>
              <a:t>It also allows you to check for tool and  tool holder clearances 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9367" y="5115913"/>
            <a:ext cx="1136283" cy="381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706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is a 4</a:t>
            </a:r>
            <a:r>
              <a:rPr lang="en-US" baseline="30000" dirty="0" smtClean="0"/>
              <a:t>th</a:t>
            </a:r>
            <a:r>
              <a:rPr lang="en-US" dirty="0" smtClean="0"/>
              <a:t> Axis Set-up?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5524" y="2463320"/>
            <a:ext cx="3636980" cy="3530604"/>
          </a:xfrm>
        </p:spPr>
        <p:txBody>
          <a:bodyPr/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How to set-up a rotary on a Haas CNC mill: 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5747" y="2577285"/>
            <a:ext cx="3680823" cy="2760617"/>
          </a:xfrm>
          <a:prstGeom prst="rect">
            <a:avLst/>
          </a:prstGeom>
        </p:spPr>
      </p:pic>
      <p:pic>
        <p:nvPicPr>
          <p:cNvPr id="7" name="Picture 6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5738" y="3864745"/>
            <a:ext cx="1239862" cy="44599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172744" y="6253829"/>
            <a:ext cx="4572000" cy="4546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Photo Source: </a:t>
            </a:r>
            <a:r>
              <a:rPr lang="en-US" sz="11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Manocchio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Greg. </a:t>
            </a:r>
            <a:r>
              <a:rPr lang="en-US" sz="11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sz="1100" i="1" baseline="30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sz="11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Axis Fixture.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2015. Photograph. Central Maine Community College, Maine.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4380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Chuck Install 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742379"/>
            <a:ext cx="3636980" cy="3530604"/>
          </a:xfrm>
        </p:spPr>
        <p:txBody>
          <a:bodyPr>
            <a:normAutofit/>
          </a:bodyPr>
          <a:lstStyle/>
          <a:p>
            <a:pPr algn="r"/>
            <a:r>
              <a:rPr lang="en-US" sz="2000" b="1" dirty="0" smtClean="0"/>
              <a:t>How to set up an </a:t>
            </a:r>
            <a:r>
              <a:rPr lang="en-US" sz="2000" b="1" dirty="0"/>
              <a:t>8” three jaw </a:t>
            </a:r>
            <a:r>
              <a:rPr lang="en-US" sz="2000" b="1" dirty="0" smtClean="0"/>
              <a:t>chuck:</a:t>
            </a:r>
            <a:endParaRPr lang="en-US" sz="20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01" t="10357" b="31363"/>
          <a:stretch/>
        </p:blipFill>
        <p:spPr>
          <a:xfrm>
            <a:off x="4843461" y="2742379"/>
            <a:ext cx="3497067" cy="2586446"/>
          </a:xfrm>
          <a:prstGeom prst="rect">
            <a:avLst/>
          </a:prstGeom>
        </p:spPr>
      </p:pic>
      <p:pic>
        <p:nvPicPr>
          <p:cNvPr id="9" name="Picture 8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5656" y="4035602"/>
            <a:ext cx="1218548" cy="40935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172744" y="6253829"/>
            <a:ext cx="4572000" cy="4546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Photo Source: </a:t>
            </a:r>
            <a:r>
              <a:rPr lang="en-US" sz="11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Manocchio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Greg. </a:t>
            </a:r>
            <a:r>
              <a:rPr lang="en-US" sz="11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sz="1100" i="1" baseline="30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sz="11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Axis Chuck.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2015. Photograph. Central Maine Community College, Maine.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80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Offsets on a 4</a:t>
            </a:r>
            <a:r>
              <a:rPr lang="en-US" baseline="30000" dirty="0" smtClean="0"/>
              <a:t>th</a:t>
            </a:r>
            <a:r>
              <a:rPr lang="en-US" dirty="0" smtClean="0"/>
              <a:t> Axis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000" dirty="0" smtClean="0">
                <a:solidFill>
                  <a:schemeClr val="tx1"/>
                </a:solidFill>
              </a:rPr>
              <a:t>Usually, machinists set offsets on a 3 axis VMC 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The PRZ is usually a corner 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The addition of a 4</a:t>
            </a:r>
            <a:r>
              <a:rPr lang="en-US" sz="2000" baseline="30000" dirty="0" smtClean="0">
                <a:solidFill>
                  <a:schemeClr val="tx1"/>
                </a:solidFill>
              </a:rPr>
              <a:t>th</a:t>
            </a:r>
            <a:r>
              <a:rPr lang="en-US" sz="2000" dirty="0" smtClean="0">
                <a:solidFill>
                  <a:schemeClr val="tx1"/>
                </a:solidFill>
              </a:rPr>
              <a:t> axis changes how we do offsets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There is no longer a stationary corner to set a PRZ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591023" y="3633399"/>
            <a:ext cx="2173857" cy="124220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Plus 6"/>
          <p:cNvSpPr/>
          <p:nvPr/>
        </p:nvSpPr>
        <p:spPr>
          <a:xfrm>
            <a:off x="5440060" y="3478124"/>
            <a:ext cx="301925" cy="31055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262113" y="3165894"/>
            <a:ext cx="1544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XY- 0,0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591022" y="5531661"/>
            <a:ext cx="2173858" cy="52804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5098211" y="5531661"/>
            <a:ext cx="49281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589252" y="5341880"/>
            <a:ext cx="508959" cy="379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Z0.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14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Offsets on a 4</a:t>
            </a:r>
            <a:r>
              <a:rPr lang="en-US" baseline="30000" dirty="0" smtClean="0"/>
              <a:t>th</a:t>
            </a:r>
            <a:r>
              <a:rPr lang="en-US" dirty="0" smtClean="0"/>
              <a:t> Axis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1" y="2858531"/>
            <a:ext cx="3636979" cy="3530604"/>
          </a:xfrm>
        </p:spPr>
        <p:txBody>
          <a:bodyPr/>
          <a:lstStyle/>
          <a:p>
            <a:r>
              <a:rPr lang="en-US" sz="2000" dirty="0" smtClean="0">
                <a:solidFill>
                  <a:schemeClr val="tx1"/>
                </a:solidFill>
              </a:rPr>
              <a:t>Parts machined on a 4</a:t>
            </a:r>
            <a:r>
              <a:rPr lang="en-US" sz="2000" baseline="30000" dirty="0" smtClean="0">
                <a:solidFill>
                  <a:schemeClr val="tx1"/>
                </a:solidFill>
              </a:rPr>
              <a:t>th</a:t>
            </a:r>
            <a:r>
              <a:rPr lang="en-US" sz="2000" dirty="0" smtClean="0">
                <a:solidFill>
                  <a:schemeClr val="tx1"/>
                </a:solidFill>
              </a:rPr>
              <a:t> axis will be rotating</a:t>
            </a:r>
            <a:endParaRPr lang="en-US" sz="1900" dirty="0" smtClean="0">
              <a:solidFill>
                <a:schemeClr val="tx1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The easiest way to program this is from the part centerline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The parts will rotate about the A axis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4461" y="3532909"/>
            <a:ext cx="3888202" cy="218613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038041" y="6019803"/>
            <a:ext cx="2410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Centerline of Part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6130636" y="4722125"/>
            <a:ext cx="816074" cy="148234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98930" y="6312207"/>
            <a:ext cx="4572000" cy="4546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Photo Source: </a:t>
            </a:r>
            <a:r>
              <a:rPr lang="en-US" sz="11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Manocchio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Greg. </a:t>
            </a:r>
            <a:r>
              <a:rPr lang="en-US" sz="11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sz="1100" i="1" baseline="30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sz="11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Axis Centerline.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2015. Photograph. Central Maine Community College, Maine.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492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Offsets on a 4</a:t>
            </a:r>
            <a:r>
              <a:rPr lang="en-US" baseline="30000" dirty="0" smtClean="0"/>
              <a:t>th</a:t>
            </a:r>
            <a:r>
              <a:rPr lang="en-US" dirty="0" smtClean="0"/>
              <a:t> Axis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8012" y="2489199"/>
            <a:ext cx="4085408" cy="3530604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Both Y and Z are normally set to the center of the part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Because the two sides vary in width, it would be confusing if the Z offset came from the top of the part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By setting Z at the center of the part as we rotate around to cut the rectangle, a Z positive value can be used</a:t>
            </a:r>
          </a:p>
          <a:p>
            <a:endParaRPr lang="en-US" sz="2000" dirty="0" smtClean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1" r="10885"/>
          <a:stretch/>
        </p:blipFill>
        <p:spPr>
          <a:xfrm>
            <a:off x="5572664" y="3532909"/>
            <a:ext cx="2846718" cy="2186138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H="1" flipV="1">
            <a:off x="6950850" y="2650169"/>
            <a:ext cx="4657" cy="202584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4735902" y="4676009"/>
            <a:ext cx="2219607" cy="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619885" y="4625978"/>
            <a:ext cx="1068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+Y Axis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 rot="5400000">
            <a:off x="6626064" y="2974955"/>
            <a:ext cx="1018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+Z Axis</a:t>
            </a:r>
            <a:endParaRPr lang="en-US" b="1" dirty="0"/>
          </a:p>
        </p:txBody>
      </p:sp>
      <p:sp>
        <p:nvSpPr>
          <p:cNvPr id="11" name="Rectangle 10"/>
          <p:cNvSpPr/>
          <p:nvPr/>
        </p:nvSpPr>
        <p:spPr>
          <a:xfrm>
            <a:off x="2868283" y="6314015"/>
            <a:ext cx="4572000" cy="4546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Photo Source: </a:t>
            </a:r>
            <a:r>
              <a:rPr lang="en-US" sz="11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Manocchio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Greg. </a:t>
            </a:r>
            <a:r>
              <a:rPr lang="en-US" sz="11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sz="1100" i="1" baseline="30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sz="11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Axis Centerline.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2015. Photograph. Central Maine Community College, Maine.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7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Offsets on a 4</a:t>
            </a:r>
            <a:r>
              <a:rPr lang="en-US" baseline="30000" dirty="0" smtClean="0"/>
              <a:t>th</a:t>
            </a:r>
            <a:r>
              <a:rPr lang="en-US" dirty="0" smtClean="0"/>
              <a:t> Axis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074" y="2544232"/>
            <a:ext cx="4229099" cy="3882693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The X axis offset can be set from the face of the part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</a:rPr>
              <a:t>The x moves in the program would be a positive value in absolute 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The X axis offset could be set from the back face of the part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</a:rPr>
              <a:t>This would make the x moves in the program a negative value in absolute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09" t="25467" r="36086" b="15188"/>
          <a:stretch/>
        </p:blipFill>
        <p:spPr>
          <a:xfrm>
            <a:off x="5125719" y="3388836"/>
            <a:ext cx="2900448" cy="2320577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5599613" y="4754882"/>
            <a:ext cx="3544387" cy="870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017404" y="4771593"/>
            <a:ext cx="1018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+</a:t>
            </a:r>
            <a:r>
              <a:rPr lang="en-US" b="1" dirty="0" smtClean="0"/>
              <a:t>X Axis</a:t>
            </a:r>
            <a:endParaRPr lang="en-US" b="1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5599613" y="2544233"/>
            <a:ext cx="0" cy="220264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5400000">
            <a:off x="5266119" y="2810342"/>
            <a:ext cx="1018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+Z Axis</a:t>
            </a:r>
            <a:endParaRPr lang="en-US" b="1" dirty="0"/>
          </a:p>
        </p:txBody>
      </p:sp>
      <p:sp>
        <p:nvSpPr>
          <p:cNvPr id="10" name="Rectangle 9"/>
          <p:cNvSpPr/>
          <p:nvPr/>
        </p:nvSpPr>
        <p:spPr>
          <a:xfrm>
            <a:off x="3674237" y="6326710"/>
            <a:ext cx="4572000" cy="4546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Photo Source: </a:t>
            </a:r>
            <a:r>
              <a:rPr lang="en-US" sz="11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Manocchio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Greg. </a:t>
            </a:r>
            <a:r>
              <a:rPr lang="en-US" sz="11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sz="1100" i="1" baseline="30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sz="11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Axis Offsets.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2015. Photograph. Central Maine Community College, Maine.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348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Offsets on a 4</a:t>
            </a:r>
            <a:r>
              <a:rPr lang="en-US" baseline="30000" dirty="0" smtClean="0"/>
              <a:t>th</a:t>
            </a:r>
            <a:r>
              <a:rPr lang="en-US" dirty="0" smtClean="0"/>
              <a:t> Axis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3509" y="2259874"/>
            <a:ext cx="4545517" cy="4254137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Offsets can be set manually with an edge finder for both the X and Y axis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</a:rPr>
              <a:t>Once the Y axis center is found the Z axis offset can be touched off the top of the part, 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</a:rPr>
              <a:t>The radius of the part can be subtracted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Another option is to make a height block the distance from the table to rotary centerline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</a:rPr>
              <a:t>Note the height block pictured to the right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859027" y="3603171"/>
            <a:ext cx="3497942" cy="2623457"/>
          </a:xfrm>
          <a:prstGeom prst="rect">
            <a:avLst/>
          </a:prstGeom>
        </p:spPr>
      </p:pic>
      <p:pic>
        <p:nvPicPr>
          <p:cNvPr id="7" name="Picture 6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4869" y="2847702"/>
            <a:ext cx="1089074" cy="38106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754504" y="6433805"/>
            <a:ext cx="4572000" cy="4546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Photo Source: </a:t>
            </a:r>
            <a:r>
              <a:rPr lang="en-US" sz="11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Manocchio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Greg. </a:t>
            </a:r>
            <a:r>
              <a:rPr lang="en-US" sz="11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sz="1100" i="1" baseline="30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sz="11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Axis Touch Off.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2015. Photograph. Central Maine Community College, Maine.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941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Offsets on a 4</a:t>
            </a:r>
            <a:r>
              <a:rPr lang="en-US" baseline="30000" dirty="0" smtClean="0"/>
              <a:t>th</a:t>
            </a:r>
            <a:r>
              <a:rPr lang="en-US" dirty="0" smtClean="0"/>
              <a:t> Axis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000" dirty="0" smtClean="0">
                <a:solidFill>
                  <a:schemeClr val="tx1"/>
                </a:solidFill>
              </a:rPr>
              <a:t>Offsets can also be set with a Probe if your machine has this feature: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2962" y="2875931"/>
            <a:ext cx="3636962" cy="2044878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818" y="4424431"/>
            <a:ext cx="1136283" cy="38171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488816" y="6278711"/>
            <a:ext cx="4572000" cy="4546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Photo Source: </a:t>
            </a:r>
            <a:r>
              <a:rPr lang="en-US" sz="11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Manocchio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Greg. </a:t>
            </a:r>
            <a:r>
              <a:rPr lang="en-US" sz="11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sz="1100" i="1" baseline="30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sz="11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Axis Probe Offsets.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2015. Photograph. Central Maine Community College, Maine.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216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1151</TotalTime>
  <Words>583</Words>
  <Application>Microsoft Office PowerPoint</Application>
  <PresentationFormat>On-screen Show (4:3)</PresentationFormat>
  <Paragraphs>64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Century Gothic</vt:lpstr>
      <vt:lpstr>Times New Roman</vt:lpstr>
      <vt:lpstr>Wingdings 3</vt:lpstr>
      <vt:lpstr>Ion Boardroom</vt:lpstr>
      <vt:lpstr>4th Axis Lecture 2</vt:lpstr>
      <vt:lpstr>How is a 4th Axis Set-up? </vt:lpstr>
      <vt:lpstr>Chuck Install Video</vt:lpstr>
      <vt:lpstr>Setting Offsets on a 4th Axis</vt:lpstr>
      <vt:lpstr>Setting Offsets on a 4th Axis</vt:lpstr>
      <vt:lpstr>Setting Offsets on a 4th Axis</vt:lpstr>
      <vt:lpstr>Setting Offsets on a 4th Axis</vt:lpstr>
      <vt:lpstr>Setting Offsets on a 4th Axis</vt:lpstr>
      <vt:lpstr>Setting Offsets on a 4th Axis</vt:lpstr>
      <vt:lpstr>Dry Running a 4 Axis Set-up</vt:lpstr>
    </vt:vector>
  </TitlesOfParts>
  <Company>Central Maine Community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CNC Setup and Operation</dc:title>
  <dc:creator>Watson, Devin K.</dc:creator>
  <cp:lastModifiedBy>Watson, Devin K.</cp:lastModifiedBy>
  <cp:revision>49</cp:revision>
  <dcterms:created xsi:type="dcterms:W3CDTF">2015-02-01T20:12:15Z</dcterms:created>
  <dcterms:modified xsi:type="dcterms:W3CDTF">2016-07-12T12:43:39Z</dcterms:modified>
  <cp:contentStatus/>
</cp:coreProperties>
</file>