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20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2" r:id="rId10"/>
    <p:sldId id="281" r:id="rId11"/>
    <p:sldId id="278" r:id="rId12"/>
    <p:sldId id="279" r:id="rId13"/>
    <p:sldId id="283" r:id="rId14"/>
    <p:sldId id="284" r:id="rId15"/>
    <p:sldId id="280" r:id="rId16"/>
    <p:sldId id="285" r:id="rId17"/>
    <p:sldId id="286" r:id="rId18"/>
    <p:sldId id="28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4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80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7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5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32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7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5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2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9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4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1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585" y="1729642"/>
            <a:ext cx="8246853" cy="2554983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Live </a:t>
            </a:r>
            <a:r>
              <a:rPr lang="en-US" b="1" dirty="0">
                <a:solidFill>
                  <a:schemeClr val="tx1"/>
                </a:solidFill>
              </a:rPr>
              <a:t>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Lecture 5- milling Toolpaths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099"/>
            <a:ext cx="6617019" cy="709865"/>
          </a:xfrm>
        </p:spPr>
        <p:txBody>
          <a:bodyPr/>
          <a:lstStyle/>
          <a:p>
            <a:r>
              <a:rPr lang="en-US" dirty="0"/>
              <a:t>Programming the Slot with G112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G41</a:t>
            </a:r>
            <a:r>
              <a:rPr lang="en-US" sz="2000" dirty="0">
                <a:solidFill>
                  <a:schemeClr val="tx1"/>
                </a:solidFill>
              </a:rPr>
              <a:t> or </a:t>
            </a:r>
            <a:r>
              <a:rPr lang="en-US" sz="2000" b="1" dirty="0">
                <a:solidFill>
                  <a:schemeClr val="tx1"/>
                </a:solidFill>
              </a:rPr>
              <a:t>G42</a:t>
            </a:r>
            <a:r>
              <a:rPr lang="en-US" sz="2000" dirty="0">
                <a:solidFill>
                  <a:schemeClr val="tx1"/>
                </a:solidFill>
              </a:rPr>
              <a:t> can be used with the function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G40</a:t>
            </a:r>
            <a:r>
              <a:rPr lang="en-US" sz="1800" dirty="0">
                <a:solidFill>
                  <a:schemeClr val="tx1"/>
                </a:solidFill>
              </a:rPr>
              <a:t> must be used before </a:t>
            </a:r>
            <a:r>
              <a:rPr lang="en-US" sz="1800" b="1" dirty="0">
                <a:solidFill>
                  <a:schemeClr val="tx1"/>
                </a:solidFill>
              </a:rPr>
              <a:t>G113</a:t>
            </a:r>
            <a:r>
              <a:rPr lang="en-US" sz="1800" dirty="0">
                <a:solidFill>
                  <a:schemeClr val="tx1"/>
                </a:solidFill>
              </a:rPr>
              <a:t> cancels the operation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27" y="2489200"/>
            <a:ext cx="2049433" cy="3552825"/>
          </a:xfr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402237" y="3797156"/>
            <a:ext cx="360296" cy="3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6135653" y="4579067"/>
            <a:ext cx="360296" cy="3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775357" y="5045360"/>
            <a:ext cx="360296" cy="3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320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927099"/>
            <a:ext cx="6575367" cy="709865"/>
          </a:xfrm>
        </p:spPr>
        <p:txBody>
          <a:bodyPr/>
          <a:lstStyle/>
          <a:p>
            <a:r>
              <a:rPr lang="en-US" dirty="0"/>
              <a:t>Programming the Slot with G112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Note: the XY moves (see program on right)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machine will not move in the Y axis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All XY moves will be converted to XC moves in the machine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27" y="2489200"/>
            <a:ext cx="2049433" cy="3552825"/>
          </a:xfrm>
        </p:spPr>
      </p:pic>
    </p:spTree>
    <p:extLst>
      <p:ext uri="{BB962C8B-B14F-4D97-AF65-F5344CB8AC3E}">
        <p14:creationId xmlns:p14="http://schemas.microsoft.com/office/powerpoint/2010/main" val="3691592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018096"/>
            <a:ext cx="6345260" cy="709865"/>
          </a:xfrm>
        </p:spPr>
        <p:txBody>
          <a:bodyPr/>
          <a:lstStyle/>
          <a:p>
            <a:r>
              <a:rPr lang="en-US" dirty="0"/>
              <a:t>Radial Milling the Large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large flat will be cut with a 1.5” shoulder mill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shell mill is qualified from the front face of the part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makes calculating the Z depth easier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44" y="2489201"/>
            <a:ext cx="1761931" cy="2648656"/>
          </a:xfrm>
        </p:spPr>
      </p:pic>
      <p:sp>
        <p:nvSpPr>
          <p:cNvPr id="10" name="Oval 9"/>
          <p:cNvSpPr/>
          <p:nvPr/>
        </p:nvSpPr>
        <p:spPr>
          <a:xfrm>
            <a:off x="5638800" y="5029200"/>
            <a:ext cx="1209675" cy="11906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186487" y="4998864"/>
            <a:ext cx="114300" cy="25329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6181724" y="5996868"/>
            <a:ext cx="114300" cy="25329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600506" y="5533143"/>
            <a:ext cx="266894" cy="126647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650110" y="5561188"/>
            <a:ext cx="236659" cy="126647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6962775" y="4998864"/>
            <a:ext cx="8970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81950" y="4800600"/>
            <a:ext cx="75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 0.0</a:t>
            </a:r>
          </a:p>
        </p:txBody>
      </p:sp>
    </p:spTree>
    <p:extLst>
      <p:ext uri="{BB962C8B-B14F-4D97-AF65-F5344CB8AC3E}">
        <p14:creationId xmlns:p14="http://schemas.microsoft.com/office/powerpoint/2010/main" val="1865591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018096"/>
            <a:ext cx="6345260" cy="709865"/>
          </a:xfrm>
        </p:spPr>
        <p:txBody>
          <a:bodyPr/>
          <a:lstStyle/>
          <a:p>
            <a:r>
              <a:rPr lang="en-US" dirty="0"/>
              <a:t>Radial Milling the Large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Flat had a dimension of 1.700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What Diameter is the flat on?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dimeter is where the X axis will need to be positioned to cut the flat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65945"/>
            <a:ext cx="2876550" cy="2066925"/>
          </a:xfrm>
        </p:spPr>
      </p:pic>
    </p:spTree>
    <p:extLst>
      <p:ext uri="{BB962C8B-B14F-4D97-AF65-F5344CB8AC3E}">
        <p14:creationId xmlns:p14="http://schemas.microsoft.com/office/powerpoint/2010/main" val="878975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018096"/>
            <a:ext cx="6345260" cy="709865"/>
          </a:xfrm>
        </p:spPr>
        <p:txBody>
          <a:bodyPr/>
          <a:lstStyle/>
          <a:p>
            <a:r>
              <a:rPr lang="en-US" dirty="0"/>
              <a:t>Radial Milling the Large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Diameter of part is 2.0</a:t>
            </a:r>
          </a:p>
          <a:p>
            <a:r>
              <a:rPr lang="en-US" sz="2000" dirty="0">
                <a:solidFill>
                  <a:schemeClr val="tx1"/>
                </a:solidFill>
              </a:rPr>
              <a:t>Radius of part is 1.0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1.70 - 1.00 = .700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700 x 2 = 1.400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flat is located on a diameter of </a:t>
            </a:r>
            <a:r>
              <a:rPr lang="en-US" sz="2000" b="1" dirty="0">
                <a:solidFill>
                  <a:schemeClr val="tx1"/>
                </a:solidFill>
              </a:rPr>
              <a:t>1.400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65945"/>
            <a:ext cx="2876550" cy="2066925"/>
          </a:xfrm>
        </p:spPr>
      </p:pic>
    </p:spTree>
    <p:extLst>
      <p:ext uri="{BB962C8B-B14F-4D97-AF65-F5344CB8AC3E}">
        <p14:creationId xmlns:p14="http://schemas.microsoft.com/office/powerpoint/2010/main" val="169851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018096"/>
            <a:ext cx="6345260" cy="709865"/>
          </a:xfrm>
        </p:spPr>
        <p:txBody>
          <a:bodyPr/>
          <a:lstStyle/>
          <a:p>
            <a:r>
              <a:rPr lang="en-US" dirty="0"/>
              <a:t>Radial Milling the Large Flat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99063"/>
            <a:ext cx="4320702" cy="3720740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Radial milling for this flat can be broken into simple steps: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Engage tool &amp; pickup offsets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Rotate to Position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Move to depth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Cut across part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Retract in X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Rapid across the part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Repeat steps until desired  depth is reached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640" y="2095254"/>
            <a:ext cx="1278287" cy="4130289"/>
          </a:xfrm>
        </p:spPr>
      </p:pic>
    </p:spTree>
    <p:extLst>
      <p:ext uri="{BB962C8B-B14F-4D97-AF65-F5344CB8AC3E}">
        <p14:creationId xmlns:p14="http://schemas.microsoft.com/office/powerpoint/2010/main" val="1836121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Drilling the Radial holes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98092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Drilling on the OD of the part can be done with the </a:t>
            </a:r>
            <a:r>
              <a:rPr lang="en-US" sz="2000" b="1" dirty="0">
                <a:solidFill>
                  <a:schemeClr val="tx1"/>
                </a:solidFill>
              </a:rPr>
              <a:t>G240</a:t>
            </a:r>
            <a:r>
              <a:rPr lang="en-US" sz="2000" dirty="0">
                <a:solidFill>
                  <a:schemeClr val="tx1"/>
                </a:solidFill>
              </a:rPr>
              <a:t> series of canned cycles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These are designed to work with radial tool holders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Y and Z will position the tool and X will control depth on these tool paths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249" y="3167639"/>
            <a:ext cx="3495675" cy="2590800"/>
          </a:xfrm>
        </p:spPr>
      </p:pic>
    </p:spTree>
    <p:extLst>
      <p:ext uri="{BB962C8B-B14F-4D97-AF65-F5344CB8AC3E}">
        <p14:creationId xmlns:p14="http://schemas.microsoft.com/office/powerpoint/2010/main" val="3769961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 - Radial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Cross drilling takes more thought and calculation for a successful toolpath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depth is controlled by X for these paths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X is read by the machine as a diameter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For this to work, more math will need to be done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574" y="2486658"/>
            <a:ext cx="2415540" cy="351282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6214110" y="3340101"/>
            <a:ext cx="1192530" cy="812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87298" y="3016935"/>
            <a:ext cx="1373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Where did this depth come from?</a:t>
            </a:r>
          </a:p>
        </p:txBody>
      </p:sp>
    </p:spTree>
    <p:extLst>
      <p:ext uri="{BB962C8B-B14F-4D97-AF65-F5344CB8AC3E}">
        <p14:creationId xmlns:p14="http://schemas.microsoft.com/office/powerpoint/2010/main" val="489348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Drill Depth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print states the holes are</a:t>
            </a:r>
            <a:r>
              <a:rPr lang="en-US" b="1" dirty="0">
                <a:solidFill>
                  <a:schemeClr val="tx1"/>
                </a:solidFill>
              </a:rPr>
              <a:t> .38 </a:t>
            </a:r>
            <a:r>
              <a:rPr lang="en-US" dirty="0">
                <a:solidFill>
                  <a:schemeClr val="tx1"/>
                </a:solidFill>
              </a:rPr>
              <a:t>deep, but this is from the flat</a:t>
            </a:r>
          </a:p>
          <a:p>
            <a:r>
              <a:rPr lang="en-US" dirty="0">
                <a:solidFill>
                  <a:schemeClr val="tx1"/>
                </a:solidFill>
              </a:rPr>
              <a:t>This value will need to double </a:t>
            </a:r>
            <a:r>
              <a:rPr lang="en-US" b="1" dirty="0">
                <a:solidFill>
                  <a:schemeClr val="tx1"/>
                </a:solidFill>
              </a:rPr>
              <a:t>(.760) </a:t>
            </a:r>
            <a:r>
              <a:rPr lang="en-US" dirty="0">
                <a:solidFill>
                  <a:schemeClr val="tx1"/>
                </a:solidFill>
              </a:rPr>
              <a:t>since we are drilling to a diameter because we are on a lathe</a:t>
            </a:r>
          </a:p>
          <a:p>
            <a:r>
              <a:rPr lang="en-US" dirty="0">
                <a:solidFill>
                  <a:schemeClr val="tx1"/>
                </a:solidFill>
              </a:rPr>
              <a:t>To get the final drill depth, subtract the final drill depth from the starting diameter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1.400 - .760 = .640 Diameter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906" y="2970212"/>
            <a:ext cx="349567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9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Milling with Live Tooling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Milling toolpaths can be programmed on a Live tooling lathe in different ways</a:t>
            </a:r>
          </a:p>
          <a:p>
            <a:r>
              <a:rPr lang="en-US" sz="2000" dirty="0">
                <a:solidFill>
                  <a:schemeClr val="tx1"/>
                </a:solidFill>
              </a:rPr>
              <a:t>Use the </a:t>
            </a:r>
            <a:r>
              <a:rPr lang="en-US" sz="2000" b="1" dirty="0">
                <a:solidFill>
                  <a:schemeClr val="tx1"/>
                </a:solidFill>
              </a:rPr>
              <a:t>278-3 project</a:t>
            </a:r>
            <a:r>
              <a:rPr lang="en-US" sz="2000" dirty="0">
                <a:solidFill>
                  <a:schemeClr val="tx1"/>
                </a:solidFill>
              </a:rPr>
              <a:t> as a guide as we review different milling toolpaths on the live tooling lathe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66036038"/>
              </p:ext>
            </p:extLst>
          </p:nvPr>
        </p:nvGraphicFramePr>
        <p:xfrm>
          <a:off x="4621547" y="2735984"/>
          <a:ext cx="3946624" cy="2552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3" imgW="11658600" imgH="7543800" progId="Acrobat.Document.2015">
                  <p:embed/>
                </p:oleObj>
              </mc:Choice>
              <mc:Fallback>
                <p:oleObj name="Acrobat Document" r:id="rId3" imgW="11658600" imgH="7543800" progId="Acrobat.Document.20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21547" y="2735984"/>
                        <a:ext cx="3946624" cy="25529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781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Axial or Face Milling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Let’s review the slot on the front face of this part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This can be cut two ways: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With X &amp; C programming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With </a:t>
            </a:r>
            <a:r>
              <a:rPr lang="en-US" sz="1800" b="1" dirty="0">
                <a:solidFill>
                  <a:schemeClr val="tx1"/>
                </a:solidFill>
              </a:rPr>
              <a:t>G112</a:t>
            </a:r>
            <a:r>
              <a:rPr lang="en-US" sz="1800" dirty="0">
                <a:solidFill>
                  <a:schemeClr val="tx1"/>
                </a:solidFill>
              </a:rPr>
              <a:t> Cartesian to Polar programming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3302089"/>
            <a:ext cx="3636962" cy="1927047"/>
          </a:xfrm>
        </p:spPr>
      </p:pic>
    </p:spTree>
    <p:extLst>
      <p:ext uri="{BB962C8B-B14F-4D97-AF65-F5344CB8AC3E}">
        <p14:creationId xmlns:p14="http://schemas.microsoft.com/office/powerpoint/2010/main" val="273246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Milling the Face Slot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892" y="2381134"/>
            <a:ext cx="3902528" cy="3530604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We have set the entrance of the groove to 90° and the exit at 270°</a:t>
            </a:r>
          </a:p>
          <a:p>
            <a:r>
              <a:rPr lang="en-US" sz="2000" dirty="0">
                <a:solidFill>
                  <a:schemeClr val="tx1"/>
                </a:solidFill>
              </a:rPr>
              <a:t>A ¼” Endmill is used to mill the slot in one pass at the desired depth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G98</a:t>
            </a:r>
            <a:r>
              <a:rPr lang="en-US" sz="2000" dirty="0">
                <a:solidFill>
                  <a:schemeClr val="tx1"/>
                </a:solidFill>
              </a:rPr>
              <a:t> is used because of the milling operation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794" y="2657792"/>
            <a:ext cx="2247900" cy="3215640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5702061" y="4071668"/>
            <a:ext cx="1328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768196" y="4569125"/>
            <a:ext cx="1328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49504" y="3933168"/>
            <a:ext cx="125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Entry point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82233" y="4430625"/>
            <a:ext cx="125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Exit point</a:t>
            </a: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47" y="5377647"/>
            <a:ext cx="2575164" cy="136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7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Milling the Face Slot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168434"/>
            <a:ext cx="4640742" cy="448056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It is important to note that the feedrate is set to IPM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C axis will also be rotating while cutting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is a rotational move, not a linear move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Haas control will convert linear feeds to rotation feeds automatically</a:t>
            </a:r>
          </a:p>
          <a:p>
            <a:r>
              <a:rPr lang="en-US" sz="2000" dirty="0">
                <a:solidFill>
                  <a:schemeClr val="tx1"/>
                </a:solidFill>
              </a:rPr>
              <a:t>For the control to do this properly, </a:t>
            </a:r>
            <a:r>
              <a:rPr lang="en-US" sz="2000" b="1" dirty="0">
                <a:solidFill>
                  <a:schemeClr val="tx1"/>
                </a:solidFill>
              </a:rPr>
              <a:t>setting 102 </a:t>
            </a:r>
            <a:r>
              <a:rPr lang="en-US" sz="2000" dirty="0">
                <a:solidFill>
                  <a:schemeClr val="tx1"/>
                </a:solidFill>
              </a:rPr>
              <a:t>must be set to the diameter that is going to cut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If this diameter is wrong, the feed conversion will not be precise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49" y="2761701"/>
            <a:ext cx="2247900" cy="3215640"/>
          </a:xfr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7114833" y="4434370"/>
            <a:ext cx="396814" cy="431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44359" y="4865690"/>
            <a:ext cx="1258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Programmed feedrate</a:t>
            </a:r>
          </a:p>
        </p:txBody>
      </p:sp>
    </p:spTree>
    <p:extLst>
      <p:ext uri="{BB962C8B-B14F-4D97-AF65-F5344CB8AC3E}">
        <p14:creationId xmlns:p14="http://schemas.microsoft.com/office/powerpoint/2010/main" val="203218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Milling the Face Slot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Set the entrance of the groove to 90° and the exit at 270°</a:t>
            </a:r>
          </a:p>
          <a:p>
            <a:r>
              <a:rPr lang="en-US" sz="2000" dirty="0">
                <a:solidFill>
                  <a:schemeClr val="tx1"/>
                </a:solidFill>
              </a:rPr>
              <a:t>A ¼” Endmill is used to mill the slot in one pass at the desired depth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G98</a:t>
            </a:r>
            <a:r>
              <a:rPr lang="en-US" sz="2000" dirty="0">
                <a:solidFill>
                  <a:schemeClr val="tx1"/>
                </a:solidFill>
              </a:rPr>
              <a:t> is used because of the milling operation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793" y="2657791"/>
            <a:ext cx="2605143" cy="3726679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5721036" y="4311153"/>
            <a:ext cx="1328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768197" y="4873968"/>
            <a:ext cx="874144" cy="2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00519" y="4172855"/>
            <a:ext cx="125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Start of slot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37364" y="4735468"/>
            <a:ext cx="125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End of slot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768197" y="4677505"/>
            <a:ext cx="1910418" cy="196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1"/>
          </p:cNvCxnSpPr>
          <p:nvPr/>
        </p:nvCxnSpPr>
        <p:spPr>
          <a:xfrm flipH="1" flipV="1">
            <a:off x="7423182" y="4491178"/>
            <a:ext cx="360296" cy="3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768197" y="5072618"/>
            <a:ext cx="1910419" cy="182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783478" y="4355830"/>
            <a:ext cx="1360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Move to Depth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46296" y="4566893"/>
            <a:ext cx="1377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Start cutting slot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64214" y="4952324"/>
            <a:ext cx="1258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Exit part</a:t>
            </a:r>
          </a:p>
        </p:txBody>
      </p:sp>
    </p:spTree>
    <p:extLst>
      <p:ext uri="{BB962C8B-B14F-4D97-AF65-F5344CB8AC3E}">
        <p14:creationId xmlns:p14="http://schemas.microsoft.com/office/powerpoint/2010/main" val="261559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099"/>
            <a:ext cx="6548512" cy="709865"/>
          </a:xfrm>
        </p:spPr>
        <p:txBody>
          <a:bodyPr/>
          <a:lstStyle/>
          <a:p>
            <a:r>
              <a:rPr lang="en-US" dirty="0"/>
              <a:t>Programming the slot with G112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499" y="2489199"/>
            <a:ext cx="3636979" cy="3530604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G41</a:t>
            </a:r>
            <a:r>
              <a:rPr lang="en-US" sz="2000" dirty="0">
                <a:solidFill>
                  <a:schemeClr val="tx1"/>
                </a:solidFill>
              </a:rPr>
              <a:t> can also be used with </a:t>
            </a:r>
            <a:r>
              <a:rPr lang="en-US" sz="2000" b="1" dirty="0">
                <a:solidFill>
                  <a:schemeClr val="tx1"/>
                </a:solidFill>
              </a:rPr>
              <a:t>G112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comp. value would be set in radius column on the tool wear page when using </a:t>
            </a:r>
            <a:r>
              <a:rPr lang="en-US" sz="1800" b="1" dirty="0">
                <a:solidFill>
                  <a:schemeClr val="tx1"/>
                </a:solidFill>
              </a:rPr>
              <a:t>G112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radius column on the tool geometry page is used for the nose radius of the turning inserts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" t="34344" r="19904" b="19562"/>
          <a:stretch/>
        </p:blipFill>
        <p:spPr>
          <a:xfrm>
            <a:off x="4592516" y="2571750"/>
            <a:ext cx="3695700" cy="167640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" t="45781" r="1718" b="8125"/>
          <a:stretch/>
        </p:blipFill>
        <p:spPr>
          <a:xfrm>
            <a:off x="4592516" y="4657727"/>
            <a:ext cx="3744552" cy="13620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20726" y="6275491"/>
            <a:ext cx="4409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Central Maine Community College. Haas Tool Offsets [Photograph]</a:t>
            </a:r>
          </a:p>
        </p:txBody>
      </p:sp>
    </p:spTree>
    <p:extLst>
      <p:ext uri="{BB962C8B-B14F-4D97-AF65-F5344CB8AC3E}">
        <p14:creationId xmlns:p14="http://schemas.microsoft.com/office/powerpoint/2010/main" val="105928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1475</TotalTime>
  <Words>777</Words>
  <Application>Microsoft Office PowerPoint</Application>
  <PresentationFormat>On-screen Show (4:3)</PresentationFormat>
  <Paragraphs>112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Adobe Heiti Std R</vt:lpstr>
      <vt:lpstr>Arial</vt:lpstr>
      <vt:lpstr>Calibri</vt:lpstr>
      <vt:lpstr>Century Gothic</vt:lpstr>
      <vt:lpstr>Wingdings 3</vt:lpstr>
      <vt:lpstr>Ion Boardroom</vt:lpstr>
      <vt:lpstr>Acrobat Document</vt:lpstr>
      <vt:lpstr>Live Tooling Lathes</vt:lpstr>
      <vt:lpstr>Milling with Live Tooling</vt:lpstr>
      <vt:lpstr>Axial or Face Milling</vt:lpstr>
      <vt:lpstr>Milling the Face Slot</vt:lpstr>
      <vt:lpstr>Milling the Face Slot</vt:lpstr>
      <vt:lpstr>Milling the Face Slot</vt:lpstr>
      <vt:lpstr>Programming the Slot with G112</vt:lpstr>
      <vt:lpstr>Programming the Slot with G112</vt:lpstr>
      <vt:lpstr>Programming the slot with G112</vt:lpstr>
      <vt:lpstr>Programming the Slot with G112</vt:lpstr>
      <vt:lpstr>Programming the Slot with G112</vt:lpstr>
      <vt:lpstr>Radial Milling the Large Flat</vt:lpstr>
      <vt:lpstr>Radial Milling the Large Flat</vt:lpstr>
      <vt:lpstr>Radial Milling the Large Flat</vt:lpstr>
      <vt:lpstr>Radial Milling the Large Flat</vt:lpstr>
      <vt:lpstr>Drilling the Radial holes</vt:lpstr>
      <vt:lpstr>OD - Radial Drilling</vt:lpstr>
      <vt:lpstr>Calculating Drill Depth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69</cp:revision>
  <dcterms:created xsi:type="dcterms:W3CDTF">2015-02-02T13:01:07Z</dcterms:created>
  <dcterms:modified xsi:type="dcterms:W3CDTF">2016-07-14T23:56:34Z</dcterms:modified>
  <cp:contentStatus/>
</cp:coreProperties>
</file>