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19/09/2016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8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94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01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20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9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82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53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26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36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6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38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9/19/2016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8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9/19/2016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7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71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80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35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PMT 330- 3-D CNC Milling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semi-finishing </a:t>
            </a:r>
            <a:r>
              <a:rPr lang="en-US" b="1" dirty="0" smtClean="0">
                <a:solidFill>
                  <a:schemeClr val="tx1"/>
                </a:solidFill>
              </a:rPr>
              <a:t>&amp; Finishing Strategies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tools used</a:t>
            </a:r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Ball Nose Replaceable Tip</a:t>
            </a:r>
            <a:endParaRPr lang="en-US" dirty="0"/>
          </a:p>
        </p:txBody>
      </p:sp>
      <p:sp>
        <p:nvSpPr>
          <p:cNvPr id="45" name="Content Placeholder 4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Carbide 2 flute inserts can be placed in the holder </a:t>
            </a:r>
          </a:p>
          <a:p>
            <a:r>
              <a:rPr lang="en-US" dirty="0" smtClean="0"/>
              <a:t>These are an excellent choice for finishing tools</a:t>
            </a:r>
          </a:p>
          <a:p>
            <a:r>
              <a:rPr lang="en-US" dirty="0" smtClean="0"/>
              <a:t>Come in steel shank or carbide dampened when needed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27" y="2873943"/>
            <a:ext cx="2857500" cy="15811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64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 we have previously learned some High Speed Toolpaths have the ability to rough and finish the part in one toolpath</a:t>
            </a:r>
          </a:p>
          <a:p>
            <a:r>
              <a:rPr lang="en-US" dirty="0" smtClean="0"/>
              <a:t>This can not be done on all parts or toolpaths</a:t>
            </a:r>
          </a:p>
          <a:p>
            <a:r>
              <a:rPr lang="en-US" dirty="0" smtClean="0"/>
              <a:t>When a single operation can not rough and finish the part extra operations like finish or semi-finish toolpaths may need to be added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Semi-Finishing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Semi-Finishing is done when there is to much material after the roughing operation </a:t>
            </a:r>
          </a:p>
          <a:p>
            <a:r>
              <a:rPr lang="en-US" dirty="0" smtClean="0"/>
              <a:t>Using a Semi-Finish operation allows the finish tool:</a:t>
            </a:r>
          </a:p>
          <a:p>
            <a:pPr lvl="1"/>
            <a:r>
              <a:rPr lang="en-US" dirty="0" smtClean="0"/>
              <a:t>Faster feeds and speeds</a:t>
            </a:r>
          </a:p>
          <a:p>
            <a:pPr lvl="1"/>
            <a:r>
              <a:rPr lang="en-US" dirty="0" smtClean="0"/>
              <a:t>More consistent surface finish</a:t>
            </a:r>
          </a:p>
          <a:p>
            <a:pPr lvl="1"/>
            <a:r>
              <a:rPr lang="en-US" dirty="0" smtClean="0"/>
              <a:t>Better tool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0580" y="4858537"/>
            <a:ext cx="3636981" cy="16975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Reasons for Semi-Finish:</a:t>
            </a:r>
          </a:p>
          <a:p>
            <a:pPr lvl="1"/>
            <a:r>
              <a:rPr lang="en-US" dirty="0" smtClean="0"/>
              <a:t>Part distorts after roughing</a:t>
            </a:r>
          </a:p>
          <a:p>
            <a:pPr lvl="1"/>
            <a:r>
              <a:rPr lang="en-US" dirty="0" smtClean="0"/>
              <a:t>To much material left for the finish tool</a:t>
            </a:r>
          </a:p>
          <a:p>
            <a:pPr lvl="1"/>
            <a:r>
              <a:rPr lang="en-US" dirty="0" smtClean="0"/>
              <a:t>Faster to add a third operation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Arc 15"/>
          <p:cNvSpPr/>
          <p:nvPr/>
        </p:nvSpPr>
        <p:spPr>
          <a:xfrm rot="10800000">
            <a:off x="4956463" y="1319538"/>
            <a:ext cx="4270663" cy="3335482"/>
          </a:xfrm>
          <a:prstGeom prst="arc">
            <a:avLst>
              <a:gd name="adj1" fmla="val 16200000"/>
              <a:gd name="adj2" fmla="val 495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Elbow Connector 16"/>
          <p:cNvCxnSpPr/>
          <p:nvPr/>
        </p:nvCxnSpPr>
        <p:spPr>
          <a:xfrm rot="16200000" flipH="1">
            <a:off x="4774376" y="3214540"/>
            <a:ext cx="755975" cy="26425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5282588" y="3724655"/>
            <a:ext cx="550447" cy="4070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>
            <a:off x="5557811" y="4131689"/>
            <a:ext cx="601349" cy="2211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5873693" y="4354507"/>
            <a:ext cx="585377" cy="1357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>
            <a:off x="6189575" y="4490277"/>
            <a:ext cx="585377" cy="956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833035" y="2727843"/>
            <a:ext cx="254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cases like this the material is to inconsistent for a finishing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surface finish tools have a ball shape</a:t>
            </a:r>
          </a:p>
          <a:p>
            <a:r>
              <a:rPr lang="en-US" dirty="0" smtClean="0"/>
              <a:t>This allows any point of the tool to cut on the curved surface of the part, providing the radius of the tool is smaller then the radius of the part</a:t>
            </a:r>
          </a:p>
          <a:p>
            <a:r>
              <a:rPr lang="en-US" dirty="0" smtClean="0"/>
              <a:t>Most finish toolpaths take .010 to .050 off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Arc 21"/>
          <p:cNvSpPr/>
          <p:nvPr/>
        </p:nvSpPr>
        <p:spPr>
          <a:xfrm rot="10800000">
            <a:off x="4956463" y="2154296"/>
            <a:ext cx="4270663" cy="3335482"/>
          </a:xfrm>
          <a:prstGeom prst="arc">
            <a:avLst>
              <a:gd name="adj1" fmla="val 16200000"/>
              <a:gd name="adj2" fmla="val 495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29273">
            <a:off x="5403255" y="4533249"/>
            <a:ext cx="352612" cy="388470"/>
          </a:xfrm>
          <a:prstGeom prst="arc">
            <a:avLst>
              <a:gd name="adj1" fmla="val 16711322"/>
              <a:gd name="adj2" fmla="val 201970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518298">
            <a:off x="5536371" y="4649936"/>
            <a:ext cx="352612" cy="388470"/>
          </a:xfrm>
          <a:prstGeom prst="arc">
            <a:avLst>
              <a:gd name="adj1" fmla="val 16697520"/>
              <a:gd name="adj2" fmla="val 204522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9818402">
            <a:off x="5681288" y="4760057"/>
            <a:ext cx="352612" cy="388470"/>
          </a:xfrm>
          <a:prstGeom prst="arc">
            <a:avLst>
              <a:gd name="adj1" fmla="val 16673118"/>
              <a:gd name="adj2" fmla="val 2089770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9510540">
            <a:off x="5872256" y="4861706"/>
            <a:ext cx="352612" cy="388470"/>
          </a:xfrm>
          <a:prstGeom prst="arc">
            <a:avLst>
              <a:gd name="adj1" fmla="val 16721509"/>
              <a:gd name="adj2" fmla="val 211378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rot="9510540">
            <a:off x="6058722" y="4940186"/>
            <a:ext cx="352612" cy="388470"/>
          </a:xfrm>
          <a:prstGeom prst="arc">
            <a:avLst>
              <a:gd name="adj1" fmla="val 16359275"/>
              <a:gd name="adj2" fmla="val 206136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/>
          <p:cNvSpPr/>
          <p:nvPr/>
        </p:nvSpPr>
        <p:spPr>
          <a:xfrm rot="8965846">
            <a:off x="6256354" y="5005144"/>
            <a:ext cx="352612" cy="388470"/>
          </a:xfrm>
          <a:prstGeom prst="arc">
            <a:avLst>
              <a:gd name="adj1" fmla="val 16485469"/>
              <a:gd name="adj2" fmla="val 2095399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 rot="8548271">
            <a:off x="6465765" y="5054597"/>
            <a:ext cx="352612" cy="388470"/>
          </a:xfrm>
          <a:prstGeom prst="arc">
            <a:avLst>
              <a:gd name="adj1" fmla="val 16456085"/>
              <a:gd name="adj2" fmla="val 210617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 rot="8399033">
            <a:off x="6690174" y="5086590"/>
            <a:ext cx="352612" cy="388470"/>
          </a:xfrm>
          <a:prstGeom prst="arc">
            <a:avLst>
              <a:gd name="adj1" fmla="val 16200000"/>
              <a:gd name="adj2" fmla="val 2107409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 Same Side Corner Rectangle 38"/>
          <p:cNvSpPr/>
          <p:nvPr/>
        </p:nvSpPr>
        <p:spPr>
          <a:xfrm rot="10800000">
            <a:off x="5304481" y="3586843"/>
            <a:ext cx="272502" cy="1228825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a surface has a flat it may work better to use a bull endmill</a:t>
            </a:r>
          </a:p>
          <a:p>
            <a:r>
              <a:rPr lang="en-US" dirty="0" smtClean="0"/>
              <a:t>The radius of the tool can cut the surfaces</a:t>
            </a:r>
          </a:p>
          <a:p>
            <a:r>
              <a:rPr lang="en-US" dirty="0" smtClean="0"/>
              <a:t>The flat on the tool can cut flat surfaces with a large stepover then a ball endmill</a:t>
            </a:r>
          </a:p>
          <a:p>
            <a:pPr lvl="1"/>
            <a:r>
              <a:rPr lang="en-US" dirty="0" smtClean="0"/>
              <a:t>This will save cycle time and increase surface finish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Arc 21"/>
          <p:cNvSpPr/>
          <p:nvPr/>
        </p:nvSpPr>
        <p:spPr>
          <a:xfrm rot="10800000">
            <a:off x="4956463" y="2154296"/>
            <a:ext cx="4270663" cy="3335482"/>
          </a:xfrm>
          <a:prstGeom prst="arc">
            <a:avLst>
              <a:gd name="adj1" fmla="val 16200000"/>
              <a:gd name="adj2" fmla="val 495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 Same Side Corner Rectangle 38"/>
          <p:cNvSpPr/>
          <p:nvPr/>
        </p:nvSpPr>
        <p:spPr>
          <a:xfrm rot="10800000">
            <a:off x="5287108" y="3446585"/>
            <a:ext cx="342629" cy="1333914"/>
          </a:xfrm>
          <a:prstGeom prst="round2SameRect">
            <a:avLst>
              <a:gd name="adj1" fmla="val 36314"/>
              <a:gd name="adj2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098323" y="5489778"/>
            <a:ext cx="11792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 Same Side Corner Rectangle 31"/>
          <p:cNvSpPr/>
          <p:nvPr/>
        </p:nvSpPr>
        <p:spPr>
          <a:xfrm rot="10800000">
            <a:off x="7038327" y="4155864"/>
            <a:ext cx="342629" cy="1333914"/>
          </a:xfrm>
          <a:prstGeom prst="round2SameRect">
            <a:avLst>
              <a:gd name="adj1" fmla="val 36314"/>
              <a:gd name="adj2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Strategies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dirty="0"/>
              <a:t>One </a:t>
            </a:r>
            <a:r>
              <a:rPr lang="en-US" b="1" dirty="0" smtClean="0"/>
              <a:t>Way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Cutting one way, in most cases climb milling, provide a more constant surface finish and tool life</a:t>
            </a:r>
          </a:p>
          <a:p>
            <a:r>
              <a:rPr lang="en-US" dirty="0" smtClean="0"/>
              <a:t>Increases cycle time because of the retract and rapid to position across the part with every cut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b="1" dirty="0"/>
              <a:t>Zig </a:t>
            </a:r>
            <a:r>
              <a:rPr lang="en-US" b="1" dirty="0" err="1" smtClean="0"/>
              <a:t>Zag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35163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back and forth motion changes from climb to conventional milling</a:t>
            </a:r>
          </a:p>
          <a:p>
            <a:r>
              <a:rPr lang="en-US" dirty="0" smtClean="0"/>
              <a:t>Creates a less consistent surface finish which may require more polishing coming off the machine</a:t>
            </a:r>
          </a:p>
          <a:p>
            <a:r>
              <a:rPr lang="en-US" dirty="0" smtClean="0"/>
              <a:t>The change in direction can also cause premature insert wear</a:t>
            </a:r>
          </a:p>
          <a:p>
            <a:r>
              <a:rPr lang="en-US" dirty="0" smtClean="0"/>
              <a:t>Most common path used due to the savings in cycle time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Path 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a part such as 330-1 is being finished we have two options:</a:t>
            </a:r>
          </a:p>
          <a:p>
            <a:pPr lvl="1"/>
            <a:r>
              <a:rPr lang="en-US" dirty="0" smtClean="0"/>
              <a:t>Contain the toolpath within the surface</a:t>
            </a:r>
          </a:p>
          <a:p>
            <a:pPr lvl="2"/>
            <a:r>
              <a:rPr lang="en-US" dirty="0" smtClean="0"/>
              <a:t>This keeps a consistent chip load</a:t>
            </a:r>
          </a:p>
          <a:p>
            <a:pPr lvl="1"/>
            <a:r>
              <a:rPr lang="en-US" dirty="0" smtClean="0"/>
              <a:t>Allow the toolpath to run off the surface</a:t>
            </a:r>
          </a:p>
          <a:p>
            <a:pPr lvl="2"/>
            <a:r>
              <a:rPr lang="en-US" dirty="0" smtClean="0"/>
              <a:t>This allows the very edge of the part to be machined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4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tools used</a:t>
            </a:r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Solid Carbide</a:t>
            </a:r>
            <a:endParaRPr lang="en-US" dirty="0"/>
          </a:p>
        </p:txBody>
      </p:sp>
      <p:sp>
        <p:nvSpPr>
          <p:cNvPr id="45" name="Content Placeholder 4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Solid Carbide can be used as a finish tool </a:t>
            </a:r>
          </a:p>
          <a:p>
            <a:r>
              <a:rPr lang="en-US" dirty="0" smtClean="0"/>
              <a:t>These tools offer many styles and sizes as well as increases stiffness in the shank</a:t>
            </a:r>
          </a:p>
          <a:p>
            <a:r>
              <a:rPr lang="en-US" dirty="0" smtClean="0"/>
              <a:t>The endmill does need to be replaced when the tool is </a:t>
            </a:r>
            <a:r>
              <a:rPr lang="en-US" dirty="0" err="1" smtClean="0"/>
              <a:t>dullCC</a:t>
            </a:r>
            <a:endParaRPr lang="en-US" dirty="0"/>
          </a:p>
        </p:txBody>
      </p:sp>
      <p:pic>
        <p:nvPicPr>
          <p:cNvPr id="36" name="Content Placeholder 3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495" y="2873943"/>
            <a:ext cx="2771775" cy="277177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0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tools used</a:t>
            </a:r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Replaceable Tip</a:t>
            </a:r>
            <a:endParaRPr lang="en-US" dirty="0"/>
          </a:p>
        </p:txBody>
      </p:sp>
      <p:sp>
        <p:nvSpPr>
          <p:cNvPr id="45" name="Content Placeholder 4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Solid Carbide tips can be used as a finish tool </a:t>
            </a:r>
          </a:p>
          <a:p>
            <a:r>
              <a:rPr lang="en-US" dirty="0" smtClean="0"/>
              <a:t>The same shank can use a flat, bull, or ball endmill</a:t>
            </a:r>
          </a:p>
          <a:p>
            <a:r>
              <a:rPr lang="en-US" dirty="0" smtClean="0"/>
              <a:t>When dull these tools only need the tip replaced</a:t>
            </a:r>
          </a:p>
          <a:p>
            <a:r>
              <a:rPr lang="en-US" dirty="0" smtClean="0"/>
              <a:t>May need a carbide dampened holder to reduce vibration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319" y="3334544"/>
            <a:ext cx="2228850" cy="26003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1651</TotalTime>
  <Words>505</Words>
  <Application>Microsoft Office PowerPoint</Application>
  <PresentationFormat>On-screen Show (4:3)</PresentationFormat>
  <Paragraphs>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Ion Boardroom</vt:lpstr>
      <vt:lpstr>PMT 330- 3-D CNC Milling</vt:lpstr>
      <vt:lpstr>Finishing</vt:lpstr>
      <vt:lpstr>Semi-Finishing</vt:lpstr>
      <vt:lpstr>Finishing</vt:lpstr>
      <vt:lpstr>Finishing</vt:lpstr>
      <vt:lpstr>Cut Strategies</vt:lpstr>
      <vt:lpstr>Tool Path Containment</vt:lpstr>
      <vt:lpstr>Types of tools used</vt:lpstr>
      <vt:lpstr>Types of tools used</vt:lpstr>
      <vt:lpstr>Types of tools used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Watson, Devin K.</cp:lastModifiedBy>
  <cp:revision>64</cp:revision>
  <dcterms:created xsi:type="dcterms:W3CDTF">2015-02-02T13:01:07Z</dcterms:created>
  <dcterms:modified xsi:type="dcterms:W3CDTF">2016-09-19T16:44:31Z</dcterms:modified>
  <cp:contentStatus/>
</cp:coreProperties>
</file>