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8" autoAdjust="0"/>
    <p:restoredTop sz="94660"/>
  </p:normalViewPr>
  <p:slideViewPr>
    <p:cSldViewPr snapToGrid="0">
      <p:cViewPr varScale="1">
        <p:scale>
          <a:sx n="86" d="100"/>
          <a:sy n="86" d="100"/>
        </p:scale>
        <p:origin x="29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5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6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29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48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69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59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53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44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11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6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09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96B64-1E45-4226-941C-1AE3DD9E2344}" type="datetimeFigureOut">
              <a:rPr lang="en-US" smtClean="0"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5569F-61B2-461C-B277-361A3F717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resec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2614"/>
          <a:stretch/>
        </p:blipFill>
        <p:spPr>
          <a:xfrm>
            <a:off x="9726126" y="365125"/>
            <a:ext cx="2200275" cy="204072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NetworkMiner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tool, $$ professional version also available</a:t>
            </a:r>
          </a:p>
          <a:p>
            <a:pPr lvl="1"/>
            <a:r>
              <a:rPr lang="en-US" dirty="0" smtClean="0"/>
              <a:t>Available at: </a:t>
            </a:r>
            <a:r>
              <a:rPr lang="en-US" dirty="0" smtClean="0">
                <a:hlinkClick r:id="rId3"/>
              </a:rPr>
              <a:t>http://www.netresec.com/</a:t>
            </a:r>
            <a:endParaRPr lang="en-US" dirty="0" smtClean="0"/>
          </a:p>
          <a:p>
            <a:r>
              <a:rPr lang="en-US" dirty="0" smtClean="0"/>
              <a:t>Focuses on hosts and their attributes rather than raw packets</a:t>
            </a:r>
          </a:p>
          <a:p>
            <a:r>
              <a:rPr lang="en-US" dirty="0" smtClean="0"/>
              <a:t>Can perform live sniffing or load </a:t>
            </a:r>
            <a:r>
              <a:rPr lang="en-US" dirty="0" err="1" smtClean="0"/>
              <a:t>pcap</a:t>
            </a:r>
            <a:r>
              <a:rPr lang="en-US" dirty="0" smtClean="0"/>
              <a:t> file</a:t>
            </a:r>
          </a:p>
          <a:p>
            <a:r>
              <a:rPr lang="en-US" dirty="0" smtClean="0"/>
              <a:t>Simplifies the evaluation of network traffic by summarizing content into a number of tabs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89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173415" cy="4351338"/>
          </a:xfrm>
        </p:spPr>
        <p:txBody>
          <a:bodyPr/>
          <a:lstStyle/>
          <a:p>
            <a:r>
              <a:rPr lang="en-US" dirty="0" smtClean="0"/>
              <a:t>Lists all IP addresses found in the analyzed traffic</a:t>
            </a:r>
          </a:p>
          <a:p>
            <a:r>
              <a:rPr lang="en-US" dirty="0" smtClean="0"/>
              <a:t>Can list OS, IP address, and host name</a:t>
            </a:r>
          </a:p>
          <a:p>
            <a:r>
              <a:rPr lang="en-US" dirty="0" smtClean="0"/>
              <a:t>Additional properties about each host also listed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213" y="1027906"/>
            <a:ext cx="626745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788877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List of all files that have been reassembled and extracted by </a:t>
            </a:r>
            <a:r>
              <a:rPr lang="en-US" dirty="0" err="1" smtClean="0"/>
              <a:t>NetworkMiner</a:t>
            </a:r>
            <a:endParaRPr lang="en-US" dirty="0" smtClean="0"/>
          </a:p>
          <a:p>
            <a:r>
              <a:rPr lang="en-US" dirty="0" smtClean="0"/>
              <a:t>Lists protocols, file names, source, destination</a:t>
            </a:r>
          </a:p>
          <a:p>
            <a:r>
              <a:rPr lang="en-US" dirty="0" smtClean="0"/>
              <a:t>Also extracts certificates from SSL and TLS traffic</a:t>
            </a:r>
            <a:endParaRPr lang="en-US" dirty="0"/>
          </a:p>
          <a:p>
            <a:r>
              <a:rPr lang="en-US" dirty="0" smtClean="0"/>
              <a:t>Can right-click a file to open it</a:t>
            </a:r>
          </a:p>
          <a:p>
            <a:pPr lvl="1"/>
            <a:r>
              <a:rPr lang="en-US" dirty="0" smtClean="0"/>
              <a:t>Warning: use caution when opening files; they may contain malicious code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0577" y="1027906"/>
            <a:ext cx="6257925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340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include email (web-based and SMTP traffic), IRC chat, messaging/social media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0443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Keywords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507523" cy="4351338"/>
          </a:xfrm>
        </p:spPr>
        <p:txBody>
          <a:bodyPr/>
          <a:lstStyle/>
          <a:p>
            <a:r>
              <a:rPr lang="en-US" dirty="0" smtClean="0"/>
              <a:t>Any relevant keyword can be added in the Keywords tab</a:t>
            </a:r>
          </a:p>
          <a:p>
            <a:r>
              <a:rPr lang="en-US" dirty="0" smtClean="0"/>
              <a:t>Keywords are case sensitive</a:t>
            </a:r>
          </a:p>
          <a:p>
            <a:r>
              <a:rPr lang="en-US" dirty="0" smtClean="0"/>
              <a:t>You must use the “Reload Case Files” button after entering keywords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136" y="766763"/>
            <a:ext cx="626745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048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2373"/>
            <a:ext cx="10515600" cy="1325563"/>
          </a:xfrm>
        </p:spPr>
        <p:txBody>
          <a:bodyPr/>
          <a:lstStyle/>
          <a:p>
            <a:r>
              <a:rPr lang="en-US" dirty="0" smtClean="0"/>
              <a:t>Parameters Tab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list</a:t>
            </a:r>
          </a:p>
          <a:p>
            <a:pPr lvl="1"/>
            <a:r>
              <a:rPr lang="en-US" dirty="0" smtClean="0"/>
              <a:t>HTTP query string names and values</a:t>
            </a:r>
          </a:p>
          <a:p>
            <a:pPr lvl="1"/>
            <a:r>
              <a:rPr lang="en-US" dirty="0" smtClean="0"/>
              <a:t>HTTP POST variables</a:t>
            </a:r>
          </a:p>
          <a:p>
            <a:pPr lvl="1"/>
            <a:r>
              <a:rPr lang="en-US" dirty="0" smtClean="0"/>
              <a:t>HTTP Cookie parameters</a:t>
            </a:r>
          </a:p>
          <a:p>
            <a:pPr lvl="1"/>
            <a:r>
              <a:rPr lang="en-US" dirty="0" smtClean="0"/>
              <a:t>FTP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761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190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NetworkMiner</vt:lpstr>
      <vt:lpstr>Host Tab</vt:lpstr>
      <vt:lpstr>Files Tab</vt:lpstr>
      <vt:lpstr>Messages Tab</vt:lpstr>
      <vt:lpstr>Keywords Tab</vt:lpstr>
      <vt:lpstr>Parameters Tab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NetworkMiner</dc:title>
  <dc:creator>amcnett</dc:creator>
  <cp:lastModifiedBy>amcnett</cp:lastModifiedBy>
  <cp:revision>6</cp:revision>
  <dcterms:created xsi:type="dcterms:W3CDTF">2016-07-20T17:45:52Z</dcterms:created>
  <dcterms:modified xsi:type="dcterms:W3CDTF">2016-07-20T18:36:04Z</dcterms:modified>
</cp:coreProperties>
</file>