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0405becbd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30405becbd_2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goal of the GRRATE project is to provide high school dual enrollment and college students with an early STEM intervention in the form of a self-efficacy experience that is in alignment with STEM technician skills and career awareness.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83" name="Google Shape;83;g130405becbd_2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4c091915e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14c091915e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never start with an empty Jamboard. We want to avoid this being an open-ended activity, we need a structured scaffold to contextualize the student’s work tasks.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 my jamboards are always pre-set with text, images, notes and guided questions used to elicit the students to engage in specific actions on the board.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64" name="Google Shape;264;g14c091915e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732cbdac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1732cbdacc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scaffold can help simplify the coding processes and highlight behaviors of the robot.  A scaffold provides the appropriate level of support in a just-in-time fashion. In a community of practice, we are using a combination of  a teacher-enabled scaffold and the jamboard itself as a technology-enabled scaffold. The scripted prompts that you see, are set up to lead the student into engaging in activity with guided questions, cues and prompts. Prompting includes circling, highlighting and annotated notes and sentence starters. The social script prompts in this Jamboard mostly include sentence starters and guiding questions for collaborative conversation.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first highlighted feature is  the image upload. We use animations to help students conceptualize the simulation behaviors of our robot. Video uploads are not supported but still images and documents are.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p>
        </p:txBody>
      </p:sp>
      <p:sp>
        <p:nvSpPr>
          <p:cNvPr id="275" name="Google Shape;275;g1732cbdacc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732cbdacc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1732cbdaccf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a:t>The next highlighted tool is the sticky notes. Sentence starters are used to lead students to engage in predicting the behavior of their robot. </a:t>
            </a:r>
            <a:endParaRPr/>
          </a:p>
        </p:txBody>
      </p:sp>
      <p:sp>
        <p:nvSpPr>
          <p:cNvPr id="286" name="Google Shape;286;g1732cbdaccf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7623efc4f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7623efc4f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a:t>Scaffolding can simplify next-step procedures and highlight important behaviors of robots. The scaffold supports learning in moments when students may be working together synchronously without a teacher present. </a:t>
            </a:r>
            <a:endParaRPr/>
          </a:p>
        </p:txBody>
      </p:sp>
      <p:sp>
        <p:nvSpPr>
          <p:cNvPr id="297" name="Google Shape;297;g17623efc4f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73e6c416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173e6c416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308" name="Google Shape;308;g173e6c4166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77e9ac4767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177e9ac4767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322" name="Google Shape;322;g177e9ac4767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77e9ac4767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177e9ac4767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335" name="Google Shape;335;g177e9ac4767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77e9ac4767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177e9ac4767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348" name="Google Shape;348;g177e9ac4767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77e9ac4767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177e9ac4767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a:t>Explain everything is an interactive white board that offers more features for our community of practice. However, before adopting any technology into a course, it is important to conduct proper technological, pedagogical, and content knowledge (TPACK) framework. Successful education technology integration requires TPACK. </a:t>
            </a:r>
            <a:endParaRPr/>
          </a:p>
        </p:txBody>
      </p:sp>
      <p:sp>
        <p:nvSpPr>
          <p:cNvPr id="366" name="Google Shape;366;g177e9ac4767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41f861d1e9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141f861d1e9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a:t>Collaboration boards implemented in a Community of Practice support our intervention in the form of self-efficacy building in technician skills. </a:t>
            </a:r>
            <a:endParaRPr/>
          </a:p>
        </p:txBody>
      </p:sp>
      <p:sp>
        <p:nvSpPr>
          <p:cNvPr id="380" name="Google Shape;380;g141f861d1e9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30405becbd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30405becbd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 major emphasis of this  project is focused on the future skills of a STEM technician. We accomplish this  by situating students to participate in firsthand experiences applying tasks related to technicians in the form of a project.</a:t>
            </a:r>
            <a:endParaRPr/>
          </a:p>
        </p:txBody>
      </p:sp>
      <p:sp>
        <p:nvSpPr>
          <p:cNvPr id="97" name="Google Shape;97;g130405becbd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77e9ac4767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177e9ac4767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415" name="Google Shape;415;g177e9ac4767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0405becb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30405becb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use a Flipped Learning Model with classroom tasks, social interaction and online activities that are in alignment to our classroom work. In the online environment, students can view short video lectures, engage in collaboration boards and threaded discussions online to prepare for our work in the face-to-face classroom session. </a:t>
            </a:r>
            <a:endParaRPr/>
          </a:p>
        </p:txBody>
      </p:sp>
      <p:sp>
        <p:nvSpPr>
          <p:cNvPr id="119" name="Google Shape;119;g130405becb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5ec59d633c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5ec59d633c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Tasks in the online environment are situated to align with our face-to-face classroom work. Our goal is to</a:t>
            </a:r>
            <a:r>
              <a:rPr lang="en" sz="1200">
                <a:solidFill>
                  <a:schemeClr val="dk1"/>
                </a:solidFill>
                <a:latin typeface="Calibri"/>
                <a:ea typeface="Calibri"/>
                <a:cs typeface="Calibri"/>
                <a:sym typeface="Calibri"/>
              </a:rPr>
              <a:t> minimize the gap between the online learning tasks and the face-to-face classroom learning environment. We want students to be able to transfer their conceptual ideas developed in the online environment and apply them to “in-class” activity. We do this by designing collaborative activities that promote students to plan our their ideas before entering class. </a:t>
            </a:r>
            <a:endParaRPr/>
          </a:p>
        </p:txBody>
      </p:sp>
      <p:sp>
        <p:nvSpPr>
          <p:cNvPr id="127" name="Google Shape;127;g15ec59d633c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ec59d63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15ec59d633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hybrid environment (Table 1) was adapted from authentic learning principles for blended environments, where students are immersed in characterizing the actions, skills and discussions for building guitars, rockets or robots. The online environment is used as a tool to support concept development and transfer online tasks into the physical workplace. We collaborate our design ideas, plan, share reflective experiences and we  showcase our products.</a:t>
            </a:r>
            <a:endParaRPr/>
          </a:p>
        </p:txBody>
      </p:sp>
      <p:sp>
        <p:nvSpPr>
          <p:cNvPr id="153" name="Google Shape;153;g15ec59d633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ec59d633c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5ec59d633c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As an instructor in this environment, my role is shifted to facilitating and guiding students in a community of practice experience.  The instructor is engaged in designing, building and programming along with the students to provide an opportunity for them to visualize, practice and participate in community discourse. Task support is provided by modeling, coaching and fading that support as students begin to build their own conceptual </a:t>
            </a:r>
            <a:r>
              <a:rPr lang="en" sz="1200" i="1">
                <a:solidFill>
                  <a:schemeClr val="dk1"/>
                </a:solidFill>
                <a:latin typeface="Calibri"/>
                <a:ea typeface="Calibri"/>
                <a:cs typeface="Calibri"/>
                <a:sym typeface="Calibri"/>
              </a:rPr>
              <a:t>pathway</a:t>
            </a:r>
            <a:r>
              <a:rPr lang="en" sz="1200">
                <a:solidFill>
                  <a:schemeClr val="dk1"/>
                </a:solidFill>
                <a:latin typeface="Calibri"/>
                <a:ea typeface="Calibri"/>
                <a:cs typeface="Calibri"/>
                <a:sym typeface="Calibri"/>
              </a:rPr>
              <a:t> to thinking and doing the work tasks independently.</a:t>
            </a:r>
            <a:endParaRPr/>
          </a:p>
        </p:txBody>
      </p:sp>
      <p:sp>
        <p:nvSpPr>
          <p:cNvPr id="168" name="Google Shape;168;g15ec59d633c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0405becbd_2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30405becbd_2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 sz="1200">
                <a:solidFill>
                  <a:schemeClr val="dk1"/>
                </a:solidFill>
                <a:latin typeface="Calibri"/>
                <a:ea typeface="Calibri"/>
                <a:cs typeface="Calibri"/>
                <a:sym typeface="Calibri"/>
              </a:rPr>
              <a:t>We give the learner many opportunities to engage in the practice by drawing from the instructor’s demonstrations with their own laptops/devices. Students can plan and manipulate robots while the instructor elicits  guided action on a large display screen.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solidFill>
                  <a:schemeClr val="dk1"/>
                </a:solidFill>
                <a:latin typeface="Calibri"/>
                <a:ea typeface="Calibri"/>
                <a:cs typeface="Calibri"/>
                <a:sym typeface="Calibri"/>
              </a:rPr>
              <a:t>The main focus is to give students the opportunity to collaborate and plan out robot behaviors in the online environment before engaging in hands-on work.   In a “Planning Space” a student would be able to drag and manipulate the parameters of the code blocks to develop a planned algorithm that tells our robot “what to do”.</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For conceptual support, It's my job to support you with guiding questions that will orient your attention towards salient concepts and help you recognize “what is happening” within your planned procedure steps (Weick et al., 2005). </a:t>
            </a:r>
            <a:endParaRPr sz="1200">
              <a:solidFill>
                <a:schemeClr val="dk1"/>
              </a:solidFill>
              <a:latin typeface="Calibri"/>
              <a:ea typeface="Calibri"/>
              <a:cs typeface="Calibri"/>
              <a:sym typeface="Calibri"/>
            </a:endParaRPr>
          </a:p>
        </p:txBody>
      </p:sp>
      <p:sp>
        <p:nvSpPr>
          <p:cNvPr id="190" name="Google Shape;190;g130405becbd_2_1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616afd51e0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616afd51e0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 jamboard is a digital whiteboard that lets you collaborate in real-time. You can use a jamboard device, a standard web browser or a mobile app.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Working together in real-time or asynchronously is possible. But in real-time the app will support up to 50 users. Lets take a tour of the tools.</a:t>
            </a:r>
            <a:endParaRPr/>
          </a:p>
        </p:txBody>
      </p:sp>
      <p:sp>
        <p:nvSpPr>
          <p:cNvPr id="216" name="Google Shape;216;g1616afd51e0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0405becbd_2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130405becbd_2_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robotics class, we use the jamboard to begin thinking about and planning the behaviors we want our robot to execute in an assigned task. In most cases, in order for a student to be cleared to run the robotics course in class, they must submit proof that they have engaged in a planning process which is the Jamboard. The jamboard is started in class under a teacher-led discussion and developed over time out of class.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47" name="Google Shape;247;g130405becbd_2_1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3" name="Google Shape;13;p2"/>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4" name="Google Shape;14;p2"/>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273844"/>
            <a:ext cx="7886700" cy="994172"/>
          </a:xfrm>
          <a:prstGeom prst="rect">
            <a:avLst/>
          </a:prstGeom>
          <a:noFill/>
          <a:ln>
            <a:noFill/>
          </a:ln>
        </p:spPr>
        <p:txBody>
          <a:bodyPr spcFirstLastPara="1" wrap="square" lIns="34275" tIns="17125" rIns="34275" bIns="17125" anchor="ctr" anchorCtr="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0" name="Google Shape;70;p11"/>
          <p:cNvSpPr txBox="1">
            <a:spLocks noGrp="1"/>
          </p:cNvSpPr>
          <p:nvPr>
            <p:ph type="body" idx="1"/>
          </p:nvPr>
        </p:nvSpPr>
        <p:spPr>
          <a:xfrm rot="5400000">
            <a:off x="2940248" y="-942379"/>
            <a:ext cx="3263504" cy="7886700"/>
          </a:xfrm>
          <a:prstGeom prst="rect">
            <a:avLst/>
          </a:prstGeom>
          <a:noFill/>
          <a:ln>
            <a:noFill/>
          </a:ln>
        </p:spPr>
        <p:txBody>
          <a:bodyPr spcFirstLastPara="1" wrap="square" lIns="34275" tIns="17125" rIns="34275" bIns="17125" anchor="t" anchorCtr="0">
            <a:normAutofit/>
          </a:bodyPr>
          <a:lstStyle>
            <a:lvl1pPr marL="457200" lvl="0" indent="-273050" algn="l">
              <a:lnSpc>
                <a:spcPct val="90000"/>
              </a:lnSpc>
              <a:spcBef>
                <a:spcPts val="700"/>
              </a:spcBef>
              <a:spcAft>
                <a:spcPts val="0"/>
              </a:spcAft>
              <a:buClr>
                <a:schemeClr val="dk1"/>
              </a:buClr>
              <a:buSzPts val="700"/>
              <a:buChar char="•"/>
              <a:defRPr/>
            </a:lvl1pPr>
            <a:lvl2pPr marL="914400" lvl="1" indent="-273050" algn="l">
              <a:lnSpc>
                <a:spcPct val="90000"/>
              </a:lnSpc>
              <a:spcBef>
                <a:spcPts val="400"/>
              </a:spcBef>
              <a:spcAft>
                <a:spcPts val="0"/>
              </a:spcAft>
              <a:buClr>
                <a:schemeClr val="dk1"/>
              </a:buClr>
              <a:buSzPts val="700"/>
              <a:buChar char="•"/>
              <a:defRPr/>
            </a:lvl2pPr>
            <a:lvl3pPr marL="1371600" lvl="2" indent="-273050" algn="l">
              <a:lnSpc>
                <a:spcPct val="90000"/>
              </a:lnSpc>
              <a:spcBef>
                <a:spcPts val="400"/>
              </a:spcBef>
              <a:spcAft>
                <a:spcPts val="0"/>
              </a:spcAft>
              <a:buClr>
                <a:schemeClr val="dk1"/>
              </a:buClr>
              <a:buSzPts val="700"/>
              <a:buChar char="•"/>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1" name="Google Shape;71;p11"/>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2" name="Google Shape;72;p11"/>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3" name="Google Shape;73;p11"/>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350073" y="1467445"/>
            <a:ext cx="4358879" cy="1971675"/>
          </a:xfrm>
          <a:prstGeom prst="rect">
            <a:avLst/>
          </a:prstGeom>
          <a:noFill/>
          <a:ln>
            <a:noFill/>
          </a:ln>
        </p:spPr>
        <p:txBody>
          <a:bodyPr spcFirstLastPara="1" wrap="square" lIns="34275" tIns="17125" rIns="34275" bIns="17125" anchor="ctr" anchorCtr="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6" name="Google Shape;76;p12"/>
          <p:cNvSpPr txBox="1">
            <a:spLocks noGrp="1"/>
          </p:cNvSpPr>
          <p:nvPr>
            <p:ph type="body" idx="1"/>
          </p:nvPr>
        </p:nvSpPr>
        <p:spPr>
          <a:xfrm rot="5400000">
            <a:off x="1349573" y="-447079"/>
            <a:ext cx="4358879" cy="5800725"/>
          </a:xfrm>
          <a:prstGeom prst="rect">
            <a:avLst/>
          </a:prstGeom>
          <a:noFill/>
          <a:ln>
            <a:noFill/>
          </a:ln>
        </p:spPr>
        <p:txBody>
          <a:bodyPr spcFirstLastPara="1" wrap="square" lIns="34275" tIns="17125" rIns="34275" bIns="17125" anchor="t" anchorCtr="0">
            <a:normAutofit/>
          </a:bodyPr>
          <a:lstStyle>
            <a:lvl1pPr marL="457200" lvl="0" indent="-273050" algn="l">
              <a:lnSpc>
                <a:spcPct val="90000"/>
              </a:lnSpc>
              <a:spcBef>
                <a:spcPts val="700"/>
              </a:spcBef>
              <a:spcAft>
                <a:spcPts val="0"/>
              </a:spcAft>
              <a:buClr>
                <a:schemeClr val="dk1"/>
              </a:buClr>
              <a:buSzPts val="700"/>
              <a:buChar char="•"/>
              <a:defRPr/>
            </a:lvl1pPr>
            <a:lvl2pPr marL="914400" lvl="1" indent="-273050" algn="l">
              <a:lnSpc>
                <a:spcPct val="90000"/>
              </a:lnSpc>
              <a:spcBef>
                <a:spcPts val="400"/>
              </a:spcBef>
              <a:spcAft>
                <a:spcPts val="0"/>
              </a:spcAft>
              <a:buClr>
                <a:schemeClr val="dk1"/>
              </a:buClr>
              <a:buSzPts val="700"/>
              <a:buChar char="•"/>
              <a:defRPr/>
            </a:lvl2pPr>
            <a:lvl3pPr marL="1371600" lvl="2" indent="-273050" algn="l">
              <a:lnSpc>
                <a:spcPct val="90000"/>
              </a:lnSpc>
              <a:spcBef>
                <a:spcPts val="400"/>
              </a:spcBef>
              <a:spcAft>
                <a:spcPts val="0"/>
              </a:spcAft>
              <a:buClr>
                <a:schemeClr val="dk1"/>
              </a:buClr>
              <a:buSzPts val="700"/>
              <a:buChar char="•"/>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7" name="Google Shape;77;p12"/>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8" name="Google Shape;78;p12"/>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79" name="Google Shape;79;p12"/>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143000" y="841772"/>
            <a:ext cx="6858000" cy="1790700"/>
          </a:xfrm>
          <a:prstGeom prst="rect">
            <a:avLst/>
          </a:prstGeom>
          <a:noFill/>
          <a:ln>
            <a:noFill/>
          </a:ln>
        </p:spPr>
        <p:txBody>
          <a:bodyPr spcFirstLastPara="1" wrap="square" lIns="34275" tIns="17125" rIns="34275" bIns="1712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7" name="Google Shape;17;p3"/>
          <p:cNvSpPr txBox="1">
            <a:spLocks noGrp="1"/>
          </p:cNvSpPr>
          <p:nvPr>
            <p:ph type="subTitle" idx="1"/>
          </p:nvPr>
        </p:nvSpPr>
        <p:spPr>
          <a:xfrm>
            <a:off x="1143000" y="2701528"/>
            <a:ext cx="6858000" cy="1241821"/>
          </a:xfrm>
          <a:prstGeom prst="rect">
            <a:avLst/>
          </a:prstGeom>
          <a:noFill/>
          <a:ln>
            <a:noFill/>
          </a:ln>
        </p:spPr>
        <p:txBody>
          <a:bodyPr spcFirstLastPara="1" wrap="square" lIns="34275" tIns="17125" rIns="34275" bIns="17125" anchor="t" anchorCtr="0">
            <a:normAutofit/>
          </a:bodyPr>
          <a:lstStyle>
            <a:lvl1pPr lvl="0" algn="ctr">
              <a:lnSpc>
                <a:spcPct val="90000"/>
              </a:lnSpc>
              <a:spcBef>
                <a:spcPts val="7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300"/>
              <a:buNone/>
              <a:defRPr sz="13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 name="Google Shape;18;p3"/>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19" name="Google Shape;19;p3"/>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0" name="Google Shape;20;p3"/>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28650" y="273844"/>
            <a:ext cx="7886700" cy="994172"/>
          </a:xfrm>
          <a:prstGeom prst="rect">
            <a:avLst/>
          </a:prstGeom>
          <a:noFill/>
          <a:ln>
            <a:noFill/>
          </a:ln>
        </p:spPr>
        <p:txBody>
          <a:bodyPr spcFirstLastPara="1" wrap="square" lIns="34275" tIns="17125" rIns="34275" bIns="17125" anchor="ctr" anchorCtr="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3" name="Google Shape;23;p4"/>
          <p:cNvSpPr txBox="1">
            <a:spLocks noGrp="1"/>
          </p:cNvSpPr>
          <p:nvPr>
            <p:ph type="body" idx="1"/>
          </p:nvPr>
        </p:nvSpPr>
        <p:spPr>
          <a:xfrm>
            <a:off x="628650" y="1369219"/>
            <a:ext cx="7886700" cy="3263504"/>
          </a:xfrm>
          <a:prstGeom prst="rect">
            <a:avLst/>
          </a:prstGeom>
          <a:noFill/>
          <a:ln>
            <a:noFill/>
          </a:ln>
        </p:spPr>
        <p:txBody>
          <a:bodyPr spcFirstLastPara="1" wrap="square" lIns="34275" tIns="17125" rIns="34275" bIns="17125" anchor="t" anchorCtr="0">
            <a:normAutofit/>
          </a:bodyPr>
          <a:lstStyle>
            <a:lvl1pPr marL="457200" lvl="0" indent="-273050" algn="l">
              <a:lnSpc>
                <a:spcPct val="90000"/>
              </a:lnSpc>
              <a:spcBef>
                <a:spcPts val="700"/>
              </a:spcBef>
              <a:spcAft>
                <a:spcPts val="0"/>
              </a:spcAft>
              <a:buClr>
                <a:schemeClr val="dk1"/>
              </a:buClr>
              <a:buSzPts val="700"/>
              <a:buChar char="•"/>
              <a:defRPr/>
            </a:lvl1pPr>
            <a:lvl2pPr marL="914400" lvl="1" indent="-273050" algn="l">
              <a:lnSpc>
                <a:spcPct val="90000"/>
              </a:lnSpc>
              <a:spcBef>
                <a:spcPts val="400"/>
              </a:spcBef>
              <a:spcAft>
                <a:spcPts val="0"/>
              </a:spcAft>
              <a:buClr>
                <a:schemeClr val="dk1"/>
              </a:buClr>
              <a:buSzPts val="700"/>
              <a:buChar char="•"/>
              <a:defRPr/>
            </a:lvl2pPr>
            <a:lvl3pPr marL="1371600" lvl="2" indent="-273050" algn="l">
              <a:lnSpc>
                <a:spcPct val="90000"/>
              </a:lnSpc>
              <a:spcBef>
                <a:spcPts val="400"/>
              </a:spcBef>
              <a:spcAft>
                <a:spcPts val="0"/>
              </a:spcAft>
              <a:buClr>
                <a:schemeClr val="dk1"/>
              </a:buClr>
              <a:buSzPts val="700"/>
              <a:buChar char="•"/>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4" name="Google Shape;24;p4"/>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5" name="Google Shape;25;p4"/>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6" name="Google Shape;26;p4"/>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23888" y="1282304"/>
            <a:ext cx="7886700" cy="2139553"/>
          </a:xfrm>
          <a:prstGeom prst="rect">
            <a:avLst/>
          </a:prstGeom>
          <a:noFill/>
          <a:ln>
            <a:noFill/>
          </a:ln>
        </p:spPr>
        <p:txBody>
          <a:bodyPr spcFirstLastPara="1" wrap="square" lIns="34275" tIns="17125" rIns="34275" bIns="1712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29" name="Google Shape;29;p5"/>
          <p:cNvSpPr txBox="1">
            <a:spLocks noGrp="1"/>
          </p:cNvSpPr>
          <p:nvPr>
            <p:ph type="body" idx="1"/>
          </p:nvPr>
        </p:nvSpPr>
        <p:spPr>
          <a:xfrm>
            <a:off x="623888" y="3442098"/>
            <a:ext cx="7886700" cy="1125140"/>
          </a:xfrm>
          <a:prstGeom prst="rect">
            <a:avLst/>
          </a:prstGeom>
          <a:noFill/>
          <a:ln>
            <a:noFill/>
          </a:ln>
        </p:spPr>
        <p:txBody>
          <a:bodyPr spcFirstLastPara="1" wrap="square" lIns="34275" tIns="17125" rIns="34275" bIns="17125" anchor="t" anchorCtr="0">
            <a:normAutofit/>
          </a:bodyPr>
          <a:lstStyle>
            <a:lvl1pPr marL="457200" lvl="0" indent="-228600" algn="l">
              <a:lnSpc>
                <a:spcPct val="90000"/>
              </a:lnSpc>
              <a:spcBef>
                <a:spcPts val="7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300"/>
              <a:buNone/>
              <a:defRPr sz="13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0" name="Google Shape;30;p5"/>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1" name="Google Shape;31;p5"/>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2" name="Google Shape;32;p5"/>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28650" y="273844"/>
            <a:ext cx="7886700" cy="994172"/>
          </a:xfrm>
          <a:prstGeom prst="rect">
            <a:avLst/>
          </a:prstGeom>
          <a:noFill/>
          <a:ln>
            <a:noFill/>
          </a:ln>
        </p:spPr>
        <p:txBody>
          <a:bodyPr spcFirstLastPara="1" wrap="square" lIns="34275" tIns="17125" rIns="34275" bIns="17125" anchor="ctr" anchorCtr="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5" name="Google Shape;35;p6"/>
          <p:cNvSpPr txBox="1">
            <a:spLocks noGrp="1"/>
          </p:cNvSpPr>
          <p:nvPr>
            <p:ph type="body" idx="1"/>
          </p:nvPr>
        </p:nvSpPr>
        <p:spPr>
          <a:xfrm>
            <a:off x="628650" y="1369219"/>
            <a:ext cx="3886200" cy="3263504"/>
          </a:xfrm>
          <a:prstGeom prst="rect">
            <a:avLst/>
          </a:prstGeom>
          <a:noFill/>
          <a:ln>
            <a:noFill/>
          </a:ln>
        </p:spPr>
        <p:txBody>
          <a:bodyPr spcFirstLastPara="1" wrap="square" lIns="34275" tIns="17125" rIns="34275" bIns="17125" anchor="t" anchorCtr="0">
            <a:normAutofit/>
          </a:bodyPr>
          <a:lstStyle>
            <a:lvl1pPr marL="457200" lvl="0" indent="-273050" algn="l">
              <a:lnSpc>
                <a:spcPct val="90000"/>
              </a:lnSpc>
              <a:spcBef>
                <a:spcPts val="700"/>
              </a:spcBef>
              <a:spcAft>
                <a:spcPts val="0"/>
              </a:spcAft>
              <a:buClr>
                <a:schemeClr val="dk1"/>
              </a:buClr>
              <a:buSzPts val="700"/>
              <a:buChar char="•"/>
              <a:defRPr/>
            </a:lvl1pPr>
            <a:lvl2pPr marL="914400" lvl="1" indent="-273050" algn="l">
              <a:lnSpc>
                <a:spcPct val="90000"/>
              </a:lnSpc>
              <a:spcBef>
                <a:spcPts val="400"/>
              </a:spcBef>
              <a:spcAft>
                <a:spcPts val="0"/>
              </a:spcAft>
              <a:buClr>
                <a:schemeClr val="dk1"/>
              </a:buClr>
              <a:buSzPts val="700"/>
              <a:buChar char="•"/>
              <a:defRPr/>
            </a:lvl2pPr>
            <a:lvl3pPr marL="1371600" lvl="2" indent="-273050" algn="l">
              <a:lnSpc>
                <a:spcPct val="90000"/>
              </a:lnSpc>
              <a:spcBef>
                <a:spcPts val="400"/>
              </a:spcBef>
              <a:spcAft>
                <a:spcPts val="0"/>
              </a:spcAft>
              <a:buClr>
                <a:schemeClr val="dk1"/>
              </a:buClr>
              <a:buSzPts val="700"/>
              <a:buChar char="•"/>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6" name="Google Shape;36;p6"/>
          <p:cNvSpPr txBox="1">
            <a:spLocks noGrp="1"/>
          </p:cNvSpPr>
          <p:nvPr>
            <p:ph type="body" idx="2"/>
          </p:nvPr>
        </p:nvSpPr>
        <p:spPr>
          <a:xfrm>
            <a:off x="4629150" y="1369219"/>
            <a:ext cx="3886200" cy="3263504"/>
          </a:xfrm>
          <a:prstGeom prst="rect">
            <a:avLst/>
          </a:prstGeom>
          <a:noFill/>
          <a:ln>
            <a:noFill/>
          </a:ln>
        </p:spPr>
        <p:txBody>
          <a:bodyPr spcFirstLastPara="1" wrap="square" lIns="34275" tIns="17125" rIns="34275" bIns="17125" anchor="t" anchorCtr="0">
            <a:normAutofit/>
          </a:bodyPr>
          <a:lstStyle>
            <a:lvl1pPr marL="457200" lvl="0" indent="-273050" algn="l">
              <a:lnSpc>
                <a:spcPct val="90000"/>
              </a:lnSpc>
              <a:spcBef>
                <a:spcPts val="700"/>
              </a:spcBef>
              <a:spcAft>
                <a:spcPts val="0"/>
              </a:spcAft>
              <a:buClr>
                <a:schemeClr val="dk1"/>
              </a:buClr>
              <a:buSzPts val="700"/>
              <a:buChar char="•"/>
              <a:defRPr/>
            </a:lvl1pPr>
            <a:lvl2pPr marL="914400" lvl="1" indent="-273050" algn="l">
              <a:lnSpc>
                <a:spcPct val="90000"/>
              </a:lnSpc>
              <a:spcBef>
                <a:spcPts val="400"/>
              </a:spcBef>
              <a:spcAft>
                <a:spcPts val="0"/>
              </a:spcAft>
              <a:buClr>
                <a:schemeClr val="dk1"/>
              </a:buClr>
              <a:buSzPts val="700"/>
              <a:buChar char="•"/>
              <a:defRPr/>
            </a:lvl2pPr>
            <a:lvl3pPr marL="1371600" lvl="2" indent="-273050" algn="l">
              <a:lnSpc>
                <a:spcPct val="90000"/>
              </a:lnSpc>
              <a:spcBef>
                <a:spcPts val="400"/>
              </a:spcBef>
              <a:spcAft>
                <a:spcPts val="0"/>
              </a:spcAft>
              <a:buClr>
                <a:schemeClr val="dk1"/>
              </a:buClr>
              <a:buSzPts val="700"/>
              <a:buChar char="•"/>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7" name="Google Shape;37;p6"/>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8" name="Google Shape;38;p6"/>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39" name="Google Shape;39;p6"/>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9841" y="273844"/>
            <a:ext cx="7886700" cy="994172"/>
          </a:xfrm>
          <a:prstGeom prst="rect">
            <a:avLst/>
          </a:prstGeom>
          <a:noFill/>
          <a:ln>
            <a:noFill/>
          </a:ln>
        </p:spPr>
        <p:txBody>
          <a:bodyPr spcFirstLastPara="1" wrap="square" lIns="34275" tIns="17125" rIns="34275" bIns="17125" anchor="ctr" anchorCtr="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2" name="Google Shape;42;p7"/>
          <p:cNvSpPr txBox="1">
            <a:spLocks noGrp="1"/>
          </p:cNvSpPr>
          <p:nvPr>
            <p:ph type="body" idx="1"/>
          </p:nvPr>
        </p:nvSpPr>
        <p:spPr>
          <a:xfrm>
            <a:off x="629841" y="1260872"/>
            <a:ext cx="3868340" cy="617934"/>
          </a:xfrm>
          <a:prstGeom prst="rect">
            <a:avLst/>
          </a:prstGeom>
          <a:noFill/>
          <a:ln>
            <a:noFill/>
          </a:ln>
        </p:spPr>
        <p:txBody>
          <a:bodyPr spcFirstLastPara="1" wrap="square" lIns="34275" tIns="17125" rIns="34275" bIns="17125" anchor="b" anchorCtr="0">
            <a:normAutofit/>
          </a:bodyPr>
          <a:lstStyle>
            <a:lvl1pPr marL="457200" lvl="0" indent="-228600" algn="l">
              <a:lnSpc>
                <a:spcPct val="90000"/>
              </a:lnSpc>
              <a:spcBef>
                <a:spcPts val="7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300"/>
              <a:buNone/>
              <a:defRPr sz="13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 name="Google Shape;43;p7"/>
          <p:cNvSpPr txBox="1">
            <a:spLocks noGrp="1"/>
          </p:cNvSpPr>
          <p:nvPr>
            <p:ph type="body" idx="2"/>
          </p:nvPr>
        </p:nvSpPr>
        <p:spPr>
          <a:xfrm>
            <a:off x="629841" y="1878806"/>
            <a:ext cx="3868340" cy="2763441"/>
          </a:xfrm>
          <a:prstGeom prst="rect">
            <a:avLst/>
          </a:prstGeom>
          <a:noFill/>
          <a:ln>
            <a:noFill/>
          </a:ln>
        </p:spPr>
        <p:txBody>
          <a:bodyPr spcFirstLastPara="1" wrap="square" lIns="34275" tIns="17125" rIns="34275" bIns="17125" anchor="t" anchorCtr="0">
            <a:normAutofit/>
          </a:bodyPr>
          <a:lstStyle>
            <a:lvl1pPr marL="457200" lvl="0" indent="-273050" algn="l">
              <a:lnSpc>
                <a:spcPct val="90000"/>
              </a:lnSpc>
              <a:spcBef>
                <a:spcPts val="700"/>
              </a:spcBef>
              <a:spcAft>
                <a:spcPts val="0"/>
              </a:spcAft>
              <a:buClr>
                <a:schemeClr val="dk1"/>
              </a:buClr>
              <a:buSzPts val="700"/>
              <a:buChar char="•"/>
              <a:defRPr/>
            </a:lvl1pPr>
            <a:lvl2pPr marL="914400" lvl="1" indent="-273050" algn="l">
              <a:lnSpc>
                <a:spcPct val="90000"/>
              </a:lnSpc>
              <a:spcBef>
                <a:spcPts val="400"/>
              </a:spcBef>
              <a:spcAft>
                <a:spcPts val="0"/>
              </a:spcAft>
              <a:buClr>
                <a:schemeClr val="dk1"/>
              </a:buClr>
              <a:buSzPts val="700"/>
              <a:buChar char="•"/>
              <a:defRPr/>
            </a:lvl2pPr>
            <a:lvl3pPr marL="1371600" lvl="2" indent="-273050" algn="l">
              <a:lnSpc>
                <a:spcPct val="90000"/>
              </a:lnSpc>
              <a:spcBef>
                <a:spcPts val="400"/>
              </a:spcBef>
              <a:spcAft>
                <a:spcPts val="0"/>
              </a:spcAft>
              <a:buClr>
                <a:schemeClr val="dk1"/>
              </a:buClr>
              <a:buSzPts val="700"/>
              <a:buChar char="•"/>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4" name="Google Shape;44;p7"/>
          <p:cNvSpPr txBox="1">
            <a:spLocks noGrp="1"/>
          </p:cNvSpPr>
          <p:nvPr>
            <p:ph type="body" idx="3"/>
          </p:nvPr>
        </p:nvSpPr>
        <p:spPr>
          <a:xfrm>
            <a:off x="4629150" y="1260872"/>
            <a:ext cx="3887391" cy="617934"/>
          </a:xfrm>
          <a:prstGeom prst="rect">
            <a:avLst/>
          </a:prstGeom>
          <a:noFill/>
          <a:ln>
            <a:noFill/>
          </a:ln>
        </p:spPr>
        <p:txBody>
          <a:bodyPr spcFirstLastPara="1" wrap="square" lIns="34275" tIns="17125" rIns="34275" bIns="17125" anchor="b" anchorCtr="0">
            <a:normAutofit/>
          </a:bodyPr>
          <a:lstStyle>
            <a:lvl1pPr marL="457200" lvl="0" indent="-228600" algn="l">
              <a:lnSpc>
                <a:spcPct val="90000"/>
              </a:lnSpc>
              <a:spcBef>
                <a:spcPts val="7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300"/>
              <a:buNone/>
              <a:defRPr sz="13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5" name="Google Shape;45;p7"/>
          <p:cNvSpPr txBox="1">
            <a:spLocks noGrp="1"/>
          </p:cNvSpPr>
          <p:nvPr>
            <p:ph type="body" idx="4"/>
          </p:nvPr>
        </p:nvSpPr>
        <p:spPr>
          <a:xfrm>
            <a:off x="4629150" y="1878806"/>
            <a:ext cx="3887391" cy="2763441"/>
          </a:xfrm>
          <a:prstGeom prst="rect">
            <a:avLst/>
          </a:prstGeom>
          <a:noFill/>
          <a:ln>
            <a:noFill/>
          </a:ln>
        </p:spPr>
        <p:txBody>
          <a:bodyPr spcFirstLastPara="1" wrap="square" lIns="34275" tIns="17125" rIns="34275" bIns="17125" anchor="t" anchorCtr="0">
            <a:normAutofit/>
          </a:bodyPr>
          <a:lstStyle>
            <a:lvl1pPr marL="457200" lvl="0" indent="-273050" algn="l">
              <a:lnSpc>
                <a:spcPct val="90000"/>
              </a:lnSpc>
              <a:spcBef>
                <a:spcPts val="700"/>
              </a:spcBef>
              <a:spcAft>
                <a:spcPts val="0"/>
              </a:spcAft>
              <a:buClr>
                <a:schemeClr val="dk1"/>
              </a:buClr>
              <a:buSzPts val="700"/>
              <a:buChar char="•"/>
              <a:defRPr/>
            </a:lvl1pPr>
            <a:lvl2pPr marL="914400" lvl="1" indent="-273050" algn="l">
              <a:lnSpc>
                <a:spcPct val="90000"/>
              </a:lnSpc>
              <a:spcBef>
                <a:spcPts val="400"/>
              </a:spcBef>
              <a:spcAft>
                <a:spcPts val="0"/>
              </a:spcAft>
              <a:buClr>
                <a:schemeClr val="dk1"/>
              </a:buClr>
              <a:buSzPts val="700"/>
              <a:buChar char="•"/>
              <a:defRPr/>
            </a:lvl2pPr>
            <a:lvl3pPr marL="1371600" lvl="2" indent="-273050" algn="l">
              <a:lnSpc>
                <a:spcPct val="90000"/>
              </a:lnSpc>
              <a:spcBef>
                <a:spcPts val="400"/>
              </a:spcBef>
              <a:spcAft>
                <a:spcPts val="0"/>
              </a:spcAft>
              <a:buClr>
                <a:schemeClr val="dk1"/>
              </a:buClr>
              <a:buSzPts val="700"/>
              <a:buChar char="•"/>
              <a:defRPr/>
            </a:lvl3pPr>
            <a:lvl4pPr marL="1828800" lvl="3" indent="-273050" algn="l">
              <a:lnSpc>
                <a:spcPct val="90000"/>
              </a:lnSpc>
              <a:spcBef>
                <a:spcPts val="400"/>
              </a:spcBef>
              <a:spcAft>
                <a:spcPts val="0"/>
              </a:spcAft>
              <a:buClr>
                <a:schemeClr val="dk1"/>
              </a:buClr>
              <a:buSzPts val="700"/>
              <a:buChar char="•"/>
              <a:defRPr/>
            </a:lvl4pPr>
            <a:lvl5pPr marL="2286000" lvl="4" indent="-273050" algn="l">
              <a:lnSpc>
                <a:spcPct val="90000"/>
              </a:lnSpc>
              <a:spcBef>
                <a:spcPts val="400"/>
              </a:spcBef>
              <a:spcAft>
                <a:spcPts val="0"/>
              </a:spcAft>
              <a:buClr>
                <a:schemeClr val="dk1"/>
              </a:buClr>
              <a:buSzPts val="700"/>
              <a:buChar char="•"/>
              <a:defRPr/>
            </a:lvl5pPr>
            <a:lvl6pPr marL="2743200" lvl="5" indent="-273050" algn="l">
              <a:lnSpc>
                <a:spcPct val="90000"/>
              </a:lnSpc>
              <a:spcBef>
                <a:spcPts val="4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6" name="Google Shape;46;p7"/>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7" name="Google Shape;47;p7"/>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48" name="Google Shape;48;p7"/>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8650" y="273844"/>
            <a:ext cx="7886700" cy="994172"/>
          </a:xfrm>
          <a:prstGeom prst="rect">
            <a:avLst/>
          </a:prstGeom>
          <a:noFill/>
          <a:ln>
            <a:noFill/>
          </a:ln>
        </p:spPr>
        <p:txBody>
          <a:bodyPr spcFirstLastPara="1" wrap="square" lIns="34275" tIns="17125" rIns="34275" bIns="17125" anchor="ctr" anchorCtr="0">
            <a:normAutofit/>
          </a:bodyPr>
          <a:lstStyle>
            <a:lvl1pPr lvl="0" algn="l">
              <a:lnSpc>
                <a:spcPct val="90000"/>
              </a:lnSpc>
              <a:spcBef>
                <a:spcPts val="0"/>
              </a:spcBef>
              <a:spcAft>
                <a:spcPts val="0"/>
              </a:spcAft>
              <a:buClr>
                <a:schemeClr val="dk1"/>
              </a:buClr>
              <a:buSzPts val="7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1" name="Google Shape;51;p8"/>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2" name="Google Shape;52;p8"/>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3" name="Google Shape;53;p8"/>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342900"/>
            <a:ext cx="2949178" cy="1200150"/>
          </a:xfrm>
          <a:prstGeom prst="rect">
            <a:avLst/>
          </a:prstGeom>
          <a:noFill/>
          <a:ln>
            <a:noFill/>
          </a:ln>
        </p:spPr>
        <p:txBody>
          <a:bodyPr spcFirstLastPara="1" wrap="square" lIns="34275" tIns="17125" rIns="34275" bIns="1712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6" name="Google Shape;56;p9"/>
          <p:cNvSpPr txBox="1">
            <a:spLocks noGrp="1"/>
          </p:cNvSpPr>
          <p:nvPr>
            <p:ph type="body" idx="1"/>
          </p:nvPr>
        </p:nvSpPr>
        <p:spPr>
          <a:xfrm>
            <a:off x="3887391" y="740569"/>
            <a:ext cx="4629150" cy="3655219"/>
          </a:xfrm>
          <a:prstGeom prst="rect">
            <a:avLst/>
          </a:prstGeom>
          <a:noFill/>
          <a:ln>
            <a:noFill/>
          </a:ln>
        </p:spPr>
        <p:txBody>
          <a:bodyPr spcFirstLastPara="1" wrap="square" lIns="34275" tIns="17125" rIns="34275" bIns="17125" anchor="t" anchorCtr="0">
            <a:normAutofit/>
          </a:bodyPr>
          <a:lstStyle>
            <a:lvl1pPr marL="457200" lvl="0" indent="-381000" algn="l">
              <a:lnSpc>
                <a:spcPct val="90000"/>
              </a:lnSpc>
              <a:spcBef>
                <a:spcPts val="7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629841" y="1543050"/>
            <a:ext cx="2949178" cy="2858691"/>
          </a:xfrm>
          <a:prstGeom prst="rect">
            <a:avLst/>
          </a:prstGeom>
          <a:noFill/>
          <a:ln>
            <a:noFill/>
          </a:ln>
        </p:spPr>
        <p:txBody>
          <a:bodyPr spcFirstLastPara="1" wrap="square" lIns="34275" tIns="17125" rIns="34275" bIns="17125" anchor="t" anchorCtr="0">
            <a:normAutofit/>
          </a:bodyPr>
          <a:lstStyle>
            <a:lvl1pPr marL="457200" lvl="0" indent="-228600" algn="l">
              <a:lnSpc>
                <a:spcPct val="90000"/>
              </a:lnSpc>
              <a:spcBef>
                <a:spcPts val="7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000"/>
              <a:buNone/>
              <a:defRPr sz="10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700"/>
              <a:buNone/>
              <a:defRPr sz="700"/>
            </a:lvl4pPr>
            <a:lvl5pPr marL="2286000" lvl="4" indent="-228600" algn="l">
              <a:lnSpc>
                <a:spcPct val="90000"/>
              </a:lnSpc>
              <a:spcBef>
                <a:spcPts val="400"/>
              </a:spcBef>
              <a:spcAft>
                <a:spcPts val="0"/>
              </a:spcAft>
              <a:buClr>
                <a:schemeClr val="dk1"/>
              </a:buClr>
              <a:buSzPts val="700"/>
              <a:buNone/>
              <a:defRPr sz="700"/>
            </a:lvl5pPr>
            <a:lvl6pPr marL="2743200" lvl="5" indent="-228600" algn="l">
              <a:lnSpc>
                <a:spcPct val="90000"/>
              </a:lnSpc>
              <a:spcBef>
                <a:spcPts val="400"/>
              </a:spcBef>
              <a:spcAft>
                <a:spcPts val="0"/>
              </a:spcAft>
              <a:buClr>
                <a:schemeClr val="dk1"/>
              </a:buClr>
              <a:buSzPts val="700"/>
              <a:buNone/>
              <a:defRPr sz="700"/>
            </a:lvl6pPr>
            <a:lvl7pPr marL="3200400" lvl="6" indent="-228600" algn="l">
              <a:lnSpc>
                <a:spcPct val="90000"/>
              </a:lnSpc>
              <a:spcBef>
                <a:spcPts val="400"/>
              </a:spcBef>
              <a:spcAft>
                <a:spcPts val="0"/>
              </a:spcAft>
              <a:buClr>
                <a:schemeClr val="dk1"/>
              </a:buClr>
              <a:buSzPts val="700"/>
              <a:buNone/>
              <a:defRPr sz="700"/>
            </a:lvl7pPr>
            <a:lvl8pPr marL="3657600" lvl="7" indent="-228600" algn="l">
              <a:lnSpc>
                <a:spcPct val="90000"/>
              </a:lnSpc>
              <a:spcBef>
                <a:spcPts val="400"/>
              </a:spcBef>
              <a:spcAft>
                <a:spcPts val="0"/>
              </a:spcAft>
              <a:buClr>
                <a:schemeClr val="dk1"/>
              </a:buClr>
              <a:buSzPts val="700"/>
              <a:buNone/>
              <a:defRPr sz="700"/>
            </a:lvl8pPr>
            <a:lvl9pPr marL="4114800" lvl="8" indent="-228600" algn="l">
              <a:lnSpc>
                <a:spcPct val="90000"/>
              </a:lnSpc>
              <a:spcBef>
                <a:spcPts val="400"/>
              </a:spcBef>
              <a:spcAft>
                <a:spcPts val="0"/>
              </a:spcAft>
              <a:buClr>
                <a:schemeClr val="dk1"/>
              </a:buClr>
              <a:buSzPts val="700"/>
              <a:buNone/>
              <a:defRPr sz="700"/>
            </a:lvl9pPr>
          </a:lstStyle>
          <a:p>
            <a:endParaRPr/>
          </a:p>
        </p:txBody>
      </p:sp>
      <p:sp>
        <p:nvSpPr>
          <p:cNvPr id="58" name="Google Shape;58;p9"/>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59" name="Google Shape;59;p9"/>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0" name="Google Shape;60;p9"/>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342900"/>
            <a:ext cx="2949178" cy="1200150"/>
          </a:xfrm>
          <a:prstGeom prst="rect">
            <a:avLst/>
          </a:prstGeom>
          <a:noFill/>
          <a:ln>
            <a:noFill/>
          </a:ln>
        </p:spPr>
        <p:txBody>
          <a:bodyPr spcFirstLastPara="1" wrap="square" lIns="34275" tIns="17125" rIns="34275" bIns="1712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3" name="Google Shape;63;p10"/>
          <p:cNvSpPr>
            <a:spLocks noGrp="1"/>
          </p:cNvSpPr>
          <p:nvPr>
            <p:ph type="pic" idx="2"/>
          </p:nvPr>
        </p:nvSpPr>
        <p:spPr>
          <a:xfrm>
            <a:off x="3887391" y="740569"/>
            <a:ext cx="4629150" cy="3655219"/>
          </a:xfrm>
          <a:prstGeom prst="rect">
            <a:avLst/>
          </a:prstGeom>
          <a:noFill/>
          <a:ln>
            <a:noFill/>
          </a:ln>
        </p:spPr>
      </p:sp>
      <p:sp>
        <p:nvSpPr>
          <p:cNvPr id="64" name="Google Shape;64;p10"/>
          <p:cNvSpPr txBox="1">
            <a:spLocks noGrp="1"/>
          </p:cNvSpPr>
          <p:nvPr>
            <p:ph type="body" idx="1"/>
          </p:nvPr>
        </p:nvSpPr>
        <p:spPr>
          <a:xfrm>
            <a:off x="629841" y="1543050"/>
            <a:ext cx="2949178" cy="2858691"/>
          </a:xfrm>
          <a:prstGeom prst="rect">
            <a:avLst/>
          </a:prstGeom>
          <a:noFill/>
          <a:ln>
            <a:noFill/>
          </a:ln>
        </p:spPr>
        <p:txBody>
          <a:bodyPr spcFirstLastPara="1" wrap="square" lIns="34275" tIns="17125" rIns="34275" bIns="17125" anchor="t" anchorCtr="0">
            <a:normAutofit/>
          </a:bodyPr>
          <a:lstStyle>
            <a:lvl1pPr marL="457200" lvl="0" indent="-228600" algn="l">
              <a:lnSpc>
                <a:spcPct val="90000"/>
              </a:lnSpc>
              <a:spcBef>
                <a:spcPts val="7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000"/>
              <a:buNone/>
              <a:defRPr sz="10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700"/>
              <a:buNone/>
              <a:defRPr sz="700"/>
            </a:lvl4pPr>
            <a:lvl5pPr marL="2286000" lvl="4" indent="-228600" algn="l">
              <a:lnSpc>
                <a:spcPct val="90000"/>
              </a:lnSpc>
              <a:spcBef>
                <a:spcPts val="400"/>
              </a:spcBef>
              <a:spcAft>
                <a:spcPts val="0"/>
              </a:spcAft>
              <a:buClr>
                <a:schemeClr val="dk1"/>
              </a:buClr>
              <a:buSzPts val="700"/>
              <a:buNone/>
              <a:defRPr sz="700"/>
            </a:lvl5pPr>
            <a:lvl6pPr marL="2743200" lvl="5" indent="-228600" algn="l">
              <a:lnSpc>
                <a:spcPct val="90000"/>
              </a:lnSpc>
              <a:spcBef>
                <a:spcPts val="400"/>
              </a:spcBef>
              <a:spcAft>
                <a:spcPts val="0"/>
              </a:spcAft>
              <a:buClr>
                <a:schemeClr val="dk1"/>
              </a:buClr>
              <a:buSzPts val="700"/>
              <a:buNone/>
              <a:defRPr sz="700"/>
            </a:lvl6pPr>
            <a:lvl7pPr marL="3200400" lvl="6" indent="-228600" algn="l">
              <a:lnSpc>
                <a:spcPct val="90000"/>
              </a:lnSpc>
              <a:spcBef>
                <a:spcPts val="400"/>
              </a:spcBef>
              <a:spcAft>
                <a:spcPts val="0"/>
              </a:spcAft>
              <a:buClr>
                <a:schemeClr val="dk1"/>
              </a:buClr>
              <a:buSzPts val="700"/>
              <a:buNone/>
              <a:defRPr sz="700"/>
            </a:lvl7pPr>
            <a:lvl8pPr marL="3657600" lvl="7" indent="-228600" algn="l">
              <a:lnSpc>
                <a:spcPct val="90000"/>
              </a:lnSpc>
              <a:spcBef>
                <a:spcPts val="400"/>
              </a:spcBef>
              <a:spcAft>
                <a:spcPts val="0"/>
              </a:spcAft>
              <a:buClr>
                <a:schemeClr val="dk1"/>
              </a:buClr>
              <a:buSzPts val="700"/>
              <a:buNone/>
              <a:defRPr sz="700"/>
            </a:lvl8pPr>
            <a:lvl9pPr marL="4114800" lvl="8" indent="-228600" algn="l">
              <a:lnSpc>
                <a:spcPct val="90000"/>
              </a:lnSpc>
              <a:spcBef>
                <a:spcPts val="400"/>
              </a:spcBef>
              <a:spcAft>
                <a:spcPts val="0"/>
              </a:spcAft>
              <a:buClr>
                <a:schemeClr val="dk1"/>
              </a:buClr>
              <a:buSzPts val="700"/>
              <a:buNone/>
              <a:defRPr sz="700"/>
            </a:lvl9pPr>
          </a:lstStyle>
          <a:p>
            <a:endParaRPr/>
          </a:p>
        </p:txBody>
      </p:sp>
      <p:sp>
        <p:nvSpPr>
          <p:cNvPr id="65" name="Google Shape;65;p10"/>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lvl="0" algn="l">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6" name="Google Shape;66;p10"/>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lvl="0" algn="ctr">
              <a:lnSpc>
                <a:spcPct val="100000"/>
              </a:lnSpc>
              <a:spcBef>
                <a:spcPts val="0"/>
              </a:spcBef>
              <a:spcAft>
                <a:spcPts val="0"/>
              </a:spcAft>
              <a:buSzPts val="500"/>
              <a:buNone/>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a:endParaRPr/>
          </a:p>
        </p:txBody>
      </p:sp>
      <p:sp>
        <p:nvSpPr>
          <p:cNvPr id="67" name="Google Shape;67;p10"/>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34275" tIns="17125" rIns="34275" bIns="1712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34275" tIns="17125" rIns="34275" bIns="17125" anchor="t" anchorCtr="0">
            <a:normAutofit/>
          </a:bodyPr>
          <a:lstStyle>
            <a:lvl1pPr marL="457200" marR="0" lvl="0" indent="-361950" algn="l" rtl="0">
              <a:lnSpc>
                <a:spcPct val="90000"/>
              </a:lnSpc>
              <a:spcBef>
                <a:spcPts val="7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34275" tIns="17125" rIns="34275" bIns="17125" anchor="ctr" anchorCtr="0">
            <a:noAutofit/>
          </a:bodyPr>
          <a:lstStyle>
            <a:lvl1pPr marR="0" lvl="0" algn="l" rtl="0">
              <a:lnSpc>
                <a:spcPct val="100000"/>
              </a:lnSpc>
              <a:spcBef>
                <a:spcPts val="0"/>
              </a:spcBef>
              <a:spcAft>
                <a:spcPts val="0"/>
              </a:spcAft>
              <a:buClr>
                <a:srgbClr val="000000"/>
              </a:buClr>
              <a:buSzPts val="5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34275" tIns="17125" rIns="34275" bIns="17125" anchor="ctr" anchorCtr="0">
            <a:noAutofit/>
          </a:bodyPr>
          <a:lstStyle>
            <a:lvl1pPr marR="0" lvl="0" algn="ctr" rtl="0">
              <a:lnSpc>
                <a:spcPct val="100000"/>
              </a:lnSpc>
              <a:spcBef>
                <a:spcPts val="0"/>
              </a:spcBef>
              <a:spcAft>
                <a:spcPts val="0"/>
              </a:spcAft>
              <a:buClr>
                <a:srgbClr val="000000"/>
              </a:buClr>
              <a:buSzPts val="5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844"/>
          </a:xfrm>
          <a:prstGeom prst="rect">
            <a:avLst/>
          </a:prstGeom>
          <a:noFill/>
          <a:ln>
            <a:noFill/>
          </a:ln>
        </p:spPr>
        <p:txBody>
          <a:bodyPr spcFirstLastPara="1" wrap="square" lIns="34275" tIns="17125" rIns="34275" bIns="171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menti.com/al4ohyxk7ouo" TargetMode="Externa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menti.com/al4ohyxk7ouo" TargetMode="Externa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menti.com/al4ohyxk7ouo" TargetMode="Externa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hyperlink" Target="https://padlet.com/ltchandler/k4al18p70b5m8v5n"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1.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4.jp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jamboard.google.com/d/1Xs2R3u_ArCIX30Usqk8hezOU6Pl2-SzTXjR5C1eOQFs/edit?usp=sharing"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jpg"/><Relationship Id="rId10" Type="http://schemas.openxmlformats.org/officeDocument/2006/relationships/hyperlink" Target="https://jamboard.google.com/d/1Xs2R3u_ArCIX30Usqk8hezOU6Pl2-SzTXjR5C1eOQFs/edit?usp=sharing" TargetMode="External"/><Relationship Id="rId4" Type="http://schemas.openxmlformats.org/officeDocument/2006/relationships/image" Target="../media/image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pic>
        <p:nvPicPr>
          <p:cNvPr id="85" name="Google Shape;85;p13" descr="A black and white sign&#10;&#10;Description automatically generated with low confidence"/>
          <p:cNvPicPr preferRelativeResize="0"/>
          <p:nvPr/>
        </p:nvPicPr>
        <p:blipFill rotWithShape="1">
          <a:blip r:embed="rId3">
            <a:alphaModFix/>
          </a:blip>
          <a:srcRect/>
          <a:stretch/>
        </p:blipFill>
        <p:spPr>
          <a:xfrm>
            <a:off x="6708551" y="293569"/>
            <a:ext cx="2027557" cy="752705"/>
          </a:xfrm>
          <a:prstGeom prst="rect">
            <a:avLst/>
          </a:prstGeom>
          <a:noFill/>
          <a:ln>
            <a:noFill/>
          </a:ln>
        </p:spPr>
      </p:pic>
      <p:pic>
        <p:nvPicPr>
          <p:cNvPr id="86" name="Google Shape;86;p13" descr="A person smiling for the camera&#10;&#10;Description automatically generated with low confidence"/>
          <p:cNvPicPr preferRelativeResize="0"/>
          <p:nvPr/>
        </p:nvPicPr>
        <p:blipFill rotWithShape="1">
          <a:blip r:embed="rId4">
            <a:alphaModFix/>
          </a:blip>
          <a:srcRect l="16870" r="16368"/>
          <a:stretch/>
        </p:blipFill>
        <p:spPr>
          <a:xfrm>
            <a:off x="7056789" y="1330121"/>
            <a:ext cx="1385093" cy="1385093"/>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pic>
        <p:nvPicPr>
          <p:cNvPr id="87" name="Google Shape;87;p13" descr="A black and white sign&#10;&#10;Description automatically generated with low confidence"/>
          <p:cNvPicPr preferRelativeResize="0"/>
          <p:nvPr/>
        </p:nvPicPr>
        <p:blipFill rotWithShape="1">
          <a:blip r:embed="rId3">
            <a:alphaModFix/>
          </a:blip>
          <a:srcRect/>
          <a:stretch/>
        </p:blipFill>
        <p:spPr>
          <a:xfrm>
            <a:off x="1388447" y="202344"/>
            <a:ext cx="4557083" cy="1691761"/>
          </a:xfrm>
          <a:prstGeom prst="rect">
            <a:avLst/>
          </a:prstGeom>
          <a:noFill/>
          <a:ln>
            <a:noFill/>
          </a:ln>
        </p:spPr>
      </p:pic>
      <p:pic>
        <p:nvPicPr>
          <p:cNvPr id="88" name="Google Shape;88;p13" descr="A picture containing colorful&#10;&#10;Description automatically generated"/>
          <p:cNvPicPr preferRelativeResize="0"/>
          <p:nvPr/>
        </p:nvPicPr>
        <p:blipFill rotWithShape="1">
          <a:blip r:embed="rId5">
            <a:alphaModFix/>
          </a:blip>
          <a:srcRect l="4193" t="28901" r="1359" b="17268"/>
          <a:stretch/>
        </p:blipFill>
        <p:spPr>
          <a:xfrm>
            <a:off x="1210351" y="2064702"/>
            <a:ext cx="5012325" cy="2557799"/>
          </a:xfrm>
          <a:prstGeom prst="rect">
            <a:avLst/>
          </a:prstGeom>
          <a:noFill/>
          <a:ln w="28575" cap="flat" cmpd="sng">
            <a:solidFill>
              <a:srgbClr val="757070"/>
            </a:solidFill>
            <a:prstDash val="solid"/>
            <a:round/>
            <a:headEnd type="none" w="sm" len="sm"/>
            <a:tailEnd type="none" w="sm" len="sm"/>
          </a:ln>
        </p:spPr>
      </p:pic>
      <p:sp>
        <p:nvSpPr>
          <p:cNvPr id="89" name="Google Shape;89;p13"/>
          <p:cNvSpPr txBox="1"/>
          <p:nvPr/>
        </p:nvSpPr>
        <p:spPr>
          <a:xfrm>
            <a:off x="7209035" y="2920956"/>
            <a:ext cx="1260511" cy="588712"/>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LaToya Chandler, M.Ed.</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500" b="0" i="0" u="none" strike="noStrike" cap="none">
              <a:solidFill>
                <a:srgbClr val="000000"/>
              </a:solidFill>
              <a:latin typeface="Arial"/>
              <a:ea typeface="Arial"/>
              <a:cs typeface="Arial"/>
              <a:sym typeface="Arial"/>
            </a:endParaRPr>
          </a:p>
        </p:txBody>
      </p:sp>
      <p:grpSp>
        <p:nvGrpSpPr>
          <p:cNvPr id="90" name="Google Shape;90;p13"/>
          <p:cNvGrpSpPr/>
          <p:nvPr/>
        </p:nvGrpSpPr>
        <p:grpSpPr>
          <a:xfrm>
            <a:off x="7038515" y="3309648"/>
            <a:ext cx="1601549" cy="635894"/>
            <a:chOff x="781978" y="6987947"/>
            <a:chExt cx="6483535" cy="2007955"/>
          </a:xfrm>
        </p:grpSpPr>
        <p:pic>
          <p:nvPicPr>
            <p:cNvPr id="91" name="Google Shape;91;p13"/>
            <p:cNvPicPr preferRelativeResize="0"/>
            <p:nvPr/>
          </p:nvPicPr>
          <p:blipFill rotWithShape="1">
            <a:blip r:embed="rId6">
              <a:alphaModFix/>
            </a:blip>
            <a:srcRect/>
            <a:stretch/>
          </p:blipFill>
          <p:spPr>
            <a:xfrm>
              <a:off x="781978" y="6987947"/>
              <a:ext cx="2677274" cy="2007955"/>
            </a:xfrm>
            <a:prstGeom prst="rect">
              <a:avLst/>
            </a:prstGeom>
            <a:noFill/>
            <a:ln>
              <a:noFill/>
            </a:ln>
          </p:spPr>
        </p:pic>
        <p:sp>
          <p:nvSpPr>
            <p:cNvPr id="92" name="Google Shape;92;p13"/>
            <p:cNvSpPr txBox="1"/>
            <p:nvPr/>
          </p:nvSpPr>
          <p:spPr>
            <a:xfrm>
              <a:off x="2785613" y="7413334"/>
              <a:ext cx="4479900" cy="9414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100"/>
                <a:buFont typeface="Arial"/>
                <a:buNone/>
              </a:pPr>
              <a:r>
                <a:rPr lang="en" sz="1100" b="0" i="0" u="none" strike="noStrike" cap="none">
                  <a:solidFill>
                    <a:schemeClr val="lt1"/>
                  </a:solidFill>
                  <a:latin typeface="Aharoni"/>
                  <a:ea typeface="Aharoni"/>
                  <a:cs typeface="Aharoni"/>
                  <a:sym typeface="Aharoni"/>
                </a:rPr>
                <a:t>Toya-Tech</a:t>
              </a:r>
              <a:endParaRPr sz="100" b="0" i="0" u="none" strike="noStrike" cap="none">
                <a:solidFill>
                  <a:srgbClr val="000000"/>
                </a:solidFill>
                <a:latin typeface="Arial"/>
                <a:ea typeface="Arial"/>
                <a:cs typeface="Arial"/>
                <a:sym typeface="Arial"/>
              </a:endParaRPr>
            </a:p>
          </p:txBody>
        </p:sp>
      </p:grpSp>
      <p:sp>
        <p:nvSpPr>
          <p:cNvPr id="93" name="Google Shape;93;p13"/>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a:t>
            </a:fld>
            <a:endParaRPr/>
          </a:p>
        </p:txBody>
      </p:sp>
    </p:spTree>
  </p:cSld>
  <p:clrMapOvr>
    <a:masterClrMapping/>
  </p:clrMapOvr>
  <mc:AlternateContent xmlns:mc="http://schemas.openxmlformats.org/markup-compatibility/2006" xmlns:p14="http://schemas.microsoft.com/office/powerpoint/2010/main">
    <mc:Choice Requires="p14">
      <p:transition spd="slow" p14:dur="11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5"/>
        <p:cNvGrpSpPr/>
        <p:nvPr/>
      </p:nvGrpSpPr>
      <p:grpSpPr>
        <a:xfrm>
          <a:off x="0" y="0"/>
          <a:ext cx="0" cy="0"/>
          <a:chOff x="0" y="0"/>
          <a:chExt cx="0" cy="0"/>
        </a:xfrm>
      </p:grpSpPr>
      <p:grpSp>
        <p:nvGrpSpPr>
          <p:cNvPr id="266" name="Google Shape;266;p22"/>
          <p:cNvGrpSpPr/>
          <p:nvPr/>
        </p:nvGrpSpPr>
        <p:grpSpPr>
          <a:xfrm>
            <a:off x="7209025" y="325800"/>
            <a:ext cx="1887476" cy="2852625"/>
            <a:chOff x="7209025" y="325800"/>
            <a:chExt cx="1887476" cy="2852625"/>
          </a:xfrm>
        </p:grpSpPr>
        <p:pic>
          <p:nvPicPr>
            <p:cNvPr id="267" name="Google Shape;267;p22"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268" name="Google Shape;268;p22"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269" name="Google Shape;269;p22"/>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pic>
        <p:nvPicPr>
          <p:cNvPr id="270" name="Google Shape;270;p22"/>
          <p:cNvPicPr preferRelativeResize="0"/>
          <p:nvPr/>
        </p:nvPicPr>
        <p:blipFill>
          <a:blip r:embed="rId5">
            <a:alphaModFix/>
          </a:blip>
          <a:stretch>
            <a:fillRect/>
          </a:stretch>
        </p:blipFill>
        <p:spPr>
          <a:xfrm>
            <a:off x="194825" y="670150"/>
            <a:ext cx="6904225" cy="3897261"/>
          </a:xfrm>
          <a:prstGeom prst="rect">
            <a:avLst/>
          </a:prstGeom>
          <a:noFill/>
          <a:ln>
            <a:noFill/>
          </a:ln>
        </p:spPr>
      </p:pic>
      <p:sp>
        <p:nvSpPr>
          <p:cNvPr id="271" name="Google Shape;271;p22"/>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6"/>
        <p:cNvGrpSpPr/>
        <p:nvPr/>
      </p:nvGrpSpPr>
      <p:grpSpPr>
        <a:xfrm>
          <a:off x="0" y="0"/>
          <a:ext cx="0" cy="0"/>
          <a:chOff x="0" y="0"/>
          <a:chExt cx="0" cy="0"/>
        </a:xfrm>
      </p:grpSpPr>
      <p:grpSp>
        <p:nvGrpSpPr>
          <p:cNvPr id="277" name="Google Shape;277;p23"/>
          <p:cNvGrpSpPr/>
          <p:nvPr/>
        </p:nvGrpSpPr>
        <p:grpSpPr>
          <a:xfrm>
            <a:off x="7209025" y="325800"/>
            <a:ext cx="1887476" cy="2852625"/>
            <a:chOff x="7209025" y="325800"/>
            <a:chExt cx="1887476" cy="2852625"/>
          </a:xfrm>
        </p:grpSpPr>
        <p:pic>
          <p:nvPicPr>
            <p:cNvPr id="278" name="Google Shape;278;p23"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279" name="Google Shape;279;p23"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280" name="Google Shape;280;p23"/>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pic>
        <p:nvPicPr>
          <p:cNvPr id="281" name="Google Shape;281;p23"/>
          <p:cNvPicPr preferRelativeResize="0"/>
          <p:nvPr/>
        </p:nvPicPr>
        <p:blipFill>
          <a:blip r:embed="rId5">
            <a:alphaModFix/>
          </a:blip>
          <a:stretch>
            <a:fillRect/>
          </a:stretch>
        </p:blipFill>
        <p:spPr>
          <a:xfrm>
            <a:off x="170725" y="518475"/>
            <a:ext cx="6904225" cy="3938949"/>
          </a:xfrm>
          <a:prstGeom prst="rect">
            <a:avLst/>
          </a:prstGeom>
          <a:noFill/>
          <a:ln>
            <a:noFill/>
          </a:ln>
        </p:spPr>
      </p:pic>
      <p:sp>
        <p:nvSpPr>
          <p:cNvPr id="282" name="Google Shape;282;p23"/>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7"/>
        <p:cNvGrpSpPr/>
        <p:nvPr/>
      </p:nvGrpSpPr>
      <p:grpSpPr>
        <a:xfrm>
          <a:off x="0" y="0"/>
          <a:ext cx="0" cy="0"/>
          <a:chOff x="0" y="0"/>
          <a:chExt cx="0" cy="0"/>
        </a:xfrm>
      </p:grpSpPr>
      <p:grpSp>
        <p:nvGrpSpPr>
          <p:cNvPr id="288" name="Google Shape;288;p24"/>
          <p:cNvGrpSpPr/>
          <p:nvPr/>
        </p:nvGrpSpPr>
        <p:grpSpPr>
          <a:xfrm>
            <a:off x="7209025" y="325800"/>
            <a:ext cx="1887476" cy="2852625"/>
            <a:chOff x="7209025" y="325800"/>
            <a:chExt cx="1887476" cy="2852625"/>
          </a:xfrm>
        </p:grpSpPr>
        <p:pic>
          <p:nvPicPr>
            <p:cNvPr id="289" name="Google Shape;289;p24"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290" name="Google Shape;290;p24"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291" name="Google Shape;291;p24"/>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pic>
        <p:nvPicPr>
          <p:cNvPr id="292" name="Google Shape;292;p24"/>
          <p:cNvPicPr preferRelativeResize="0"/>
          <p:nvPr/>
        </p:nvPicPr>
        <p:blipFill>
          <a:blip r:embed="rId5">
            <a:alphaModFix/>
          </a:blip>
          <a:stretch>
            <a:fillRect/>
          </a:stretch>
        </p:blipFill>
        <p:spPr>
          <a:xfrm>
            <a:off x="220275" y="465413"/>
            <a:ext cx="6904225" cy="4060280"/>
          </a:xfrm>
          <a:prstGeom prst="rect">
            <a:avLst/>
          </a:prstGeom>
          <a:noFill/>
          <a:ln>
            <a:noFill/>
          </a:ln>
        </p:spPr>
      </p:pic>
      <p:sp>
        <p:nvSpPr>
          <p:cNvPr id="293" name="Google Shape;293;p24"/>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8"/>
        <p:cNvGrpSpPr/>
        <p:nvPr/>
      </p:nvGrpSpPr>
      <p:grpSpPr>
        <a:xfrm>
          <a:off x="0" y="0"/>
          <a:ext cx="0" cy="0"/>
          <a:chOff x="0" y="0"/>
          <a:chExt cx="0" cy="0"/>
        </a:xfrm>
      </p:grpSpPr>
      <p:grpSp>
        <p:nvGrpSpPr>
          <p:cNvPr id="299" name="Google Shape;299;p25"/>
          <p:cNvGrpSpPr/>
          <p:nvPr/>
        </p:nvGrpSpPr>
        <p:grpSpPr>
          <a:xfrm>
            <a:off x="7209025" y="325800"/>
            <a:ext cx="1887476" cy="2852625"/>
            <a:chOff x="7209025" y="325800"/>
            <a:chExt cx="1887476" cy="2852625"/>
          </a:xfrm>
        </p:grpSpPr>
        <p:pic>
          <p:nvPicPr>
            <p:cNvPr id="300" name="Google Shape;300;p25"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301" name="Google Shape;301;p25"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302" name="Google Shape;302;p25"/>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pic>
        <p:nvPicPr>
          <p:cNvPr id="303" name="Google Shape;303;p25"/>
          <p:cNvPicPr preferRelativeResize="0"/>
          <p:nvPr/>
        </p:nvPicPr>
        <p:blipFill>
          <a:blip r:embed="rId5">
            <a:alphaModFix/>
          </a:blip>
          <a:stretch>
            <a:fillRect/>
          </a:stretch>
        </p:blipFill>
        <p:spPr>
          <a:xfrm>
            <a:off x="152400" y="640138"/>
            <a:ext cx="6904227" cy="3863223"/>
          </a:xfrm>
          <a:prstGeom prst="rect">
            <a:avLst/>
          </a:prstGeom>
          <a:noFill/>
          <a:ln>
            <a:noFill/>
          </a:ln>
        </p:spPr>
      </p:pic>
      <p:sp>
        <p:nvSpPr>
          <p:cNvPr id="304" name="Google Shape;304;p25"/>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9"/>
        <p:cNvGrpSpPr/>
        <p:nvPr/>
      </p:nvGrpSpPr>
      <p:grpSpPr>
        <a:xfrm>
          <a:off x="0" y="0"/>
          <a:ext cx="0" cy="0"/>
          <a:chOff x="0" y="0"/>
          <a:chExt cx="0" cy="0"/>
        </a:xfrm>
      </p:grpSpPr>
      <p:grpSp>
        <p:nvGrpSpPr>
          <p:cNvPr id="310" name="Google Shape;310;p26"/>
          <p:cNvGrpSpPr/>
          <p:nvPr/>
        </p:nvGrpSpPr>
        <p:grpSpPr>
          <a:xfrm>
            <a:off x="7209025" y="325800"/>
            <a:ext cx="1887476" cy="2852625"/>
            <a:chOff x="7209025" y="325800"/>
            <a:chExt cx="1887476" cy="2852625"/>
          </a:xfrm>
        </p:grpSpPr>
        <p:pic>
          <p:nvPicPr>
            <p:cNvPr id="311" name="Google Shape;311;p26"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312" name="Google Shape;312;p26"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313" name="Google Shape;313;p26"/>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sp>
        <p:nvSpPr>
          <p:cNvPr id="314" name="Google Shape;314;p26"/>
          <p:cNvSpPr txBox="1"/>
          <p:nvPr/>
        </p:nvSpPr>
        <p:spPr>
          <a:xfrm>
            <a:off x="5039975" y="4626150"/>
            <a:ext cx="392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5"/>
              </a:rPr>
              <a:t>https://www.menti.com/al4ohyxk7ouo</a:t>
            </a:r>
            <a:endParaRPr>
              <a:solidFill>
                <a:schemeClr val="lt1"/>
              </a:solidFill>
              <a:latin typeface="Calibri"/>
              <a:ea typeface="Calibri"/>
              <a:cs typeface="Calibri"/>
              <a:sym typeface="Calibri"/>
            </a:endParaRPr>
          </a:p>
        </p:txBody>
      </p:sp>
      <p:sp>
        <p:nvSpPr>
          <p:cNvPr id="315" name="Google Shape;315;p26"/>
          <p:cNvSpPr txBox="1"/>
          <p:nvPr/>
        </p:nvSpPr>
        <p:spPr>
          <a:xfrm>
            <a:off x="1587975" y="1555950"/>
            <a:ext cx="43149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a:solidFill>
                  <a:schemeClr val="lt1"/>
                </a:solidFill>
              </a:rPr>
              <a:t>Go to</a:t>
            </a:r>
            <a:r>
              <a:rPr lang="en" sz="3000">
                <a:solidFill>
                  <a:schemeClr val="lt1"/>
                </a:solidFill>
              </a:rPr>
              <a:t> </a:t>
            </a:r>
            <a:r>
              <a:rPr lang="en" sz="3000" b="1">
                <a:solidFill>
                  <a:schemeClr val="accent4"/>
                </a:solidFill>
              </a:rPr>
              <a:t>www.menti.com</a:t>
            </a:r>
            <a:r>
              <a:rPr lang="en" sz="3000">
                <a:solidFill>
                  <a:schemeClr val="lt1"/>
                </a:solidFill>
              </a:rPr>
              <a:t> and use the code </a:t>
            </a:r>
            <a:endParaRPr sz="3300">
              <a:solidFill>
                <a:schemeClr val="lt1"/>
              </a:solidFill>
              <a:latin typeface="Calibri"/>
              <a:ea typeface="Calibri"/>
              <a:cs typeface="Calibri"/>
              <a:sym typeface="Calibri"/>
            </a:endParaRPr>
          </a:p>
        </p:txBody>
      </p:sp>
      <p:sp>
        <p:nvSpPr>
          <p:cNvPr id="316" name="Google Shape;316;p26"/>
          <p:cNvSpPr txBox="1"/>
          <p:nvPr/>
        </p:nvSpPr>
        <p:spPr>
          <a:xfrm>
            <a:off x="824950" y="450075"/>
            <a:ext cx="57339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200" b="1">
                <a:solidFill>
                  <a:schemeClr val="accent4"/>
                </a:solidFill>
              </a:rPr>
              <a:t>SWOT Survey</a:t>
            </a:r>
            <a:endParaRPr sz="5200" b="1">
              <a:solidFill>
                <a:schemeClr val="accent4"/>
              </a:solidFill>
            </a:endParaRPr>
          </a:p>
        </p:txBody>
      </p:sp>
      <p:sp>
        <p:nvSpPr>
          <p:cNvPr id="317" name="Google Shape;317;p26"/>
          <p:cNvSpPr txBox="1"/>
          <p:nvPr/>
        </p:nvSpPr>
        <p:spPr>
          <a:xfrm>
            <a:off x="1950375" y="2885238"/>
            <a:ext cx="3590100" cy="75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a:solidFill>
                  <a:schemeClr val="accent4"/>
                </a:solidFill>
              </a:rPr>
              <a:t>6795 7645</a:t>
            </a:r>
            <a:endParaRPr sz="3700">
              <a:solidFill>
                <a:schemeClr val="accent4"/>
              </a:solidFill>
            </a:endParaRPr>
          </a:p>
        </p:txBody>
      </p:sp>
      <p:sp>
        <p:nvSpPr>
          <p:cNvPr id="318" name="Google Shape;318;p26"/>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3"/>
        <p:cNvGrpSpPr/>
        <p:nvPr/>
      </p:nvGrpSpPr>
      <p:grpSpPr>
        <a:xfrm>
          <a:off x="0" y="0"/>
          <a:ext cx="0" cy="0"/>
          <a:chOff x="0" y="0"/>
          <a:chExt cx="0" cy="0"/>
        </a:xfrm>
      </p:grpSpPr>
      <p:grpSp>
        <p:nvGrpSpPr>
          <p:cNvPr id="324" name="Google Shape;324;p27"/>
          <p:cNvGrpSpPr/>
          <p:nvPr/>
        </p:nvGrpSpPr>
        <p:grpSpPr>
          <a:xfrm>
            <a:off x="7209025" y="325800"/>
            <a:ext cx="1887476" cy="2852625"/>
            <a:chOff x="7209025" y="325800"/>
            <a:chExt cx="1887476" cy="2852625"/>
          </a:xfrm>
        </p:grpSpPr>
        <p:pic>
          <p:nvPicPr>
            <p:cNvPr id="325" name="Google Shape;325;p27"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326" name="Google Shape;326;p27"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327" name="Google Shape;327;p27"/>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sp>
        <p:nvSpPr>
          <p:cNvPr id="328" name="Google Shape;328;p27"/>
          <p:cNvSpPr txBox="1"/>
          <p:nvPr/>
        </p:nvSpPr>
        <p:spPr>
          <a:xfrm>
            <a:off x="5039975" y="4626150"/>
            <a:ext cx="392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5"/>
              </a:rPr>
              <a:t>https://www.menti.com/al4ohyxk7ouo</a:t>
            </a:r>
            <a:endParaRPr>
              <a:solidFill>
                <a:schemeClr val="lt1"/>
              </a:solidFill>
              <a:latin typeface="Calibri"/>
              <a:ea typeface="Calibri"/>
              <a:cs typeface="Calibri"/>
              <a:sym typeface="Calibri"/>
            </a:endParaRPr>
          </a:p>
        </p:txBody>
      </p:sp>
      <p:sp>
        <p:nvSpPr>
          <p:cNvPr id="329" name="Google Shape;329;p27"/>
          <p:cNvSpPr txBox="1"/>
          <p:nvPr/>
        </p:nvSpPr>
        <p:spPr>
          <a:xfrm>
            <a:off x="349950" y="219350"/>
            <a:ext cx="57339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b="1">
                <a:solidFill>
                  <a:schemeClr val="accent4"/>
                </a:solidFill>
              </a:rPr>
              <a:t>Strength</a:t>
            </a:r>
            <a:endParaRPr sz="5200" b="1">
              <a:solidFill>
                <a:schemeClr val="accent4"/>
              </a:solidFill>
            </a:endParaRPr>
          </a:p>
        </p:txBody>
      </p:sp>
      <p:sp>
        <p:nvSpPr>
          <p:cNvPr id="330" name="Google Shape;330;p27"/>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331" name="Google Shape;331;p27"/>
          <p:cNvSpPr txBox="1"/>
          <p:nvPr/>
        </p:nvSpPr>
        <p:spPr>
          <a:xfrm>
            <a:off x="461425" y="1524875"/>
            <a:ext cx="5075700" cy="1600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accent4"/>
              </a:buClr>
              <a:buSzPts val="2300"/>
              <a:buFont typeface="Calibri"/>
              <a:buChar char="●"/>
            </a:pPr>
            <a:r>
              <a:rPr lang="en" sz="2300">
                <a:solidFill>
                  <a:schemeClr val="accent4"/>
                </a:solidFill>
                <a:latin typeface="Calibri"/>
                <a:ea typeface="Calibri"/>
                <a:cs typeface="Calibri"/>
                <a:sym typeface="Calibri"/>
              </a:rPr>
              <a:t>Low Floor</a:t>
            </a:r>
            <a:endParaRPr sz="2300">
              <a:solidFill>
                <a:schemeClr val="accent4"/>
              </a:solidFill>
              <a:latin typeface="Calibri"/>
              <a:ea typeface="Calibri"/>
              <a:cs typeface="Calibri"/>
              <a:sym typeface="Calibri"/>
            </a:endParaRPr>
          </a:p>
          <a:p>
            <a:pPr marL="457200" lvl="0" indent="-374650" algn="l" rtl="0">
              <a:spcBef>
                <a:spcPts val="0"/>
              </a:spcBef>
              <a:spcAft>
                <a:spcPts val="0"/>
              </a:spcAft>
              <a:buClr>
                <a:schemeClr val="accent4"/>
              </a:buClr>
              <a:buSzPts val="2300"/>
              <a:buFont typeface="Calibri"/>
              <a:buChar char="●"/>
            </a:pPr>
            <a:r>
              <a:rPr lang="en" sz="2300">
                <a:solidFill>
                  <a:schemeClr val="accent4"/>
                </a:solidFill>
                <a:latin typeface="Calibri"/>
                <a:ea typeface="Calibri"/>
                <a:cs typeface="Calibri"/>
                <a:sym typeface="Calibri"/>
              </a:rPr>
              <a:t>Easy to Use</a:t>
            </a:r>
            <a:endParaRPr sz="2300">
              <a:solidFill>
                <a:schemeClr val="accent4"/>
              </a:solidFill>
              <a:latin typeface="Calibri"/>
              <a:ea typeface="Calibri"/>
              <a:cs typeface="Calibri"/>
              <a:sym typeface="Calibri"/>
            </a:endParaRPr>
          </a:p>
          <a:p>
            <a:pPr marL="457200" lvl="0" indent="-374650" algn="l" rtl="0">
              <a:spcBef>
                <a:spcPts val="0"/>
              </a:spcBef>
              <a:spcAft>
                <a:spcPts val="0"/>
              </a:spcAft>
              <a:buClr>
                <a:schemeClr val="accent4"/>
              </a:buClr>
              <a:buSzPts val="2300"/>
              <a:buFont typeface="Calibri"/>
              <a:buChar char="●"/>
            </a:pPr>
            <a:r>
              <a:rPr lang="en" sz="2300">
                <a:solidFill>
                  <a:schemeClr val="accent4"/>
                </a:solidFill>
                <a:latin typeface="Calibri"/>
                <a:ea typeface="Calibri"/>
                <a:cs typeface="Calibri"/>
                <a:sym typeface="Calibri"/>
              </a:rPr>
              <a:t>Real-Time Asynchronous Interaction</a:t>
            </a:r>
            <a:endParaRPr sz="2300">
              <a:solidFill>
                <a:schemeClr val="accent4"/>
              </a:solidFill>
              <a:latin typeface="Calibri"/>
              <a:ea typeface="Calibri"/>
              <a:cs typeface="Calibri"/>
              <a:sym typeface="Calibri"/>
            </a:endParaRPr>
          </a:p>
          <a:p>
            <a:pPr marL="457200" lvl="0" indent="-374650" algn="l" rtl="0">
              <a:spcBef>
                <a:spcPts val="0"/>
              </a:spcBef>
              <a:spcAft>
                <a:spcPts val="0"/>
              </a:spcAft>
              <a:buClr>
                <a:schemeClr val="accent4"/>
              </a:buClr>
              <a:buSzPts val="2300"/>
              <a:buFont typeface="Calibri"/>
              <a:buChar char="●"/>
            </a:pPr>
            <a:r>
              <a:rPr lang="en" sz="2300">
                <a:solidFill>
                  <a:schemeClr val="accent4"/>
                </a:solidFill>
                <a:latin typeface="Calibri"/>
                <a:ea typeface="Calibri"/>
                <a:cs typeface="Calibri"/>
                <a:sym typeface="Calibri"/>
              </a:rPr>
              <a:t>Supports GIF animation</a:t>
            </a:r>
            <a:endParaRPr sz="2300">
              <a:solidFill>
                <a:schemeClr val="accent4"/>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6"/>
        <p:cNvGrpSpPr/>
        <p:nvPr/>
      </p:nvGrpSpPr>
      <p:grpSpPr>
        <a:xfrm>
          <a:off x="0" y="0"/>
          <a:ext cx="0" cy="0"/>
          <a:chOff x="0" y="0"/>
          <a:chExt cx="0" cy="0"/>
        </a:xfrm>
      </p:grpSpPr>
      <p:grpSp>
        <p:nvGrpSpPr>
          <p:cNvPr id="337" name="Google Shape;337;p28"/>
          <p:cNvGrpSpPr/>
          <p:nvPr/>
        </p:nvGrpSpPr>
        <p:grpSpPr>
          <a:xfrm>
            <a:off x="7209025" y="325800"/>
            <a:ext cx="1887476" cy="2852625"/>
            <a:chOff x="7209025" y="325800"/>
            <a:chExt cx="1887476" cy="2852625"/>
          </a:xfrm>
        </p:grpSpPr>
        <p:pic>
          <p:nvPicPr>
            <p:cNvPr id="338" name="Google Shape;338;p28"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339" name="Google Shape;339;p28"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340" name="Google Shape;340;p28"/>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sp>
        <p:nvSpPr>
          <p:cNvPr id="341" name="Google Shape;341;p28"/>
          <p:cNvSpPr txBox="1"/>
          <p:nvPr/>
        </p:nvSpPr>
        <p:spPr>
          <a:xfrm>
            <a:off x="5039975" y="4626150"/>
            <a:ext cx="392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5"/>
              </a:rPr>
              <a:t>https://www.menti.com/al4ohyxk7ouo</a:t>
            </a:r>
            <a:endParaRPr>
              <a:solidFill>
                <a:schemeClr val="lt1"/>
              </a:solidFill>
              <a:latin typeface="Calibri"/>
              <a:ea typeface="Calibri"/>
              <a:cs typeface="Calibri"/>
              <a:sym typeface="Calibri"/>
            </a:endParaRPr>
          </a:p>
        </p:txBody>
      </p:sp>
      <p:sp>
        <p:nvSpPr>
          <p:cNvPr id="342" name="Google Shape;342;p28"/>
          <p:cNvSpPr txBox="1"/>
          <p:nvPr/>
        </p:nvSpPr>
        <p:spPr>
          <a:xfrm>
            <a:off x="349950" y="219350"/>
            <a:ext cx="57339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b="1">
                <a:solidFill>
                  <a:schemeClr val="accent4"/>
                </a:solidFill>
              </a:rPr>
              <a:t>Weakness</a:t>
            </a:r>
            <a:endParaRPr sz="5200" b="1">
              <a:solidFill>
                <a:schemeClr val="accent4"/>
              </a:solidFill>
            </a:endParaRPr>
          </a:p>
        </p:txBody>
      </p:sp>
      <p:sp>
        <p:nvSpPr>
          <p:cNvPr id="343" name="Google Shape;343;p28"/>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344" name="Google Shape;344;p28"/>
          <p:cNvSpPr txBox="1"/>
          <p:nvPr/>
        </p:nvSpPr>
        <p:spPr>
          <a:xfrm>
            <a:off x="461425" y="1524875"/>
            <a:ext cx="5996400" cy="2308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accent4"/>
              </a:buClr>
              <a:buSzPts val="2300"/>
              <a:buFont typeface="Calibri"/>
              <a:buChar char="●"/>
            </a:pPr>
            <a:r>
              <a:rPr lang="en" sz="2300">
                <a:solidFill>
                  <a:schemeClr val="accent4"/>
                </a:solidFill>
                <a:latin typeface="Calibri"/>
                <a:ea typeface="Calibri"/>
                <a:cs typeface="Calibri"/>
                <a:sym typeface="Calibri"/>
              </a:rPr>
              <a:t>No Video Support</a:t>
            </a:r>
            <a:endParaRPr sz="2300">
              <a:solidFill>
                <a:schemeClr val="accent4"/>
              </a:solidFill>
              <a:latin typeface="Calibri"/>
              <a:ea typeface="Calibri"/>
              <a:cs typeface="Calibri"/>
              <a:sym typeface="Calibri"/>
            </a:endParaRPr>
          </a:p>
          <a:p>
            <a:pPr marL="457200" lvl="0" indent="-374650" algn="l" rtl="0">
              <a:spcBef>
                <a:spcPts val="0"/>
              </a:spcBef>
              <a:spcAft>
                <a:spcPts val="0"/>
              </a:spcAft>
              <a:buClr>
                <a:schemeClr val="accent4"/>
              </a:buClr>
              <a:buSzPts val="2300"/>
              <a:buFont typeface="Calibri"/>
              <a:buChar char="●"/>
            </a:pPr>
            <a:r>
              <a:rPr lang="en" sz="2300">
                <a:solidFill>
                  <a:schemeClr val="accent4"/>
                </a:solidFill>
                <a:latin typeface="Calibri"/>
                <a:ea typeface="Calibri"/>
                <a:cs typeface="Calibri"/>
                <a:sym typeface="Calibri"/>
              </a:rPr>
              <a:t>Web 2.0 Capability </a:t>
            </a:r>
            <a:endParaRPr sz="2300">
              <a:solidFill>
                <a:schemeClr val="accent4"/>
              </a:solidFill>
              <a:latin typeface="Calibri"/>
              <a:ea typeface="Calibri"/>
              <a:cs typeface="Calibri"/>
              <a:sym typeface="Calibri"/>
            </a:endParaRPr>
          </a:p>
          <a:p>
            <a:pPr marL="457200" lvl="0" indent="-374650" algn="l" rtl="0">
              <a:spcBef>
                <a:spcPts val="0"/>
              </a:spcBef>
              <a:spcAft>
                <a:spcPts val="0"/>
              </a:spcAft>
              <a:buClr>
                <a:schemeClr val="accent4"/>
              </a:buClr>
              <a:buSzPts val="2300"/>
              <a:buFont typeface="Calibri"/>
              <a:buChar char="●"/>
            </a:pPr>
            <a:r>
              <a:rPr lang="en" sz="2300">
                <a:solidFill>
                  <a:schemeClr val="accent4"/>
                </a:solidFill>
                <a:latin typeface="Calibri"/>
                <a:ea typeface="Calibri"/>
                <a:cs typeface="Calibri"/>
                <a:sym typeface="Calibri"/>
              </a:rPr>
              <a:t>No integration in Canvas LMS (no plug-in)</a:t>
            </a:r>
            <a:endParaRPr sz="2300">
              <a:solidFill>
                <a:schemeClr val="accent4"/>
              </a:solidFill>
              <a:latin typeface="Calibri"/>
              <a:ea typeface="Calibri"/>
              <a:cs typeface="Calibri"/>
              <a:sym typeface="Calibri"/>
            </a:endParaRPr>
          </a:p>
          <a:p>
            <a:pPr marL="457200" lvl="0" indent="-374650" algn="l" rtl="0">
              <a:spcBef>
                <a:spcPts val="0"/>
              </a:spcBef>
              <a:spcAft>
                <a:spcPts val="0"/>
              </a:spcAft>
              <a:buClr>
                <a:schemeClr val="accent4"/>
              </a:buClr>
              <a:buSzPts val="2300"/>
              <a:buFont typeface="Calibri"/>
              <a:buChar char="●"/>
            </a:pPr>
            <a:r>
              <a:rPr lang="en" sz="2300">
                <a:solidFill>
                  <a:schemeClr val="accent4"/>
                </a:solidFill>
                <a:latin typeface="Calibri"/>
                <a:ea typeface="Calibri"/>
                <a:cs typeface="Calibri"/>
                <a:sym typeface="Calibri"/>
              </a:rPr>
              <a:t>No Threaded Discussion Board</a:t>
            </a:r>
            <a:endParaRPr sz="2300">
              <a:solidFill>
                <a:schemeClr val="accent4"/>
              </a:solidFill>
              <a:latin typeface="Calibri"/>
              <a:ea typeface="Calibri"/>
              <a:cs typeface="Calibri"/>
              <a:sym typeface="Calibri"/>
            </a:endParaRPr>
          </a:p>
          <a:p>
            <a:pPr marL="457200" lvl="0" indent="-374650" algn="l" rtl="0">
              <a:spcBef>
                <a:spcPts val="0"/>
              </a:spcBef>
              <a:spcAft>
                <a:spcPts val="0"/>
              </a:spcAft>
              <a:buClr>
                <a:schemeClr val="accent4"/>
              </a:buClr>
              <a:buSzPts val="2300"/>
              <a:buFont typeface="Calibri"/>
              <a:buChar char="●"/>
            </a:pPr>
            <a:r>
              <a:rPr lang="en" sz="2300">
                <a:solidFill>
                  <a:schemeClr val="accent4"/>
                </a:solidFill>
                <a:latin typeface="Calibri"/>
                <a:ea typeface="Calibri"/>
                <a:cs typeface="Calibri"/>
                <a:sym typeface="Calibri"/>
              </a:rPr>
              <a:t>No Voice Recording</a:t>
            </a:r>
            <a:endParaRPr sz="2300">
              <a:solidFill>
                <a:schemeClr val="accent4"/>
              </a:solidFill>
              <a:latin typeface="Calibri"/>
              <a:ea typeface="Calibri"/>
              <a:cs typeface="Calibri"/>
              <a:sym typeface="Calibri"/>
            </a:endParaRPr>
          </a:p>
          <a:p>
            <a:pPr marL="457200" lvl="0" indent="-374650" algn="l" rtl="0">
              <a:spcBef>
                <a:spcPts val="0"/>
              </a:spcBef>
              <a:spcAft>
                <a:spcPts val="0"/>
              </a:spcAft>
              <a:buClr>
                <a:schemeClr val="accent4"/>
              </a:buClr>
              <a:buSzPts val="2300"/>
              <a:buFont typeface="Calibri"/>
              <a:buChar char="●"/>
            </a:pPr>
            <a:r>
              <a:rPr lang="en" sz="2300">
                <a:solidFill>
                  <a:schemeClr val="accent4"/>
                </a:solidFill>
                <a:latin typeface="Calibri"/>
                <a:ea typeface="Calibri"/>
                <a:cs typeface="Calibri"/>
                <a:sym typeface="Calibri"/>
              </a:rPr>
              <a:t>Can’t Embed Links to URLs</a:t>
            </a:r>
            <a:endParaRPr sz="2300">
              <a:solidFill>
                <a:schemeClr val="accent4"/>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9"/>
        <p:cNvGrpSpPr/>
        <p:nvPr/>
      </p:nvGrpSpPr>
      <p:grpSpPr>
        <a:xfrm>
          <a:off x="0" y="0"/>
          <a:ext cx="0" cy="0"/>
          <a:chOff x="0" y="0"/>
          <a:chExt cx="0" cy="0"/>
        </a:xfrm>
      </p:grpSpPr>
      <p:grpSp>
        <p:nvGrpSpPr>
          <p:cNvPr id="350" name="Google Shape;350;p29"/>
          <p:cNvGrpSpPr/>
          <p:nvPr/>
        </p:nvGrpSpPr>
        <p:grpSpPr>
          <a:xfrm>
            <a:off x="7209025" y="325800"/>
            <a:ext cx="1887476" cy="2852625"/>
            <a:chOff x="7209025" y="325800"/>
            <a:chExt cx="1887476" cy="2852625"/>
          </a:xfrm>
        </p:grpSpPr>
        <p:pic>
          <p:nvPicPr>
            <p:cNvPr id="351" name="Google Shape;351;p29"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352" name="Google Shape;352;p29"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353" name="Google Shape;353;p29"/>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sp>
        <p:nvSpPr>
          <p:cNvPr id="354" name="Google Shape;354;p29"/>
          <p:cNvSpPr txBox="1"/>
          <p:nvPr/>
        </p:nvSpPr>
        <p:spPr>
          <a:xfrm>
            <a:off x="349950" y="219350"/>
            <a:ext cx="57339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b="1">
                <a:solidFill>
                  <a:schemeClr val="accent4"/>
                </a:solidFill>
              </a:rPr>
              <a:t>Other Collaboration Tools</a:t>
            </a:r>
            <a:endParaRPr sz="3400" b="1">
              <a:solidFill>
                <a:schemeClr val="accent4"/>
              </a:solidFill>
            </a:endParaRPr>
          </a:p>
        </p:txBody>
      </p:sp>
      <p:sp>
        <p:nvSpPr>
          <p:cNvPr id="355" name="Google Shape;355;p29"/>
          <p:cNvSpPr txBox="1"/>
          <p:nvPr/>
        </p:nvSpPr>
        <p:spPr>
          <a:xfrm>
            <a:off x="497225" y="927350"/>
            <a:ext cx="516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accent4"/>
                </a:solidFill>
                <a:latin typeface="Calibri"/>
                <a:ea typeface="Calibri"/>
                <a:cs typeface="Calibri"/>
                <a:sym typeface="Calibri"/>
              </a:rPr>
              <a:t>Padlet Walls Support Video and Threaded discussion </a:t>
            </a:r>
            <a:endParaRPr sz="1800">
              <a:solidFill>
                <a:schemeClr val="accent4"/>
              </a:solidFill>
              <a:latin typeface="Calibri"/>
              <a:ea typeface="Calibri"/>
              <a:cs typeface="Calibri"/>
              <a:sym typeface="Calibri"/>
            </a:endParaRPr>
          </a:p>
        </p:txBody>
      </p:sp>
      <p:pic>
        <p:nvPicPr>
          <p:cNvPr id="356" name="Google Shape;356;p29"/>
          <p:cNvPicPr preferRelativeResize="0"/>
          <p:nvPr/>
        </p:nvPicPr>
        <p:blipFill>
          <a:blip r:embed="rId5">
            <a:alphaModFix/>
          </a:blip>
          <a:stretch>
            <a:fillRect/>
          </a:stretch>
        </p:blipFill>
        <p:spPr>
          <a:xfrm>
            <a:off x="497225" y="1440225"/>
            <a:ext cx="5439354" cy="2977001"/>
          </a:xfrm>
          <a:prstGeom prst="rect">
            <a:avLst/>
          </a:prstGeom>
          <a:noFill/>
          <a:ln>
            <a:noFill/>
          </a:ln>
        </p:spPr>
      </p:pic>
      <p:grpSp>
        <p:nvGrpSpPr>
          <p:cNvPr id="357" name="Google Shape;357;p29"/>
          <p:cNvGrpSpPr/>
          <p:nvPr/>
        </p:nvGrpSpPr>
        <p:grpSpPr>
          <a:xfrm>
            <a:off x="7267052" y="3276451"/>
            <a:ext cx="1771414" cy="1693870"/>
            <a:chOff x="5187325" y="3075575"/>
            <a:chExt cx="2021700" cy="1933200"/>
          </a:xfrm>
        </p:grpSpPr>
        <p:sp>
          <p:nvSpPr>
            <p:cNvPr id="358" name="Google Shape;358;p29"/>
            <p:cNvSpPr/>
            <p:nvPr/>
          </p:nvSpPr>
          <p:spPr>
            <a:xfrm>
              <a:off x="5187325" y="3075575"/>
              <a:ext cx="1621800" cy="193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29"/>
            <p:cNvPicPr preferRelativeResize="0"/>
            <p:nvPr/>
          </p:nvPicPr>
          <p:blipFill>
            <a:blip r:embed="rId6">
              <a:alphaModFix/>
            </a:blip>
            <a:stretch>
              <a:fillRect/>
            </a:stretch>
          </p:blipFill>
          <p:spPr>
            <a:xfrm>
              <a:off x="5272225" y="3506675"/>
              <a:ext cx="1445574" cy="1445574"/>
            </a:xfrm>
            <a:prstGeom prst="rect">
              <a:avLst/>
            </a:prstGeom>
            <a:noFill/>
            <a:ln>
              <a:noFill/>
            </a:ln>
          </p:spPr>
        </p:pic>
        <p:sp>
          <p:nvSpPr>
            <p:cNvPr id="360" name="Google Shape;360;p29"/>
            <p:cNvSpPr txBox="1"/>
            <p:nvPr/>
          </p:nvSpPr>
          <p:spPr>
            <a:xfrm>
              <a:off x="5187325" y="3075575"/>
              <a:ext cx="2021700" cy="45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rId7"/>
                </a:rPr>
                <a:t>Go to Padlet Wall</a:t>
              </a:r>
              <a:endParaRPr b="1">
                <a:solidFill>
                  <a:srgbClr val="FF0000"/>
                </a:solidFill>
                <a:latin typeface="Calibri"/>
                <a:ea typeface="Calibri"/>
                <a:cs typeface="Calibri"/>
                <a:sym typeface="Calibri"/>
              </a:endParaRPr>
            </a:p>
          </p:txBody>
        </p:sp>
      </p:grpSp>
      <p:sp>
        <p:nvSpPr>
          <p:cNvPr id="361" name="Google Shape;361;p29"/>
          <p:cNvSpPr txBox="1"/>
          <p:nvPr/>
        </p:nvSpPr>
        <p:spPr>
          <a:xfrm>
            <a:off x="4512450" y="4468400"/>
            <a:ext cx="15714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chemeClr val="accent4"/>
                </a:solidFill>
                <a:latin typeface="Calibri"/>
                <a:ea typeface="Calibri"/>
                <a:cs typeface="Calibri"/>
                <a:sym typeface="Calibri"/>
              </a:rPr>
              <a:t>www.padlet.com</a:t>
            </a:r>
            <a:endParaRPr>
              <a:solidFill>
                <a:schemeClr val="accent4"/>
              </a:solidFill>
              <a:latin typeface="Calibri"/>
              <a:ea typeface="Calibri"/>
              <a:cs typeface="Calibri"/>
              <a:sym typeface="Calibri"/>
            </a:endParaRPr>
          </a:p>
        </p:txBody>
      </p:sp>
      <p:pic>
        <p:nvPicPr>
          <p:cNvPr id="362" name="Google Shape;362;p29"/>
          <p:cNvPicPr preferRelativeResize="0"/>
          <p:nvPr/>
        </p:nvPicPr>
        <p:blipFill rotWithShape="1">
          <a:blip r:embed="rId8">
            <a:alphaModFix/>
          </a:blip>
          <a:srcRect l="24018" r="23799"/>
          <a:stretch/>
        </p:blipFill>
        <p:spPr>
          <a:xfrm>
            <a:off x="4858775" y="3339899"/>
            <a:ext cx="1077799" cy="1049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7"/>
        <p:cNvGrpSpPr/>
        <p:nvPr/>
      </p:nvGrpSpPr>
      <p:grpSpPr>
        <a:xfrm>
          <a:off x="0" y="0"/>
          <a:ext cx="0" cy="0"/>
          <a:chOff x="0" y="0"/>
          <a:chExt cx="0" cy="0"/>
        </a:xfrm>
      </p:grpSpPr>
      <p:grpSp>
        <p:nvGrpSpPr>
          <p:cNvPr id="368" name="Google Shape;368;p30"/>
          <p:cNvGrpSpPr/>
          <p:nvPr/>
        </p:nvGrpSpPr>
        <p:grpSpPr>
          <a:xfrm>
            <a:off x="7209025" y="325800"/>
            <a:ext cx="1887476" cy="2852625"/>
            <a:chOff x="7209025" y="325800"/>
            <a:chExt cx="1887476" cy="2852625"/>
          </a:xfrm>
        </p:grpSpPr>
        <p:pic>
          <p:nvPicPr>
            <p:cNvPr id="369" name="Google Shape;369;p30"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370" name="Google Shape;370;p30"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371" name="Google Shape;371;p30"/>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sp>
        <p:nvSpPr>
          <p:cNvPr id="372" name="Google Shape;372;p30"/>
          <p:cNvSpPr txBox="1"/>
          <p:nvPr/>
        </p:nvSpPr>
        <p:spPr>
          <a:xfrm>
            <a:off x="349950" y="219350"/>
            <a:ext cx="57339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b="1">
                <a:solidFill>
                  <a:schemeClr val="accent4"/>
                </a:solidFill>
              </a:rPr>
              <a:t>Explain Everything</a:t>
            </a:r>
            <a:endParaRPr sz="3400" b="1">
              <a:solidFill>
                <a:schemeClr val="accent4"/>
              </a:solidFill>
            </a:endParaRPr>
          </a:p>
        </p:txBody>
      </p:sp>
      <p:sp>
        <p:nvSpPr>
          <p:cNvPr id="373" name="Google Shape;373;p30"/>
          <p:cNvSpPr txBox="1"/>
          <p:nvPr/>
        </p:nvSpPr>
        <p:spPr>
          <a:xfrm>
            <a:off x="497225" y="927350"/>
            <a:ext cx="6220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accent4"/>
                </a:solidFill>
                <a:latin typeface="Calibri"/>
                <a:ea typeface="Calibri"/>
                <a:cs typeface="Calibri"/>
                <a:sym typeface="Calibri"/>
              </a:rPr>
              <a:t>Interactive Whiteboard embeds directly into Canvas LMS</a:t>
            </a:r>
            <a:endParaRPr sz="1800">
              <a:solidFill>
                <a:schemeClr val="accent4"/>
              </a:solidFill>
              <a:latin typeface="Calibri"/>
              <a:ea typeface="Calibri"/>
              <a:cs typeface="Calibri"/>
              <a:sym typeface="Calibri"/>
            </a:endParaRPr>
          </a:p>
        </p:txBody>
      </p:sp>
      <p:sp>
        <p:nvSpPr>
          <p:cNvPr id="374" name="Google Shape;374;p30"/>
          <p:cNvSpPr txBox="1"/>
          <p:nvPr/>
        </p:nvSpPr>
        <p:spPr>
          <a:xfrm>
            <a:off x="497225" y="1555800"/>
            <a:ext cx="6039600" cy="20319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accent4"/>
              </a:buClr>
              <a:buSzPts val="2000"/>
              <a:buFont typeface="Calibri"/>
              <a:buChar char="●"/>
            </a:pPr>
            <a:r>
              <a:rPr lang="en" sz="2000">
                <a:solidFill>
                  <a:schemeClr val="accent4"/>
                </a:solidFill>
                <a:latin typeface="Calibri"/>
                <a:ea typeface="Calibri"/>
                <a:cs typeface="Calibri"/>
                <a:sym typeface="Calibri"/>
              </a:rPr>
              <a:t>More integration features available in Canvas LMS</a:t>
            </a:r>
            <a:endParaRPr sz="2000">
              <a:solidFill>
                <a:schemeClr val="accent4"/>
              </a:solidFill>
              <a:latin typeface="Calibri"/>
              <a:ea typeface="Calibri"/>
              <a:cs typeface="Calibri"/>
              <a:sym typeface="Calibri"/>
            </a:endParaRPr>
          </a:p>
          <a:p>
            <a:pPr marL="457200" lvl="0" indent="-355600" algn="l" rtl="0">
              <a:spcBef>
                <a:spcPts val="0"/>
              </a:spcBef>
              <a:spcAft>
                <a:spcPts val="0"/>
              </a:spcAft>
              <a:buClr>
                <a:schemeClr val="accent4"/>
              </a:buClr>
              <a:buSzPts val="2000"/>
              <a:buFont typeface="Calibri"/>
              <a:buChar char="●"/>
            </a:pPr>
            <a:r>
              <a:rPr lang="en" sz="2000">
                <a:solidFill>
                  <a:schemeClr val="accent4"/>
                </a:solidFill>
                <a:latin typeface="Calibri"/>
                <a:ea typeface="Calibri"/>
                <a:cs typeface="Calibri"/>
                <a:sym typeface="Calibri"/>
              </a:rPr>
              <a:t>One configuration</a:t>
            </a:r>
            <a:endParaRPr sz="2000">
              <a:solidFill>
                <a:schemeClr val="accent4"/>
              </a:solidFill>
              <a:latin typeface="Calibri"/>
              <a:ea typeface="Calibri"/>
              <a:cs typeface="Calibri"/>
              <a:sym typeface="Calibri"/>
            </a:endParaRPr>
          </a:p>
          <a:p>
            <a:pPr marL="457200" lvl="0" indent="-355600" algn="l" rtl="0">
              <a:spcBef>
                <a:spcPts val="0"/>
              </a:spcBef>
              <a:spcAft>
                <a:spcPts val="0"/>
              </a:spcAft>
              <a:buClr>
                <a:schemeClr val="accent4"/>
              </a:buClr>
              <a:buSzPts val="2000"/>
              <a:buFont typeface="Calibri"/>
              <a:buChar char="●"/>
            </a:pPr>
            <a:r>
              <a:rPr lang="en" sz="2000">
                <a:solidFill>
                  <a:schemeClr val="accent4"/>
                </a:solidFill>
                <a:latin typeface="Calibri"/>
                <a:ea typeface="Calibri"/>
                <a:cs typeface="Calibri"/>
                <a:sym typeface="Calibri"/>
              </a:rPr>
              <a:t>Real-time asynchronous collaboration</a:t>
            </a:r>
            <a:endParaRPr sz="2000">
              <a:solidFill>
                <a:schemeClr val="accent4"/>
              </a:solidFill>
              <a:latin typeface="Calibri"/>
              <a:ea typeface="Calibri"/>
              <a:cs typeface="Calibri"/>
              <a:sym typeface="Calibri"/>
            </a:endParaRPr>
          </a:p>
          <a:p>
            <a:pPr marL="457200" lvl="0" indent="-355600" algn="l" rtl="0">
              <a:spcBef>
                <a:spcPts val="0"/>
              </a:spcBef>
              <a:spcAft>
                <a:spcPts val="0"/>
              </a:spcAft>
              <a:buClr>
                <a:schemeClr val="accent4"/>
              </a:buClr>
              <a:buSzPts val="2000"/>
              <a:buFont typeface="Calibri"/>
              <a:buChar char="●"/>
            </a:pPr>
            <a:r>
              <a:rPr lang="en" sz="2000">
                <a:solidFill>
                  <a:schemeClr val="accent4"/>
                </a:solidFill>
                <a:latin typeface="Calibri"/>
                <a:ea typeface="Calibri"/>
                <a:cs typeface="Calibri"/>
                <a:sym typeface="Calibri"/>
              </a:rPr>
              <a:t>Voice Chat</a:t>
            </a:r>
            <a:endParaRPr sz="2000">
              <a:solidFill>
                <a:schemeClr val="accent4"/>
              </a:solidFill>
              <a:latin typeface="Calibri"/>
              <a:ea typeface="Calibri"/>
              <a:cs typeface="Calibri"/>
              <a:sym typeface="Calibri"/>
            </a:endParaRPr>
          </a:p>
          <a:p>
            <a:pPr marL="457200" lvl="0" indent="-355600" algn="l" rtl="0">
              <a:spcBef>
                <a:spcPts val="0"/>
              </a:spcBef>
              <a:spcAft>
                <a:spcPts val="0"/>
              </a:spcAft>
              <a:buClr>
                <a:schemeClr val="accent4"/>
              </a:buClr>
              <a:buSzPts val="2000"/>
              <a:buFont typeface="Calibri"/>
              <a:buChar char="●"/>
            </a:pPr>
            <a:r>
              <a:rPr lang="en" sz="2000">
                <a:solidFill>
                  <a:schemeClr val="accent4"/>
                </a:solidFill>
                <a:latin typeface="Calibri"/>
                <a:ea typeface="Calibri"/>
                <a:cs typeface="Calibri"/>
                <a:sym typeface="Calibri"/>
              </a:rPr>
              <a:t>Recording, animation and video editing</a:t>
            </a:r>
            <a:endParaRPr sz="2000">
              <a:solidFill>
                <a:schemeClr val="accent4"/>
              </a:solidFill>
              <a:latin typeface="Calibri"/>
              <a:ea typeface="Calibri"/>
              <a:cs typeface="Calibri"/>
              <a:sym typeface="Calibri"/>
            </a:endParaRPr>
          </a:p>
          <a:p>
            <a:pPr marL="457200" lvl="0" indent="-355600" algn="l" rtl="0">
              <a:spcBef>
                <a:spcPts val="0"/>
              </a:spcBef>
              <a:spcAft>
                <a:spcPts val="0"/>
              </a:spcAft>
              <a:buClr>
                <a:schemeClr val="accent4"/>
              </a:buClr>
              <a:buSzPts val="2000"/>
              <a:buFont typeface="Calibri"/>
              <a:buChar char="●"/>
            </a:pPr>
            <a:r>
              <a:rPr lang="en" sz="2000">
                <a:solidFill>
                  <a:schemeClr val="accent4"/>
                </a:solidFill>
                <a:latin typeface="Calibri"/>
                <a:ea typeface="Calibri"/>
                <a:cs typeface="Calibri"/>
                <a:sym typeface="Calibri"/>
              </a:rPr>
              <a:t>Sharable recordings with URL links</a:t>
            </a:r>
            <a:endParaRPr sz="2000">
              <a:solidFill>
                <a:schemeClr val="accent4"/>
              </a:solidFill>
              <a:latin typeface="Calibri"/>
              <a:ea typeface="Calibri"/>
              <a:cs typeface="Calibri"/>
              <a:sym typeface="Calibri"/>
            </a:endParaRPr>
          </a:p>
        </p:txBody>
      </p:sp>
      <p:pic>
        <p:nvPicPr>
          <p:cNvPr id="375" name="Google Shape;375;p30"/>
          <p:cNvPicPr preferRelativeResize="0"/>
          <p:nvPr/>
        </p:nvPicPr>
        <p:blipFill>
          <a:blip r:embed="rId5">
            <a:alphaModFix/>
          </a:blip>
          <a:stretch>
            <a:fillRect/>
          </a:stretch>
        </p:blipFill>
        <p:spPr>
          <a:xfrm>
            <a:off x="1696426" y="3829100"/>
            <a:ext cx="1647545" cy="708000"/>
          </a:xfrm>
          <a:prstGeom prst="rect">
            <a:avLst/>
          </a:prstGeom>
          <a:noFill/>
          <a:ln>
            <a:noFill/>
          </a:ln>
        </p:spPr>
      </p:pic>
      <p:sp>
        <p:nvSpPr>
          <p:cNvPr id="376" name="Google Shape;376;p30"/>
          <p:cNvSpPr txBox="1"/>
          <p:nvPr/>
        </p:nvSpPr>
        <p:spPr>
          <a:xfrm>
            <a:off x="1343550" y="4537100"/>
            <a:ext cx="263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latin typeface="Calibri"/>
                <a:ea typeface="Calibri"/>
                <a:cs typeface="Calibri"/>
                <a:sym typeface="Calibri"/>
              </a:rPr>
              <a:t>https://explaineverything.com/</a:t>
            </a:r>
            <a:endParaRPr>
              <a:solidFill>
                <a:schemeClr val="accent4"/>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1"/>
        <p:cNvGrpSpPr/>
        <p:nvPr/>
      </p:nvGrpSpPr>
      <p:grpSpPr>
        <a:xfrm>
          <a:off x="0" y="0"/>
          <a:ext cx="0" cy="0"/>
          <a:chOff x="0" y="0"/>
          <a:chExt cx="0" cy="0"/>
        </a:xfrm>
      </p:grpSpPr>
      <p:grpSp>
        <p:nvGrpSpPr>
          <p:cNvPr id="382" name="Google Shape;382;p31"/>
          <p:cNvGrpSpPr/>
          <p:nvPr/>
        </p:nvGrpSpPr>
        <p:grpSpPr>
          <a:xfrm>
            <a:off x="7209025" y="325800"/>
            <a:ext cx="1887476" cy="2852625"/>
            <a:chOff x="7209025" y="325800"/>
            <a:chExt cx="1887476" cy="2852625"/>
          </a:xfrm>
        </p:grpSpPr>
        <p:pic>
          <p:nvPicPr>
            <p:cNvPr id="383" name="Google Shape;383;p31"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384" name="Google Shape;384;p31"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385" name="Google Shape;385;p31"/>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sp>
        <p:nvSpPr>
          <p:cNvPr id="386" name="Google Shape;386;p31"/>
          <p:cNvSpPr txBox="1"/>
          <p:nvPr/>
        </p:nvSpPr>
        <p:spPr>
          <a:xfrm>
            <a:off x="406515" y="194971"/>
            <a:ext cx="4520700" cy="6042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 sz="3700" i="0" u="none" strike="noStrike" cap="none">
                <a:solidFill>
                  <a:schemeClr val="lt1"/>
                </a:solidFill>
                <a:latin typeface="Calibri"/>
                <a:ea typeface="Calibri"/>
                <a:cs typeface="Calibri"/>
                <a:sym typeface="Calibri"/>
              </a:rPr>
              <a:t>Self-Efficacy</a:t>
            </a:r>
            <a:endParaRPr sz="500" i="0" u="none" strike="noStrike" cap="none">
              <a:solidFill>
                <a:srgbClr val="000000"/>
              </a:solidFill>
              <a:latin typeface="Calibri"/>
              <a:ea typeface="Calibri"/>
              <a:cs typeface="Calibri"/>
              <a:sym typeface="Calibri"/>
            </a:endParaRPr>
          </a:p>
        </p:txBody>
      </p:sp>
      <p:sp>
        <p:nvSpPr>
          <p:cNvPr id="387" name="Google Shape;387;p31"/>
          <p:cNvSpPr/>
          <p:nvPr/>
        </p:nvSpPr>
        <p:spPr>
          <a:xfrm>
            <a:off x="5023039" y="1098654"/>
            <a:ext cx="1418400" cy="1213500"/>
          </a:xfrm>
          <a:prstGeom prst="rect">
            <a:avLst/>
          </a:prstGeom>
          <a:solidFill>
            <a:srgbClr val="00B050"/>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388" name="Google Shape;388;p31"/>
          <p:cNvSpPr txBox="1"/>
          <p:nvPr/>
        </p:nvSpPr>
        <p:spPr>
          <a:xfrm>
            <a:off x="2125868" y="1938156"/>
            <a:ext cx="1082100" cy="2193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haroni"/>
                <a:ea typeface="Aharoni"/>
                <a:cs typeface="Aharoni"/>
                <a:sym typeface="Aharoni"/>
              </a:rPr>
              <a:t>College Credit</a:t>
            </a:r>
            <a:endParaRPr sz="500" b="0" i="0" u="none" strike="noStrike" cap="none">
              <a:solidFill>
                <a:srgbClr val="000000"/>
              </a:solidFill>
              <a:latin typeface="Arial"/>
              <a:ea typeface="Arial"/>
              <a:cs typeface="Arial"/>
              <a:sym typeface="Arial"/>
            </a:endParaRPr>
          </a:p>
        </p:txBody>
      </p:sp>
      <p:sp>
        <p:nvSpPr>
          <p:cNvPr id="389" name="Google Shape;389;p31"/>
          <p:cNvSpPr/>
          <p:nvPr/>
        </p:nvSpPr>
        <p:spPr>
          <a:xfrm>
            <a:off x="395615" y="3906208"/>
            <a:ext cx="6048000" cy="450000"/>
          </a:xfrm>
          <a:prstGeom prst="rect">
            <a:avLst/>
          </a:prstGeom>
          <a:solidFill>
            <a:srgbClr val="7030A0"/>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390" name="Google Shape;390;p31"/>
          <p:cNvSpPr/>
          <p:nvPr/>
        </p:nvSpPr>
        <p:spPr>
          <a:xfrm>
            <a:off x="1889606" y="3409468"/>
            <a:ext cx="4549800" cy="450000"/>
          </a:xfrm>
          <a:prstGeom prst="rect">
            <a:avLst/>
          </a:prstGeom>
          <a:solidFill>
            <a:srgbClr val="DBA802"/>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391" name="Google Shape;391;p31"/>
          <p:cNvSpPr/>
          <p:nvPr/>
        </p:nvSpPr>
        <p:spPr>
          <a:xfrm>
            <a:off x="3474198" y="2912729"/>
            <a:ext cx="2965200" cy="450000"/>
          </a:xfrm>
          <a:prstGeom prst="rect">
            <a:avLst/>
          </a:prstGeom>
          <a:solidFill>
            <a:schemeClr val="accent2"/>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392" name="Google Shape;392;p31"/>
          <p:cNvSpPr/>
          <p:nvPr/>
        </p:nvSpPr>
        <p:spPr>
          <a:xfrm>
            <a:off x="5025182" y="2417074"/>
            <a:ext cx="1414200" cy="450000"/>
          </a:xfrm>
          <a:prstGeom prst="rect">
            <a:avLst/>
          </a:prstGeom>
          <a:solidFill>
            <a:srgbClr val="00B050"/>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393" name="Google Shape;393;p31"/>
          <p:cNvSpPr txBox="1"/>
          <p:nvPr/>
        </p:nvSpPr>
        <p:spPr>
          <a:xfrm>
            <a:off x="559366" y="3975458"/>
            <a:ext cx="1881000" cy="3732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Aharoni"/>
                <a:ea typeface="Aharoni"/>
                <a:cs typeface="Aharoni"/>
                <a:sym typeface="Aharoni"/>
              </a:rPr>
              <a:t>I CAN’T</a:t>
            </a:r>
            <a:endParaRPr sz="500" b="0" i="0" u="none" strike="noStrike" cap="none">
              <a:solidFill>
                <a:srgbClr val="000000"/>
              </a:solidFill>
              <a:latin typeface="Arial"/>
              <a:ea typeface="Arial"/>
              <a:cs typeface="Arial"/>
              <a:sym typeface="Arial"/>
            </a:endParaRPr>
          </a:p>
        </p:txBody>
      </p:sp>
      <p:sp>
        <p:nvSpPr>
          <p:cNvPr id="394" name="Google Shape;394;p31"/>
          <p:cNvSpPr txBox="1"/>
          <p:nvPr/>
        </p:nvSpPr>
        <p:spPr>
          <a:xfrm>
            <a:off x="1996094" y="3455143"/>
            <a:ext cx="1881000" cy="3732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Aharoni"/>
                <a:ea typeface="Aharoni"/>
                <a:cs typeface="Aharoni"/>
                <a:sym typeface="Aharoni"/>
              </a:rPr>
              <a:t>I WANT TO</a:t>
            </a:r>
            <a:endParaRPr sz="500" b="0" i="0" u="none" strike="noStrike" cap="none">
              <a:solidFill>
                <a:srgbClr val="000000"/>
              </a:solidFill>
              <a:latin typeface="Arial"/>
              <a:ea typeface="Arial"/>
              <a:cs typeface="Arial"/>
              <a:sym typeface="Arial"/>
            </a:endParaRPr>
          </a:p>
        </p:txBody>
      </p:sp>
      <p:sp>
        <p:nvSpPr>
          <p:cNvPr id="395" name="Google Shape;395;p31"/>
          <p:cNvSpPr txBox="1"/>
          <p:nvPr/>
        </p:nvSpPr>
        <p:spPr>
          <a:xfrm>
            <a:off x="3674887" y="2971945"/>
            <a:ext cx="1881000" cy="3732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Aharoni"/>
                <a:ea typeface="Aharoni"/>
                <a:cs typeface="Aharoni"/>
                <a:sym typeface="Aharoni"/>
              </a:rPr>
              <a:t>I’LL TRY</a:t>
            </a:r>
            <a:endParaRPr sz="500" b="0" i="0" u="none" strike="noStrike" cap="none">
              <a:solidFill>
                <a:srgbClr val="000000"/>
              </a:solidFill>
              <a:latin typeface="Arial"/>
              <a:ea typeface="Arial"/>
              <a:cs typeface="Arial"/>
              <a:sym typeface="Arial"/>
            </a:endParaRPr>
          </a:p>
        </p:txBody>
      </p:sp>
      <p:sp>
        <p:nvSpPr>
          <p:cNvPr id="396" name="Google Shape;396;p31"/>
          <p:cNvSpPr txBox="1"/>
          <p:nvPr/>
        </p:nvSpPr>
        <p:spPr>
          <a:xfrm>
            <a:off x="5213623" y="2487986"/>
            <a:ext cx="1881000" cy="3732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Aharoni"/>
                <a:ea typeface="Aharoni"/>
                <a:cs typeface="Aharoni"/>
                <a:sym typeface="Aharoni"/>
              </a:rPr>
              <a:t>I CAN</a:t>
            </a:r>
            <a:endParaRPr sz="500" b="0" i="0" u="none" strike="noStrike" cap="none">
              <a:solidFill>
                <a:srgbClr val="000000"/>
              </a:solidFill>
              <a:latin typeface="Arial"/>
              <a:ea typeface="Arial"/>
              <a:cs typeface="Arial"/>
              <a:sym typeface="Arial"/>
            </a:endParaRPr>
          </a:p>
        </p:txBody>
      </p:sp>
      <p:cxnSp>
        <p:nvCxnSpPr>
          <p:cNvPr id="397" name="Google Shape;397;p31"/>
          <p:cNvCxnSpPr/>
          <p:nvPr/>
        </p:nvCxnSpPr>
        <p:spPr>
          <a:xfrm rot="10800000" flipH="1">
            <a:off x="1221414" y="3296012"/>
            <a:ext cx="1447800" cy="512400"/>
          </a:xfrm>
          <a:prstGeom prst="bentConnector3">
            <a:avLst>
              <a:gd name="adj1" fmla="val 40414"/>
            </a:avLst>
          </a:prstGeom>
          <a:noFill/>
          <a:ln w="38100" cap="flat" cmpd="sng">
            <a:solidFill>
              <a:schemeClr val="lt1"/>
            </a:solidFill>
            <a:prstDash val="solid"/>
            <a:miter lim="800000"/>
            <a:headEnd type="none" w="sm" len="sm"/>
            <a:tailEnd type="triangle" w="med" len="med"/>
          </a:ln>
        </p:spPr>
      </p:cxnSp>
      <p:cxnSp>
        <p:nvCxnSpPr>
          <p:cNvPr id="398" name="Google Shape;398;p31"/>
          <p:cNvCxnSpPr/>
          <p:nvPr/>
        </p:nvCxnSpPr>
        <p:spPr>
          <a:xfrm rot="10800000" flipH="1">
            <a:off x="2791415" y="2760895"/>
            <a:ext cx="1976700" cy="535200"/>
          </a:xfrm>
          <a:prstGeom prst="bentConnector3">
            <a:avLst>
              <a:gd name="adj1" fmla="val 28523"/>
            </a:avLst>
          </a:prstGeom>
          <a:noFill/>
          <a:ln w="38100" cap="flat" cmpd="sng">
            <a:solidFill>
              <a:schemeClr val="lt1"/>
            </a:solidFill>
            <a:prstDash val="solid"/>
            <a:miter lim="800000"/>
            <a:headEnd type="none" w="sm" len="sm"/>
            <a:tailEnd type="triangle" w="med" len="med"/>
          </a:ln>
        </p:spPr>
      </p:cxnSp>
      <p:pic>
        <p:nvPicPr>
          <p:cNvPr id="399" name="Google Shape;399;p31"/>
          <p:cNvPicPr preferRelativeResize="0"/>
          <p:nvPr/>
        </p:nvPicPr>
        <p:blipFill rotWithShape="1">
          <a:blip r:embed="rId5">
            <a:alphaModFix/>
          </a:blip>
          <a:srcRect/>
          <a:stretch/>
        </p:blipFill>
        <p:spPr>
          <a:xfrm>
            <a:off x="427152" y="3011897"/>
            <a:ext cx="769797" cy="752699"/>
          </a:xfrm>
          <a:prstGeom prst="rect">
            <a:avLst/>
          </a:prstGeom>
          <a:noFill/>
          <a:ln>
            <a:noFill/>
          </a:ln>
        </p:spPr>
      </p:pic>
      <p:pic>
        <p:nvPicPr>
          <p:cNvPr id="400" name="Google Shape;400;p31"/>
          <p:cNvPicPr preferRelativeResize="0"/>
          <p:nvPr/>
        </p:nvPicPr>
        <p:blipFill rotWithShape="1">
          <a:blip r:embed="rId6">
            <a:alphaModFix/>
          </a:blip>
          <a:srcRect/>
          <a:stretch/>
        </p:blipFill>
        <p:spPr>
          <a:xfrm>
            <a:off x="5176135" y="1141704"/>
            <a:ext cx="1153609" cy="1153609"/>
          </a:xfrm>
          <a:prstGeom prst="rect">
            <a:avLst/>
          </a:prstGeom>
          <a:noFill/>
          <a:ln>
            <a:noFill/>
          </a:ln>
        </p:spPr>
      </p:pic>
      <p:grpSp>
        <p:nvGrpSpPr>
          <p:cNvPr id="401" name="Google Shape;401;p31"/>
          <p:cNvGrpSpPr/>
          <p:nvPr/>
        </p:nvGrpSpPr>
        <p:grpSpPr>
          <a:xfrm>
            <a:off x="7394423" y="3345144"/>
            <a:ext cx="1418400" cy="1246771"/>
            <a:chOff x="3256335" y="956982"/>
            <a:chExt cx="1418400" cy="1246772"/>
          </a:xfrm>
        </p:grpSpPr>
        <p:sp>
          <p:nvSpPr>
            <p:cNvPr id="402" name="Google Shape;402;p31"/>
            <p:cNvSpPr/>
            <p:nvPr/>
          </p:nvSpPr>
          <p:spPr>
            <a:xfrm>
              <a:off x="3256335" y="990253"/>
              <a:ext cx="1418400" cy="1213500"/>
            </a:xfrm>
            <a:prstGeom prst="rect">
              <a:avLst/>
            </a:prstGeom>
            <a:solidFill>
              <a:schemeClr val="accent2"/>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403" name="Google Shape;403;p31"/>
            <p:cNvSpPr txBox="1"/>
            <p:nvPr/>
          </p:nvSpPr>
          <p:spPr>
            <a:xfrm>
              <a:off x="3397511" y="1914368"/>
              <a:ext cx="1134900" cy="2193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haroni"/>
                  <a:ea typeface="Aharoni"/>
                  <a:cs typeface="Aharoni"/>
                  <a:sym typeface="Aharoni"/>
                </a:rPr>
                <a:t>STEM Attitudes</a:t>
              </a:r>
              <a:endParaRPr sz="500" b="0" i="0" u="none" strike="noStrike" cap="none">
                <a:solidFill>
                  <a:srgbClr val="000000"/>
                </a:solidFill>
                <a:latin typeface="Arial"/>
                <a:ea typeface="Arial"/>
                <a:cs typeface="Arial"/>
                <a:sym typeface="Arial"/>
              </a:endParaRPr>
            </a:p>
          </p:txBody>
        </p:sp>
        <p:pic>
          <p:nvPicPr>
            <p:cNvPr id="404" name="Google Shape;404;p31"/>
            <p:cNvPicPr preferRelativeResize="0"/>
            <p:nvPr/>
          </p:nvPicPr>
          <p:blipFill rotWithShape="1">
            <a:blip r:embed="rId7">
              <a:alphaModFix/>
            </a:blip>
            <a:srcRect/>
            <a:stretch/>
          </p:blipFill>
          <p:spPr>
            <a:xfrm>
              <a:off x="3624967" y="956982"/>
              <a:ext cx="776853" cy="776853"/>
            </a:xfrm>
            <a:prstGeom prst="rect">
              <a:avLst/>
            </a:prstGeom>
            <a:noFill/>
            <a:ln>
              <a:noFill/>
            </a:ln>
          </p:spPr>
        </p:pic>
        <p:sp>
          <p:nvSpPr>
            <p:cNvPr id="405" name="Google Shape;405;p31"/>
            <p:cNvSpPr/>
            <p:nvPr/>
          </p:nvSpPr>
          <p:spPr>
            <a:xfrm>
              <a:off x="3945243" y="1165026"/>
              <a:ext cx="190500" cy="194400"/>
            </a:xfrm>
            <a:prstGeom prst="mathPlus">
              <a:avLst>
                <a:gd name="adj1" fmla="val 23520"/>
              </a:avLst>
            </a:prstGeom>
            <a:solidFill>
              <a:schemeClr val="dk1"/>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406" name="Google Shape;406;p31"/>
            <p:cNvSpPr/>
            <p:nvPr/>
          </p:nvSpPr>
          <p:spPr>
            <a:xfrm>
              <a:off x="4087570" y="1345459"/>
              <a:ext cx="200100" cy="146400"/>
            </a:xfrm>
            <a:prstGeom prst="mathMinus">
              <a:avLst>
                <a:gd name="adj1" fmla="val 23520"/>
              </a:avLst>
            </a:prstGeom>
            <a:solidFill>
              <a:schemeClr val="dk1"/>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407" name="Google Shape;407;p31"/>
            <p:cNvSpPr/>
            <p:nvPr/>
          </p:nvSpPr>
          <p:spPr>
            <a:xfrm>
              <a:off x="3779384" y="1480155"/>
              <a:ext cx="272400" cy="196500"/>
            </a:xfrm>
            <a:prstGeom prst="trapezoid">
              <a:avLst>
                <a:gd name="adj" fmla="val 36839"/>
              </a:avLst>
            </a:prstGeom>
            <a:solidFill>
              <a:schemeClr val="dk1"/>
            </a:solidFill>
            <a:ln w="12700" cap="flat" cmpd="sng">
              <a:solidFill>
                <a:srgbClr val="EE7D31"/>
              </a:solidFill>
              <a:prstDash val="solid"/>
              <a:miter lim="800000"/>
              <a:headEnd type="none" w="sm" len="sm"/>
              <a:tailEnd type="none" w="sm" len="sm"/>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408" name="Google Shape;408;p31"/>
            <p:cNvSpPr/>
            <p:nvPr/>
          </p:nvSpPr>
          <p:spPr>
            <a:xfrm>
              <a:off x="3812739" y="1292801"/>
              <a:ext cx="205800" cy="199800"/>
            </a:xfrm>
            <a:prstGeom prst="ellipse">
              <a:avLst/>
            </a:prstGeom>
            <a:solidFill>
              <a:schemeClr val="dk1"/>
            </a:solidFill>
            <a:ln w="28575" cap="flat" cmpd="sng">
              <a:solidFill>
                <a:srgbClr val="EE7D31"/>
              </a:solidFill>
              <a:prstDash val="solid"/>
              <a:miter lim="800000"/>
              <a:headEnd type="none" w="sm" len="sm"/>
              <a:tailEnd type="none" w="sm" len="sm"/>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grpSp>
      <p:pic>
        <p:nvPicPr>
          <p:cNvPr id="409" name="Google Shape;409;p31"/>
          <p:cNvPicPr preferRelativeResize="0"/>
          <p:nvPr/>
        </p:nvPicPr>
        <p:blipFill rotWithShape="1">
          <a:blip r:embed="rId5">
            <a:alphaModFix/>
          </a:blip>
          <a:srcRect/>
          <a:stretch/>
        </p:blipFill>
        <p:spPr>
          <a:xfrm>
            <a:off x="847127" y="2655510"/>
            <a:ext cx="769797" cy="752699"/>
          </a:xfrm>
          <a:prstGeom prst="rect">
            <a:avLst/>
          </a:prstGeom>
          <a:noFill/>
          <a:ln>
            <a:noFill/>
          </a:ln>
        </p:spPr>
      </p:pic>
      <p:pic>
        <p:nvPicPr>
          <p:cNvPr id="410" name="Google Shape;410;p31"/>
          <p:cNvPicPr preferRelativeResize="0"/>
          <p:nvPr/>
        </p:nvPicPr>
        <p:blipFill rotWithShape="1">
          <a:blip r:embed="rId5">
            <a:alphaModFix/>
          </a:blip>
          <a:srcRect/>
          <a:stretch/>
        </p:blipFill>
        <p:spPr>
          <a:xfrm>
            <a:off x="1251927" y="2298222"/>
            <a:ext cx="769797" cy="752699"/>
          </a:xfrm>
          <a:prstGeom prst="rect">
            <a:avLst/>
          </a:prstGeom>
          <a:noFill/>
          <a:ln>
            <a:noFill/>
          </a:ln>
        </p:spPr>
      </p:pic>
      <p:sp>
        <p:nvSpPr>
          <p:cNvPr id="411" name="Google Shape;411;p31"/>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title" idx="4294967295"/>
          </p:nvPr>
        </p:nvSpPr>
        <p:spPr>
          <a:xfrm>
            <a:off x="345650" y="213850"/>
            <a:ext cx="5847900" cy="690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400"/>
              <a:buNone/>
            </a:pPr>
            <a:r>
              <a:rPr lang="en" sz="3100">
                <a:solidFill>
                  <a:schemeClr val="lt1"/>
                </a:solidFill>
              </a:rPr>
              <a:t>Wide World of Science</a:t>
            </a:r>
            <a:endParaRPr sz="3100">
              <a:solidFill>
                <a:schemeClr val="lt1"/>
              </a:solidFill>
            </a:endParaRPr>
          </a:p>
        </p:txBody>
      </p:sp>
      <p:grpSp>
        <p:nvGrpSpPr>
          <p:cNvPr id="100" name="Google Shape;100;p14"/>
          <p:cNvGrpSpPr/>
          <p:nvPr/>
        </p:nvGrpSpPr>
        <p:grpSpPr>
          <a:xfrm>
            <a:off x="2695578" y="1202774"/>
            <a:ext cx="945900" cy="917700"/>
            <a:chOff x="2695578" y="1202774"/>
            <a:chExt cx="945900" cy="917700"/>
          </a:xfrm>
        </p:grpSpPr>
        <p:sp>
          <p:nvSpPr>
            <p:cNvPr id="101" name="Google Shape;101;p14"/>
            <p:cNvSpPr/>
            <p:nvPr/>
          </p:nvSpPr>
          <p:spPr>
            <a:xfrm>
              <a:off x="2695578" y="1202774"/>
              <a:ext cx="945900" cy="917700"/>
            </a:xfrm>
            <a:prstGeom prst="ellipse">
              <a:avLst/>
            </a:prstGeom>
            <a:solidFill>
              <a:schemeClr val="lt2"/>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102;p14"/>
            <p:cNvPicPr preferRelativeResize="0"/>
            <p:nvPr/>
          </p:nvPicPr>
          <p:blipFill>
            <a:blip r:embed="rId3">
              <a:alphaModFix/>
            </a:blip>
            <a:stretch>
              <a:fillRect/>
            </a:stretch>
          </p:blipFill>
          <p:spPr>
            <a:xfrm>
              <a:off x="2864283" y="1357374"/>
              <a:ext cx="608483" cy="608483"/>
            </a:xfrm>
            <a:prstGeom prst="rect">
              <a:avLst/>
            </a:prstGeom>
            <a:noFill/>
            <a:ln>
              <a:noFill/>
            </a:ln>
          </p:spPr>
        </p:pic>
      </p:grpSp>
      <p:grpSp>
        <p:nvGrpSpPr>
          <p:cNvPr id="103" name="Google Shape;103;p14"/>
          <p:cNvGrpSpPr/>
          <p:nvPr/>
        </p:nvGrpSpPr>
        <p:grpSpPr>
          <a:xfrm>
            <a:off x="4899392" y="1201224"/>
            <a:ext cx="945900" cy="917700"/>
            <a:chOff x="4899392" y="1201224"/>
            <a:chExt cx="945900" cy="917700"/>
          </a:xfrm>
        </p:grpSpPr>
        <p:sp>
          <p:nvSpPr>
            <p:cNvPr id="104" name="Google Shape;104;p14"/>
            <p:cNvSpPr/>
            <p:nvPr/>
          </p:nvSpPr>
          <p:spPr>
            <a:xfrm>
              <a:off x="4899392" y="1201224"/>
              <a:ext cx="945900" cy="917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4"/>
            <p:cNvPicPr preferRelativeResize="0"/>
            <p:nvPr/>
          </p:nvPicPr>
          <p:blipFill>
            <a:blip r:embed="rId4">
              <a:alphaModFix/>
            </a:blip>
            <a:stretch>
              <a:fillRect/>
            </a:stretch>
          </p:blipFill>
          <p:spPr>
            <a:xfrm>
              <a:off x="5104495" y="1392129"/>
              <a:ext cx="535772" cy="535772"/>
            </a:xfrm>
            <a:prstGeom prst="rect">
              <a:avLst/>
            </a:prstGeom>
            <a:noFill/>
            <a:ln>
              <a:noFill/>
            </a:ln>
          </p:spPr>
        </p:pic>
      </p:grpSp>
      <p:pic>
        <p:nvPicPr>
          <p:cNvPr id="106" name="Google Shape;106;p14"/>
          <p:cNvPicPr preferRelativeResize="0"/>
          <p:nvPr/>
        </p:nvPicPr>
        <p:blipFill rotWithShape="1">
          <a:blip r:embed="rId5">
            <a:alphaModFix/>
          </a:blip>
          <a:srcRect l="4661" t="12072" r="36625"/>
          <a:stretch/>
        </p:blipFill>
        <p:spPr>
          <a:xfrm>
            <a:off x="4645648" y="2415972"/>
            <a:ext cx="1601423" cy="1598565"/>
          </a:xfrm>
          <a:prstGeom prst="rect">
            <a:avLst/>
          </a:prstGeom>
          <a:noFill/>
          <a:ln>
            <a:noFill/>
          </a:ln>
        </p:spPr>
      </p:pic>
      <p:pic>
        <p:nvPicPr>
          <p:cNvPr id="107" name="Google Shape;107;p14"/>
          <p:cNvPicPr preferRelativeResize="0"/>
          <p:nvPr/>
        </p:nvPicPr>
        <p:blipFill>
          <a:blip r:embed="rId6">
            <a:alphaModFix/>
          </a:blip>
          <a:stretch>
            <a:fillRect/>
          </a:stretch>
        </p:blipFill>
        <p:spPr>
          <a:xfrm>
            <a:off x="2075036" y="2419075"/>
            <a:ext cx="2389130" cy="1592351"/>
          </a:xfrm>
          <a:prstGeom prst="rect">
            <a:avLst/>
          </a:prstGeom>
          <a:noFill/>
          <a:ln>
            <a:noFill/>
          </a:ln>
        </p:spPr>
      </p:pic>
      <p:pic>
        <p:nvPicPr>
          <p:cNvPr id="108" name="Google Shape;108;p14"/>
          <p:cNvPicPr preferRelativeResize="0"/>
          <p:nvPr/>
        </p:nvPicPr>
        <p:blipFill rotWithShape="1">
          <a:blip r:embed="rId7">
            <a:alphaModFix/>
          </a:blip>
          <a:srcRect l="19717" t="13807" b="6428"/>
          <a:stretch/>
        </p:blipFill>
        <p:spPr>
          <a:xfrm>
            <a:off x="345650" y="2406269"/>
            <a:ext cx="1601425" cy="1617968"/>
          </a:xfrm>
          <a:prstGeom prst="rect">
            <a:avLst/>
          </a:prstGeom>
          <a:noFill/>
          <a:ln>
            <a:noFill/>
          </a:ln>
        </p:spPr>
      </p:pic>
      <p:pic>
        <p:nvPicPr>
          <p:cNvPr id="109" name="Google Shape;109;p14" descr="A black and white sign&#10;&#10;Description automatically generated with low confidence"/>
          <p:cNvPicPr preferRelativeResize="0"/>
          <p:nvPr/>
        </p:nvPicPr>
        <p:blipFill rotWithShape="1">
          <a:blip r:embed="rId8">
            <a:alphaModFix/>
          </a:blip>
          <a:srcRect/>
          <a:stretch/>
        </p:blipFill>
        <p:spPr>
          <a:xfrm>
            <a:off x="6894700" y="325800"/>
            <a:ext cx="1585515" cy="588600"/>
          </a:xfrm>
          <a:prstGeom prst="rect">
            <a:avLst/>
          </a:prstGeom>
          <a:noFill/>
          <a:ln>
            <a:noFill/>
          </a:ln>
        </p:spPr>
      </p:pic>
      <p:pic>
        <p:nvPicPr>
          <p:cNvPr id="110" name="Google Shape;110;p14" descr="A person smiling for the camera&#10;&#10;Description automatically generated with low confidence"/>
          <p:cNvPicPr preferRelativeResize="0"/>
          <p:nvPr/>
        </p:nvPicPr>
        <p:blipFill rotWithShape="1">
          <a:blip r:embed="rId9">
            <a:alphaModFix/>
          </a:blip>
          <a:srcRect l="16870" r="16369"/>
          <a:stretch/>
        </p:blipFill>
        <p:spPr>
          <a:xfrm>
            <a:off x="7226609"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111" name="Google Shape;111;p14"/>
          <p:cNvSpPr txBox="1"/>
          <p:nvPr/>
        </p:nvSpPr>
        <p:spPr>
          <a:xfrm>
            <a:off x="7095276"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nvGrpSpPr>
          <p:cNvPr id="112" name="Google Shape;112;p14"/>
          <p:cNvGrpSpPr/>
          <p:nvPr/>
        </p:nvGrpSpPr>
        <p:grpSpPr>
          <a:xfrm>
            <a:off x="673415" y="1129174"/>
            <a:ext cx="945900" cy="917700"/>
            <a:chOff x="673415" y="1196374"/>
            <a:chExt cx="945900" cy="917700"/>
          </a:xfrm>
        </p:grpSpPr>
        <p:sp>
          <p:nvSpPr>
            <p:cNvPr id="113" name="Google Shape;113;p14"/>
            <p:cNvSpPr/>
            <p:nvPr/>
          </p:nvSpPr>
          <p:spPr>
            <a:xfrm>
              <a:off x="673415" y="1196374"/>
              <a:ext cx="945900" cy="917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 name="Google Shape;114;p14"/>
            <p:cNvPicPr preferRelativeResize="0"/>
            <p:nvPr/>
          </p:nvPicPr>
          <p:blipFill>
            <a:blip r:embed="rId10">
              <a:alphaModFix/>
            </a:blip>
            <a:stretch>
              <a:fillRect/>
            </a:stretch>
          </p:blipFill>
          <p:spPr>
            <a:xfrm>
              <a:off x="842165" y="1350924"/>
              <a:ext cx="608483" cy="608483"/>
            </a:xfrm>
            <a:prstGeom prst="rect">
              <a:avLst/>
            </a:prstGeom>
            <a:noFill/>
            <a:ln>
              <a:noFill/>
            </a:ln>
          </p:spPr>
        </p:pic>
      </p:grpSp>
      <p:sp>
        <p:nvSpPr>
          <p:cNvPr id="115" name="Google Shape;115;p14"/>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6"/>
        <p:cNvGrpSpPr/>
        <p:nvPr/>
      </p:nvGrpSpPr>
      <p:grpSpPr>
        <a:xfrm>
          <a:off x="0" y="0"/>
          <a:ext cx="0" cy="0"/>
          <a:chOff x="0" y="0"/>
          <a:chExt cx="0" cy="0"/>
        </a:xfrm>
      </p:grpSpPr>
      <p:pic>
        <p:nvPicPr>
          <p:cNvPr id="417" name="Google Shape;417;p32" descr="A black and white sign&#10;&#10;Description automatically generated with low confidence"/>
          <p:cNvPicPr preferRelativeResize="0"/>
          <p:nvPr/>
        </p:nvPicPr>
        <p:blipFill rotWithShape="1">
          <a:blip r:embed="rId3">
            <a:alphaModFix/>
          </a:blip>
          <a:srcRect/>
          <a:stretch/>
        </p:blipFill>
        <p:spPr>
          <a:xfrm>
            <a:off x="255775" y="388550"/>
            <a:ext cx="4061701" cy="1507850"/>
          </a:xfrm>
          <a:prstGeom prst="rect">
            <a:avLst/>
          </a:prstGeom>
          <a:noFill/>
          <a:ln>
            <a:noFill/>
          </a:ln>
        </p:spPr>
      </p:pic>
      <p:pic>
        <p:nvPicPr>
          <p:cNvPr id="418" name="Google Shape;418;p32" descr="Icon&#10;&#10;Description automatically generated"/>
          <p:cNvPicPr preferRelativeResize="0"/>
          <p:nvPr/>
        </p:nvPicPr>
        <p:blipFill rotWithShape="1">
          <a:blip r:embed="rId4">
            <a:alphaModFix/>
          </a:blip>
          <a:srcRect t="9669" b="3922"/>
          <a:stretch/>
        </p:blipFill>
        <p:spPr>
          <a:xfrm>
            <a:off x="6070627" y="1"/>
            <a:ext cx="3025737" cy="2614841"/>
          </a:xfrm>
          <a:custGeom>
            <a:avLst/>
            <a:gdLst/>
            <a:ahLst/>
            <a:cxnLst/>
            <a:rect l="l" t="t" r="r" b="b"/>
            <a:pathLst>
              <a:path w="4034316" h="3486455" extrusionOk="0">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ln>
            <a:noFill/>
          </a:ln>
        </p:spPr>
      </p:pic>
      <p:pic>
        <p:nvPicPr>
          <p:cNvPr id="419" name="Google Shape;419;p32" descr="A close-up of a guitar&#10;&#10;Description automatically generated with medium confidence"/>
          <p:cNvPicPr preferRelativeResize="0"/>
          <p:nvPr/>
        </p:nvPicPr>
        <p:blipFill rotWithShape="1">
          <a:blip r:embed="rId5">
            <a:alphaModFix/>
          </a:blip>
          <a:srcRect l="1039" r="20207"/>
          <a:stretch/>
        </p:blipFill>
        <p:spPr>
          <a:xfrm>
            <a:off x="6789816" y="3147913"/>
            <a:ext cx="2354184" cy="1995596"/>
          </a:xfrm>
          <a:custGeom>
            <a:avLst/>
            <a:gdLst/>
            <a:ahLst/>
            <a:cxnLst/>
            <a:rect l="l" t="t" r="r" b="b"/>
            <a:pathLst>
              <a:path w="3138912" h="2660795" extrusionOk="0">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ln>
            <a:noFill/>
          </a:ln>
        </p:spPr>
      </p:pic>
      <p:pic>
        <p:nvPicPr>
          <p:cNvPr id="420" name="Google Shape;420;p32" descr="A person smiling for the camera&#10;&#10;Description automatically generated with low confidence"/>
          <p:cNvPicPr preferRelativeResize="0"/>
          <p:nvPr/>
        </p:nvPicPr>
        <p:blipFill rotWithShape="1">
          <a:blip r:embed="rId6">
            <a:alphaModFix/>
          </a:blip>
          <a:srcRect l="16870" r="16369"/>
          <a:stretch/>
        </p:blipFill>
        <p:spPr>
          <a:xfrm>
            <a:off x="4410065" y="1976671"/>
            <a:ext cx="2095462" cy="2095462"/>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421" name="Google Shape;421;p32"/>
          <p:cNvSpPr txBox="1"/>
          <p:nvPr/>
        </p:nvSpPr>
        <p:spPr>
          <a:xfrm>
            <a:off x="620051" y="1976675"/>
            <a:ext cx="2417400" cy="994200"/>
          </a:xfrm>
          <a:prstGeom prst="rect">
            <a:avLst/>
          </a:prstGeom>
          <a:noFill/>
          <a:ln>
            <a:noFill/>
          </a:ln>
        </p:spPr>
        <p:txBody>
          <a:bodyPr spcFirstLastPara="1" wrap="square" lIns="34275" tIns="17125" rIns="34275" bIns="17125" anchor="ctr" anchorCtr="0">
            <a:normAutofit/>
          </a:bodyPr>
          <a:lstStyle/>
          <a:p>
            <a:pPr marL="0" marR="0" lvl="0" indent="0" algn="l" rtl="0">
              <a:lnSpc>
                <a:spcPct val="90000"/>
              </a:lnSpc>
              <a:spcBef>
                <a:spcPts val="0"/>
              </a:spcBef>
              <a:spcAft>
                <a:spcPts val="0"/>
              </a:spcAft>
              <a:buNone/>
            </a:pPr>
            <a:r>
              <a:rPr lang="en" sz="2500">
                <a:solidFill>
                  <a:srgbClr val="FFFFFF"/>
                </a:solidFill>
                <a:latin typeface="Aharoni"/>
                <a:ea typeface="Aharoni"/>
                <a:cs typeface="Aharoni"/>
                <a:sym typeface="Aharoni"/>
              </a:rPr>
              <a:t>THANK YOU</a:t>
            </a:r>
            <a:endParaRPr sz="500"/>
          </a:p>
        </p:txBody>
      </p:sp>
      <p:sp>
        <p:nvSpPr>
          <p:cNvPr id="422" name="Google Shape;422;p32"/>
          <p:cNvSpPr txBox="1"/>
          <p:nvPr/>
        </p:nvSpPr>
        <p:spPr>
          <a:xfrm>
            <a:off x="620053" y="3252092"/>
            <a:ext cx="3873000" cy="924000"/>
          </a:xfrm>
          <a:prstGeom prst="rect">
            <a:avLst/>
          </a:prstGeom>
          <a:noFill/>
          <a:ln>
            <a:noFill/>
          </a:ln>
        </p:spPr>
        <p:txBody>
          <a:bodyPr spcFirstLastPara="1" wrap="square" lIns="34275" tIns="17125" rIns="34275" bIns="17125" anchor="t" anchorCtr="0">
            <a:noAutofit/>
          </a:bodyPr>
          <a:lstStyle/>
          <a:p>
            <a:pPr marL="0" marR="0" lvl="0" indent="0" algn="l" rtl="0">
              <a:lnSpc>
                <a:spcPct val="90000"/>
              </a:lnSpc>
              <a:spcBef>
                <a:spcPts val="0"/>
              </a:spcBef>
              <a:spcAft>
                <a:spcPts val="0"/>
              </a:spcAft>
              <a:buNone/>
            </a:pPr>
            <a:r>
              <a:rPr lang="en" sz="2000">
                <a:solidFill>
                  <a:srgbClr val="FFFFFF"/>
                </a:solidFill>
                <a:latin typeface="Calibri"/>
                <a:ea typeface="Calibri"/>
                <a:cs typeface="Calibri"/>
                <a:sym typeface="Calibri"/>
              </a:rPr>
              <a:t>Santa Fe College</a:t>
            </a:r>
            <a:endParaRPr sz="500"/>
          </a:p>
          <a:p>
            <a:pPr marL="0" marR="0" lvl="0" indent="0" algn="l" rtl="0">
              <a:lnSpc>
                <a:spcPct val="90000"/>
              </a:lnSpc>
              <a:spcBef>
                <a:spcPts val="200"/>
              </a:spcBef>
              <a:spcAft>
                <a:spcPts val="0"/>
              </a:spcAft>
              <a:buNone/>
            </a:pPr>
            <a:r>
              <a:rPr lang="en" sz="2000">
                <a:solidFill>
                  <a:srgbClr val="FFFFFF"/>
                </a:solidFill>
                <a:latin typeface="Calibri"/>
                <a:ea typeface="Calibri"/>
                <a:cs typeface="Calibri"/>
                <a:sym typeface="Calibri"/>
              </a:rPr>
              <a:t>GRRATE Interdisciplinary Science</a:t>
            </a:r>
            <a:endParaRPr sz="500"/>
          </a:p>
          <a:p>
            <a:pPr marL="0" marR="0" lvl="0" indent="0" algn="l" rtl="0">
              <a:lnSpc>
                <a:spcPct val="90000"/>
              </a:lnSpc>
              <a:spcBef>
                <a:spcPts val="200"/>
              </a:spcBef>
              <a:spcAft>
                <a:spcPts val="0"/>
              </a:spcAft>
              <a:buNone/>
            </a:pPr>
            <a:r>
              <a:rPr lang="en" sz="2000">
                <a:solidFill>
                  <a:srgbClr val="FFFFFF"/>
                </a:solidFill>
                <a:latin typeface="Calibri"/>
                <a:ea typeface="Calibri"/>
                <a:cs typeface="Calibri"/>
                <a:sym typeface="Calibri"/>
              </a:rPr>
              <a:t>latoya.chandler@sfcollege.edu</a:t>
            </a:r>
            <a:endParaRPr sz="2000">
              <a:solidFill>
                <a:srgbClr val="FFFFFF"/>
              </a:solidFill>
              <a:latin typeface="Calibri"/>
              <a:ea typeface="Calibri"/>
              <a:cs typeface="Calibri"/>
              <a:sym typeface="Calibri"/>
            </a:endParaRPr>
          </a:p>
        </p:txBody>
      </p:sp>
      <p:pic>
        <p:nvPicPr>
          <p:cNvPr id="423" name="Google Shape;423;p32"/>
          <p:cNvPicPr preferRelativeResize="0"/>
          <p:nvPr/>
        </p:nvPicPr>
        <p:blipFill rotWithShape="1">
          <a:blip r:embed="rId7">
            <a:alphaModFix/>
          </a:blip>
          <a:srcRect/>
          <a:stretch/>
        </p:blipFill>
        <p:spPr>
          <a:xfrm>
            <a:off x="331304" y="4058755"/>
            <a:ext cx="1003849" cy="752887"/>
          </a:xfrm>
          <a:prstGeom prst="rect">
            <a:avLst/>
          </a:prstGeom>
          <a:noFill/>
          <a:ln>
            <a:noFill/>
          </a:ln>
        </p:spPr>
      </p:pic>
      <p:sp>
        <p:nvSpPr>
          <p:cNvPr id="424" name="Google Shape;424;p32"/>
          <p:cNvSpPr txBox="1"/>
          <p:nvPr/>
        </p:nvSpPr>
        <p:spPr>
          <a:xfrm>
            <a:off x="1082569" y="4285949"/>
            <a:ext cx="1679700" cy="3531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None/>
            </a:pPr>
            <a:r>
              <a:rPr lang="en" sz="2000">
                <a:solidFill>
                  <a:srgbClr val="FFFFFF"/>
                </a:solidFill>
                <a:latin typeface="Aharoni"/>
                <a:ea typeface="Aharoni"/>
                <a:cs typeface="Aharoni"/>
                <a:sym typeface="Aharoni"/>
              </a:rPr>
              <a:t>Toya-Tech</a:t>
            </a:r>
            <a:endParaRPr sz="500"/>
          </a:p>
        </p:txBody>
      </p:sp>
      <p:sp>
        <p:nvSpPr>
          <p:cNvPr id="425" name="Google Shape;425;p32"/>
          <p:cNvSpPr txBox="1"/>
          <p:nvPr/>
        </p:nvSpPr>
        <p:spPr>
          <a:xfrm>
            <a:off x="620053" y="2914628"/>
            <a:ext cx="3850500" cy="353100"/>
          </a:xfrm>
          <a:prstGeom prst="rect">
            <a:avLst/>
          </a:prstGeom>
          <a:noFill/>
          <a:ln>
            <a:noFill/>
          </a:ln>
        </p:spPr>
        <p:txBody>
          <a:bodyPr spcFirstLastPara="1" wrap="square" lIns="34275" tIns="17125" rIns="34275" bIns="17125" anchor="ctr" anchorCtr="0">
            <a:noAutofit/>
          </a:bodyPr>
          <a:lstStyle/>
          <a:p>
            <a:pPr marL="0" marR="0" lvl="0" indent="0" algn="l" rtl="0">
              <a:lnSpc>
                <a:spcPct val="90000"/>
              </a:lnSpc>
              <a:spcBef>
                <a:spcPts val="0"/>
              </a:spcBef>
              <a:spcAft>
                <a:spcPts val="0"/>
              </a:spcAft>
              <a:buNone/>
            </a:pPr>
            <a:r>
              <a:rPr lang="en" sz="2000">
                <a:solidFill>
                  <a:srgbClr val="DBA802"/>
                </a:solidFill>
                <a:latin typeface="Aharoni"/>
                <a:ea typeface="Aharoni"/>
                <a:cs typeface="Aharoni"/>
                <a:sym typeface="Aharoni"/>
              </a:rPr>
              <a:t>Latoya Chandler</a:t>
            </a:r>
            <a:endParaRPr sz="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0"/>
        <p:cNvGrpSpPr/>
        <p:nvPr/>
      </p:nvGrpSpPr>
      <p:grpSpPr>
        <a:xfrm>
          <a:off x="0" y="0"/>
          <a:ext cx="0" cy="0"/>
          <a:chOff x="0" y="0"/>
          <a:chExt cx="0" cy="0"/>
        </a:xfrm>
      </p:grpSpPr>
      <p:sp>
        <p:nvSpPr>
          <p:cNvPr id="121" name="Google Shape;121;p15"/>
          <p:cNvSpPr txBox="1">
            <a:spLocks noGrp="1"/>
          </p:cNvSpPr>
          <p:nvPr>
            <p:ph type="title" idx="4294967295"/>
          </p:nvPr>
        </p:nvSpPr>
        <p:spPr>
          <a:xfrm>
            <a:off x="493750" y="0"/>
            <a:ext cx="5520000" cy="690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400"/>
              <a:buNone/>
            </a:pPr>
            <a:r>
              <a:rPr lang="en" sz="2500">
                <a:solidFill>
                  <a:schemeClr val="lt1"/>
                </a:solidFill>
              </a:rPr>
              <a:t>Project-Based Learning Blended</a:t>
            </a:r>
            <a:endParaRPr sz="2500">
              <a:solidFill>
                <a:schemeClr val="lt1"/>
              </a:solidFill>
            </a:endParaRPr>
          </a:p>
        </p:txBody>
      </p:sp>
      <p:pic>
        <p:nvPicPr>
          <p:cNvPr id="122" name="Google Shape;122;p15"/>
          <p:cNvPicPr preferRelativeResize="0"/>
          <p:nvPr/>
        </p:nvPicPr>
        <p:blipFill>
          <a:blip r:embed="rId3">
            <a:alphaModFix/>
          </a:blip>
          <a:stretch>
            <a:fillRect/>
          </a:stretch>
        </p:blipFill>
        <p:spPr>
          <a:xfrm>
            <a:off x="742950" y="676424"/>
            <a:ext cx="7534277" cy="4238025"/>
          </a:xfrm>
          <a:prstGeom prst="rect">
            <a:avLst/>
          </a:prstGeom>
          <a:noFill/>
          <a:ln>
            <a:noFill/>
          </a:ln>
        </p:spPr>
      </p:pic>
      <p:sp>
        <p:nvSpPr>
          <p:cNvPr id="123" name="Google Shape;123;p15"/>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8"/>
        <p:cNvGrpSpPr/>
        <p:nvPr/>
      </p:nvGrpSpPr>
      <p:grpSpPr>
        <a:xfrm>
          <a:off x="0" y="0"/>
          <a:ext cx="0" cy="0"/>
          <a:chOff x="0" y="0"/>
          <a:chExt cx="0" cy="0"/>
        </a:xfrm>
      </p:grpSpPr>
      <p:grpSp>
        <p:nvGrpSpPr>
          <p:cNvPr id="129" name="Google Shape;129;p16"/>
          <p:cNvGrpSpPr/>
          <p:nvPr/>
        </p:nvGrpSpPr>
        <p:grpSpPr>
          <a:xfrm>
            <a:off x="7209025" y="325800"/>
            <a:ext cx="1887476" cy="2852625"/>
            <a:chOff x="7209025" y="325800"/>
            <a:chExt cx="1887476" cy="2852625"/>
          </a:xfrm>
        </p:grpSpPr>
        <p:pic>
          <p:nvPicPr>
            <p:cNvPr id="130" name="Google Shape;130;p16"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131" name="Google Shape;131;p16"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132" name="Google Shape;132;p16"/>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cxnSp>
        <p:nvCxnSpPr>
          <p:cNvPr id="133" name="Google Shape;133;p16"/>
          <p:cNvCxnSpPr/>
          <p:nvPr/>
        </p:nvCxnSpPr>
        <p:spPr>
          <a:xfrm flipH="1">
            <a:off x="2277485" y="2096460"/>
            <a:ext cx="2421900" cy="1022700"/>
          </a:xfrm>
          <a:prstGeom prst="straightConnector1">
            <a:avLst/>
          </a:prstGeom>
          <a:noFill/>
          <a:ln w="9525" cap="flat" cmpd="sng">
            <a:solidFill>
              <a:srgbClr val="000000"/>
            </a:solidFill>
            <a:prstDash val="solid"/>
            <a:miter lim="800000"/>
            <a:headEnd type="none" w="sm" len="sm"/>
            <a:tailEnd type="none" w="sm" len="sm"/>
          </a:ln>
        </p:spPr>
      </p:cxnSp>
      <p:cxnSp>
        <p:nvCxnSpPr>
          <p:cNvPr id="134" name="Google Shape;134;p16"/>
          <p:cNvCxnSpPr/>
          <p:nvPr/>
        </p:nvCxnSpPr>
        <p:spPr>
          <a:xfrm>
            <a:off x="2195663" y="2007052"/>
            <a:ext cx="2548800" cy="1100700"/>
          </a:xfrm>
          <a:prstGeom prst="straightConnector1">
            <a:avLst/>
          </a:prstGeom>
          <a:noFill/>
          <a:ln w="9525" cap="flat" cmpd="sng">
            <a:solidFill>
              <a:srgbClr val="000000"/>
            </a:solidFill>
            <a:prstDash val="solid"/>
            <a:miter lim="800000"/>
            <a:headEnd type="none" w="sm" len="sm"/>
            <a:tailEnd type="none" w="sm" len="sm"/>
          </a:ln>
        </p:spPr>
      </p:cxnSp>
      <p:sp>
        <p:nvSpPr>
          <p:cNvPr id="135" name="Google Shape;135;p16"/>
          <p:cNvSpPr txBox="1"/>
          <p:nvPr/>
        </p:nvSpPr>
        <p:spPr>
          <a:xfrm>
            <a:off x="576947" y="263177"/>
            <a:ext cx="5110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a:solidFill>
                  <a:srgbClr val="FFFFFF"/>
                </a:solidFill>
                <a:latin typeface="Aharoni"/>
                <a:ea typeface="Aharoni"/>
                <a:cs typeface="Aharoni"/>
                <a:sym typeface="Aharoni"/>
              </a:rPr>
              <a:t>Situated Online Tasks</a:t>
            </a:r>
            <a:endParaRPr sz="2400"/>
          </a:p>
        </p:txBody>
      </p:sp>
      <p:pic>
        <p:nvPicPr>
          <p:cNvPr id="136" name="Google Shape;136;p16" descr="Diagram&#10;&#10;Description automatically generated"/>
          <p:cNvPicPr preferRelativeResize="0"/>
          <p:nvPr/>
        </p:nvPicPr>
        <p:blipFill rotWithShape="1">
          <a:blip r:embed="rId5">
            <a:alphaModFix/>
          </a:blip>
          <a:srcRect/>
          <a:stretch/>
        </p:blipFill>
        <p:spPr>
          <a:xfrm>
            <a:off x="4744503" y="1156472"/>
            <a:ext cx="1813200" cy="11853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37" name="Google Shape;137;p16" descr="Logo&#10;&#10;Description automatically generated with medium confidence"/>
          <p:cNvPicPr preferRelativeResize="0"/>
          <p:nvPr/>
        </p:nvPicPr>
        <p:blipFill rotWithShape="1">
          <a:blip r:embed="rId6">
            <a:alphaModFix/>
          </a:blip>
          <a:srcRect/>
          <a:stretch/>
        </p:blipFill>
        <p:spPr>
          <a:xfrm>
            <a:off x="576961" y="1162874"/>
            <a:ext cx="1678800" cy="10761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38" name="Google Shape;138;p16" descr="A picture containing text&#10;&#10;Description automatically generated"/>
          <p:cNvPicPr preferRelativeResize="0"/>
          <p:nvPr/>
        </p:nvPicPr>
        <p:blipFill rotWithShape="1">
          <a:blip r:embed="rId7">
            <a:alphaModFix/>
          </a:blip>
          <a:srcRect/>
          <a:stretch/>
        </p:blipFill>
        <p:spPr>
          <a:xfrm>
            <a:off x="643581" y="2931230"/>
            <a:ext cx="1716000" cy="10761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39" name="Google Shape;139;p16" descr="Graphical user interface, application, website&#10;&#10;Description automatically generated"/>
          <p:cNvPicPr preferRelativeResize="0"/>
          <p:nvPr/>
        </p:nvPicPr>
        <p:blipFill rotWithShape="1">
          <a:blip r:embed="rId8">
            <a:alphaModFix/>
          </a:blip>
          <a:srcRect/>
          <a:stretch/>
        </p:blipFill>
        <p:spPr>
          <a:xfrm>
            <a:off x="4744503" y="2831627"/>
            <a:ext cx="1796700" cy="11853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40" name="Google Shape;140;p16"/>
          <p:cNvSpPr/>
          <p:nvPr/>
        </p:nvSpPr>
        <p:spPr>
          <a:xfrm>
            <a:off x="2602024" y="2117909"/>
            <a:ext cx="1746300" cy="1001100"/>
          </a:xfrm>
          <a:prstGeom prst="ellipse">
            <a:avLst/>
          </a:prstGeom>
          <a:solidFill>
            <a:schemeClr val="accent5"/>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000">
                <a:solidFill>
                  <a:srgbClr val="FFFFFF"/>
                </a:solidFill>
                <a:latin typeface="Calibri"/>
                <a:ea typeface="Calibri"/>
                <a:cs typeface="Calibri"/>
                <a:sym typeface="Calibri"/>
              </a:rPr>
              <a:t>Supporting Online Tasks</a:t>
            </a:r>
            <a:endParaRPr sz="1000"/>
          </a:p>
        </p:txBody>
      </p:sp>
      <p:sp>
        <p:nvSpPr>
          <p:cNvPr id="141" name="Google Shape;141;p16"/>
          <p:cNvSpPr txBox="1"/>
          <p:nvPr/>
        </p:nvSpPr>
        <p:spPr>
          <a:xfrm>
            <a:off x="682131" y="4191239"/>
            <a:ext cx="1638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FFFFFF"/>
                </a:solidFill>
                <a:latin typeface="Calibri"/>
                <a:ea typeface="Calibri"/>
                <a:cs typeface="Calibri"/>
                <a:sym typeface="Calibri"/>
              </a:rPr>
              <a:t>Group Collaboration</a:t>
            </a:r>
            <a:endParaRPr sz="1200"/>
          </a:p>
        </p:txBody>
      </p:sp>
      <p:sp>
        <p:nvSpPr>
          <p:cNvPr id="142" name="Google Shape;142;p16"/>
          <p:cNvSpPr txBox="1"/>
          <p:nvPr/>
        </p:nvSpPr>
        <p:spPr>
          <a:xfrm>
            <a:off x="4983189" y="4052732"/>
            <a:ext cx="1506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FFFFFF"/>
                </a:solidFill>
                <a:latin typeface="Calibri"/>
                <a:ea typeface="Calibri"/>
                <a:cs typeface="Calibri"/>
                <a:sym typeface="Calibri"/>
              </a:rPr>
              <a:t>Online Discussions</a:t>
            </a:r>
            <a:endParaRPr sz="1200"/>
          </a:p>
        </p:txBody>
      </p:sp>
      <p:sp>
        <p:nvSpPr>
          <p:cNvPr id="143" name="Google Shape;143;p16"/>
          <p:cNvSpPr txBox="1"/>
          <p:nvPr/>
        </p:nvSpPr>
        <p:spPr>
          <a:xfrm>
            <a:off x="4821968" y="2435021"/>
            <a:ext cx="19134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FFFFFF"/>
                </a:solidFill>
                <a:latin typeface="Calibri"/>
                <a:ea typeface="Calibri"/>
                <a:cs typeface="Calibri"/>
                <a:sym typeface="Calibri"/>
              </a:rPr>
              <a:t>Homework Submissions</a:t>
            </a:r>
            <a:endParaRPr sz="1200"/>
          </a:p>
        </p:txBody>
      </p:sp>
      <p:sp>
        <p:nvSpPr>
          <p:cNvPr id="144" name="Google Shape;144;p16"/>
          <p:cNvSpPr txBox="1"/>
          <p:nvPr/>
        </p:nvSpPr>
        <p:spPr>
          <a:xfrm>
            <a:off x="814407" y="2288988"/>
            <a:ext cx="1256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FFFFFF"/>
                </a:solidFill>
                <a:latin typeface="Calibri"/>
                <a:ea typeface="Calibri"/>
                <a:cs typeface="Calibri"/>
                <a:sym typeface="Calibri"/>
              </a:rPr>
              <a:t>Digital Artifacts</a:t>
            </a:r>
            <a:endParaRPr sz="1200"/>
          </a:p>
        </p:txBody>
      </p:sp>
      <p:cxnSp>
        <p:nvCxnSpPr>
          <p:cNvPr id="145" name="Google Shape;145;p16"/>
          <p:cNvCxnSpPr/>
          <p:nvPr/>
        </p:nvCxnSpPr>
        <p:spPr>
          <a:xfrm rot="10800000" flipH="1">
            <a:off x="4092584" y="2038316"/>
            <a:ext cx="746100" cy="226200"/>
          </a:xfrm>
          <a:prstGeom prst="straightConnector1">
            <a:avLst/>
          </a:prstGeom>
          <a:noFill/>
          <a:ln w="9525" cap="flat" cmpd="sng">
            <a:solidFill>
              <a:schemeClr val="dk2"/>
            </a:solidFill>
            <a:prstDash val="solid"/>
            <a:round/>
            <a:headEnd type="none" w="med" len="med"/>
            <a:tailEnd type="triangle" w="med" len="med"/>
          </a:ln>
        </p:spPr>
      </p:cxnSp>
      <p:cxnSp>
        <p:nvCxnSpPr>
          <p:cNvPr id="146" name="Google Shape;146;p16"/>
          <p:cNvCxnSpPr>
            <a:stCxn id="140" idx="1"/>
          </p:cNvCxnSpPr>
          <p:nvPr/>
        </p:nvCxnSpPr>
        <p:spPr>
          <a:xfrm rot="10800000">
            <a:off x="2238264" y="1905116"/>
            <a:ext cx="619500" cy="359400"/>
          </a:xfrm>
          <a:prstGeom prst="straightConnector1">
            <a:avLst/>
          </a:prstGeom>
          <a:noFill/>
          <a:ln w="9525" cap="flat" cmpd="sng">
            <a:solidFill>
              <a:schemeClr val="dk2"/>
            </a:solidFill>
            <a:prstDash val="solid"/>
            <a:round/>
            <a:headEnd type="none" w="med" len="med"/>
            <a:tailEnd type="triangle" w="med" len="med"/>
          </a:ln>
        </p:spPr>
      </p:cxnSp>
      <p:cxnSp>
        <p:nvCxnSpPr>
          <p:cNvPr id="147" name="Google Shape;147;p16"/>
          <p:cNvCxnSpPr>
            <a:stCxn id="140" idx="3"/>
          </p:cNvCxnSpPr>
          <p:nvPr/>
        </p:nvCxnSpPr>
        <p:spPr>
          <a:xfrm flipH="1">
            <a:off x="2299464" y="2972401"/>
            <a:ext cx="558300" cy="190200"/>
          </a:xfrm>
          <a:prstGeom prst="straightConnector1">
            <a:avLst/>
          </a:prstGeom>
          <a:noFill/>
          <a:ln w="9525" cap="flat" cmpd="sng">
            <a:solidFill>
              <a:schemeClr val="dk2"/>
            </a:solidFill>
            <a:prstDash val="solid"/>
            <a:round/>
            <a:headEnd type="none" w="med" len="med"/>
            <a:tailEnd type="triangle" w="med" len="med"/>
          </a:ln>
        </p:spPr>
      </p:cxnSp>
      <p:cxnSp>
        <p:nvCxnSpPr>
          <p:cNvPr id="148" name="Google Shape;148;p16"/>
          <p:cNvCxnSpPr>
            <a:stCxn id="140" idx="5"/>
          </p:cNvCxnSpPr>
          <p:nvPr/>
        </p:nvCxnSpPr>
        <p:spPr>
          <a:xfrm>
            <a:off x="4092584" y="2972401"/>
            <a:ext cx="704100" cy="197100"/>
          </a:xfrm>
          <a:prstGeom prst="straightConnector1">
            <a:avLst/>
          </a:prstGeom>
          <a:noFill/>
          <a:ln w="9525" cap="flat" cmpd="sng">
            <a:solidFill>
              <a:schemeClr val="dk2"/>
            </a:solidFill>
            <a:prstDash val="solid"/>
            <a:round/>
            <a:headEnd type="none" w="med" len="med"/>
            <a:tailEnd type="triangle" w="med" len="med"/>
          </a:ln>
        </p:spPr>
      </p:cxnSp>
      <p:sp>
        <p:nvSpPr>
          <p:cNvPr id="149" name="Google Shape;149;p16"/>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4"/>
        <p:cNvGrpSpPr/>
        <p:nvPr/>
      </p:nvGrpSpPr>
      <p:grpSpPr>
        <a:xfrm>
          <a:off x="0" y="0"/>
          <a:ext cx="0" cy="0"/>
          <a:chOff x="0" y="0"/>
          <a:chExt cx="0" cy="0"/>
        </a:xfrm>
      </p:grpSpPr>
      <p:pic>
        <p:nvPicPr>
          <p:cNvPr id="155" name="Google Shape;155;p17" descr="A black and white sign&#10;&#10;Description automatically generated with low confidence"/>
          <p:cNvPicPr preferRelativeResize="0"/>
          <p:nvPr/>
        </p:nvPicPr>
        <p:blipFill rotWithShape="1">
          <a:blip r:embed="rId3">
            <a:alphaModFix/>
          </a:blip>
          <a:srcRect/>
          <a:stretch/>
        </p:blipFill>
        <p:spPr>
          <a:xfrm>
            <a:off x="7209025" y="325800"/>
            <a:ext cx="1585515" cy="588600"/>
          </a:xfrm>
          <a:prstGeom prst="rect">
            <a:avLst/>
          </a:prstGeom>
          <a:noFill/>
          <a:ln>
            <a:noFill/>
          </a:ln>
        </p:spPr>
      </p:pic>
      <p:pic>
        <p:nvPicPr>
          <p:cNvPr id="156" name="Google Shape;156;p17" descr="A person smiling for the camera&#10;&#10;Description automatically generated with low confidence"/>
          <p:cNvPicPr preferRelativeResize="0"/>
          <p:nvPr/>
        </p:nvPicPr>
        <p:blipFill rotWithShape="1">
          <a:blip r:embed="rId4">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157" name="Google Shape;157;p17"/>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pic>
        <p:nvPicPr>
          <p:cNvPr id="158" name="Google Shape;158;p17" descr="Diagram&#10;&#10;Description automatically generated"/>
          <p:cNvPicPr preferRelativeResize="0"/>
          <p:nvPr/>
        </p:nvPicPr>
        <p:blipFill rotWithShape="1">
          <a:blip r:embed="rId5">
            <a:alphaModFix/>
          </a:blip>
          <a:srcRect/>
          <a:stretch/>
        </p:blipFill>
        <p:spPr>
          <a:xfrm>
            <a:off x="473875" y="914400"/>
            <a:ext cx="6191637" cy="3762026"/>
          </a:xfrm>
          <a:prstGeom prst="rect">
            <a:avLst/>
          </a:prstGeom>
          <a:noFill/>
          <a:ln>
            <a:noFill/>
          </a:ln>
        </p:spPr>
      </p:pic>
      <p:sp>
        <p:nvSpPr>
          <p:cNvPr id="159" name="Google Shape;159;p17"/>
          <p:cNvSpPr txBox="1"/>
          <p:nvPr/>
        </p:nvSpPr>
        <p:spPr>
          <a:xfrm>
            <a:off x="545350" y="4533550"/>
            <a:ext cx="47649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000">
                <a:solidFill>
                  <a:schemeClr val="lt1"/>
                </a:solidFill>
                <a:latin typeface="Calibri"/>
                <a:ea typeface="Calibri"/>
                <a:cs typeface="Calibri"/>
                <a:sym typeface="Calibri"/>
              </a:rPr>
              <a:t>Oliver et al. (2006) Creating Authentic Learning Environments Through Blended Learning.</a:t>
            </a:r>
            <a:endParaRPr sz="1000">
              <a:solidFill>
                <a:schemeClr val="lt1"/>
              </a:solidFill>
            </a:endParaRPr>
          </a:p>
        </p:txBody>
      </p:sp>
      <p:sp>
        <p:nvSpPr>
          <p:cNvPr id="160" name="Google Shape;160;p17"/>
          <p:cNvSpPr txBox="1"/>
          <p:nvPr/>
        </p:nvSpPr>
        <p:spPr>
          <a:xfrm>
            <a:off x="473874" y="251950"/>
            <a:ext cx="5193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400">
                <a:solidFill>
                  <a:srgbClr val="FFFFFF"/>
                </a:solidFill>
                <a:latin typeface="Aharoni"/>
                <a:ea typeface="Aharoni"/>
                <a:cs typeface="Aharoni"/>
                <a:sym typeface="Aharoni"/>
              </a:rPr>
              <a:t>Hybrid Authentic Environment</a:t>
            </a:r>
            <a:endParaRPr sz="2400"/>
          </a:p>
        </p:txBody>
      </p:sp>
      <p:sp>
        <p:nvSpPr>
          <p:cNvPr id="161" name="Google Shape;161;p17"/>
          <p:cNvSpPr/>
          <p:nvPr/>
        </p:nvSpPr>
        <p:spPr>
          <a:xfrm>
            <a:off x="532850" y="2316425"/>
            <a:ext cx="6142500" cy="1376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545350" y="974725"/>
            <a:ext cx="6120300" cy="1302600"/>
          </a:xfrm>
          <a:prstGeom prst="rect">
            <a:avLst/>
          </a:prstGeom>
          <a:solidFill>
            <a:srgbClr val="B7B7B7">
              <a:alpha val="56550"/>
            </a:srgbClr>
          </a:solidFill>
          <a:ln>
            <a:noFill/>
          </a:ln>
          <a:effectLst>
            <a:outerShdw blurRad="57150" dist="19050" dir="5400000" algn="bl" rotWithShape="0">
              <a:srgbClr val="000000">
                <a:alpha val="49000"/>
              </a:srgbClr>
            </a:outerShdw>
            <a:reflection stA="12000"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543950" y="3692825"/>
            <a:ext cx="6120300" cy="639000"/>
          </a:xfrm>
          <a:prstGeom prst="rect">
            <a:avLst/>
          </a:prstGeom>
          <a:solidFill>
            <a:srgbClr val="B7B7B7">
              <a:alpha val="60120"/>
            </a:srgbClr>
          </a:solidFill>
          <a:ln>
            <a:noFill/>
          </a:ln>
          <a:effectLst>
            <a:outerShdw blurRad="57150" dist="19050" dir="5400000" algn="bl" rotWithShape="0">
              <a:srgbClr val="000000">
                <a:alpha val="49000"/>
              </a:srgbClr>
            </a:outerShdw>
            <a:reflection stA="12000"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4200"/>
                                        <p:tgtEl>
                                          <p:spTgt spid="163"/>
                                        </p:tgtEl>
                                      </p:cBhvr>
                                    </p:animEffect>
                                  </p:childTnLst>
                                </p:cTn>
                              </p:par>
                              <p:par>
                                <p:cTn id="11" presetID="10" presetClass="entr" presetSubtype="0"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fade">
                                      <p:cBhvr>
                                        <p:cTn id="13"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9"/>
        <p:cNvGrpSpPr/>
        <p:nvPr/>
      </p:nvGrpSpPr>
      <p:grpSpPr>
        <a:xfrm>
          <a:off x="0" y="0"/>
          <a:ext cx="0" cy="0"/>
          <a:chOff x="0" y="0"/>
          <a:chExt cx="0" cy="0"/>
        </a:xfrm>
      </p:grpSpPr>
      <p:grpSp>
        <p:nvGrpSpPr>
          <p:cNvPr id="170" name="Google Shape;170;p18"/>
          <p:cNvGrpSpPr/>
          <p:nvPr/>
        </p:nvGrpSpPr>
        <p:grpSpPr>
          <a:xfrm>
            <a:off x="1615319" y="1095244"/>
            <a:ext cx="5093234" cy="3207309"/>
            <a:chOff x="2912228" y="2031548"/>
            <a:chExt cx="12835771" cy="7974412"/>
          </a:xfrm>
        </p:grpSpPr>
        <p:pic>
          <p:nvPicPr>
            <p:cNvPr id="171" name="Google Shape;171;p18"/>
            <p:cNvPicPr preferRelativeResize="0"/>
            <p:nvPr/>
          </p:nvPicPr>
          <p:blipFill rotWithShape="1">
            <a:blip r:embed="rId3">
              <a:alphaModFix/>
            </a:blip>
            <a:srcRect l="2216" t="57659" r="64193" b="4102"/>
            <a:stretch/>
          </p:blipFill>
          <p:spPr>
            <a:xfrm>
              <a:off x="2912228" y="2031548"/>
              <a:ext cx="12835771" cy="7974412"/>
            </a:xfrm>
            <a:prstGeom prst="rect">
              <a:avLst/>
            </a:prstGeom>
            <a:noFill/>
            <a:ln>
              <a:noFill/>
            </a:ln>
          </p:spPr>
        </p:pic>
        <p:sp>
          <p:nvSpPr>
            <p:cNvPr id="172" name="Google Shape;172;p18"/>
            <p:cNvSpPr/>
            <p:nvPr/>
          </p:nvSpPr>
          <p:spPr>
            <a:xfrm>
              <a:off x="8348132" y="2906887"/>
              <a:ext cx="2495700" cy="385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73" name="Google Shape;173;p18"/>
          <p:cNvSpPr/>
          <p:nvPr/>
        </p:nvSpPr>
        <p:spPr>
          <a:xfrm>
            <a:off x="325300" y="1575990"/>
            <a:ext cx="1059300" cy="288600"/>
          </a:xfrm>
          <a:prstGeom prst="round2DiagRect">
            <a:avLst>
              <a:gd name="adj1" fmla="val 16667"/>
              <a:gd name="adj2" fmla="val 0"/>
            </a:avLst>
          </a:prstGeom>
          <a:solidFill>
            <a:srgbClr val="6AA84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1800"/>
              <a:buFont typeface="Calibri"/>
              <a:buNone/>
            </a:pPr>
            <a:r>
              <a:rPr lang="en" sz="1000">
                <a:solidFill>
                  <a:srgbClr val="FFFFFF"/>
                </a:solidFill>
                <a:latin typeface="Calibri"/>
                <a:ea typeface="Calibri"/>
                <a:cs typeface="Calibri"/>
                <a:sym typeface="Calibri"/>
              </a:rPr>
              <a:t>Coach</a:t>
            </a:r>
            <a:endParaRPr sz="1000">
              <a:solidFill>
                <a:srgbClr val="FFFFFF"/>
              </a:solidFill>
              <a:latin typeface="Calibri"/>
              <a:ea typeface="Calibri"/>
              <a:cs typeface="Calibri"/>
              <a:sym typeface="Calibri"/>
            </a:endParaRPr>
          </a:p>
        </p:txBody>
      </p:sp>
      <p:sp>
        <p:nvSpPr>
          <p:cNvPr id="174" name="Google Shape;174;p18"/>
          <p:cNvSpPr/>
          <p:nvPr/>
        </p:nvSpPr>
        <p:spPr>
          <a:xfrm>
            <a:off x="325300" y="2024025"/>
            <a:ext cx="1059300" cy="288600"/>
          </a:xfrm>
          <a:prstGeom prst="round2DiagRect">
            <a:avLst>
              <a:gd name="adj1" fmla="val 16667"/>
              <a:gd name="adj2" fmla="val 0"/>
            </a:avLst>
          </a:prstGeom>
          <a:solidFill>
            <a:srgbClr val="6AA84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1800"/>
              <a:buFont typeface="Calibri"/>
              <a:buNone/>
            </a:pPr>
            <a:r>
              <a:rPr lang="en" sz="1000">
                <a:solidFill>
                  <a:srgbClr val="FFFFFF"/>
                </a:solidFill>
                <a:latin typeface="Calibri"/>
                <a:ea typeface="Calibri"/>
                <a:cs typeface="Calibri"/>
                <a:sym typeface="Calibri"/>
              </a:rPr>
              <a:t>Model</a:t>
            </a:r>
            <a:endParaRPr sz="1000">
              <a:solidFill>
                <a:srgbClr val="FFFFFF"/>
              </a:solidFill>
              <a:latin typeface="Calibri"/>
              <a:ea typeface="Calibri"/>
              <a:cs typeface="Calibri"/>
              <a:sym typeface="Calibri"/>
            </a:endParaRPr>
          </a:p>
        </p:txBody>
      </p:sp>
      <p:sp>
        <p:nvSpPr>
          <p:cNvPr id="175" name="Google Shape;175;p18"/>
          <p:cNvSpPr/>
          <p:nvPr/>
        </p:nvSpPr>
        <p:spPr>
          <a:xfrm>
            <a:off x="325300" y="1095258"/>
            <a:ext cx="1059300" cy="288600"/>
          </a:xfrm>
          <a:prstGeom prst="round2DiagRect">
            <a:avLst>
              <a:gd name="adj1" fmla="val 16667"/>
              <a:gd name="adj2" fmla="val 0"/>
            </a:avLst>
          </a:prstGeom>
          <a:solidFill>
            <a:srgbClr val="6AA84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1800"/>
              <a:buFont typeface="Calibri"/>
              <a:buNone/>
            </a:pPr>
            <a:r>
              <a:rPr lang="en" sz="1000">
                <a:solidFill>
                  <a:srgbClr val="FFFFFF"/>
                </a:solidFill>
                <a:latin typeface="Calibri"/>
                <a:ea typeface="Calibri"/>
                <a:cs typeface="Calibri"/>
                <a:sym typeface="Calibri"/>
              </a:rPr>
              <a:t>Facilitate</a:t>
            </a:r>
            <a:endParaRPr sz="1000">
              <a:solidFill>
                <a:srgbClr val="FFFFFF"/>
              </a:solidFill>
              <a:latin typeface="Calibri"/>
              <a:ea typeface="Calibri"/>
              <a:cs typeface="Calibri"/>
              <a:sym typeface="Calibri"/>
            </a:endParaRPr>
          </a:p>
        </p:txBody>
      </p:sp>
      <p:sp>
        <p:nvSpPr>
          <p:cNvPr id="176" name="Google Shape;176;p18"/>
          <p:cNvSpPr/>
          <p:nvPr/>
        </p:nvSpPr>
        <p:spPr>
          <a:xfrm>
            <a:off x="325300" y="2450572"/>
            <a:ext cx="1059300" cy="288600"/>
          </a:xfrm>
          <a:prstGeom prst="round2DiagRect">
            <a:avLst>
              <a:gd name="adj1" fmla="val 16667"/>
              <a:gd name="adj2" fmla="val 0"/>
            </a:avLst>
          </a:prstGeom>
          <a:solidFill>
            <a:srgbClr val="6AA84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1800"/>
              <a:buFont typeface="Calibri"/>
              <a:buNone/>
            </a:pPr>
            <a:r>
              <a:rPr lang="en" sz="1000">
                <a:solidFill>
                  <a:srgbClr val="FFFFFF"/>
                </a:solidFill>
                <a:latin typeface="Calibri"/>
                <a:ea typeface="Calibri"/>
                <a:cs typeface="Calibri"/>
                <a:sym typeface="Calibri"/>
              </a:rPr>
              <a:t>Manage Interactions</a:t>
            </a:r>
            <a:endParaRPr sz="1000">
              <a:solidFill>
                <a:srgbClr val="FFFFFF"/>
              </a:solidFill>
              <a:latin typeface="Calibri"/>
              <a:ea typeface="Calibri"/>
              <a:cs typeface="Calibri"/>
              <a:sym typeface="Calibri"/>
            </a:endParaRPr>
          </a:p>
        </p:txBody>
      </p:sp>
      <p:sp>
        <p:nvSpPr>
          <p:cNvPr id="177" name="Google Shape;177;p18"/>
          <p:cNvSpPr/>
          <p:nvPr/>
        </p:nvSpPr>
        <p:spPr>
          <a:xfrm>
            <a:off x="330111" y="3860071"/>
            <a:ext cx="1059300" cy="288600"/>
          </a:xfrm>
          <a:prstGeom prst="round2DiagRect">
            <a:avLst>
              <a:gd name="adj1" fmla="val 16667"/>
              <a:gd name="adj2" fmla="val 0"/>
            </a:avLst>
          </a:prstGeom>
          <a:solidFill>
            <a:srgbClr val="6AA84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1800"/>
              <a:buFont typeface="Calibri"/>
              <a:buNone/>
            </a:pPr>
            <a:r>
              <a:rPr lang="en" sz="1000">
                <a:solidFill>
                  <a:srgbClr val="FFFFFF"/>
                </a:solidFill>
                <a:latin typeface="Calibri"/>
                <a:ea typeface="Calibri"/>
                <a:cs typeface="Calibri"/>
                <a:sym typeface="Calibri"/>
              </a:rPr>
              <a:t>Scaffold the Inquiry</a:t>
            </a:r>
            <a:endParaRPr sz="1000">
              <a:solidFill>
                <a:srgbClr val="FFFFFF"/>
              </a:solidFill>
              <a:latin typeface="Calibri"/>
              <a:ea typeface="Calibri"/>
              <a:cs typeface="Calibri"/>
              <a:sym typeface="Calibri"/>
            </a:endParaRPr>
          </a:p>
        </p:txBody>
      </p:sp>
      <p:sp>
        <p:nvSpPr>
          <p:cNvPr id="178" name="Google Shape;178;p18"/>
          <p:cNvSpPr/>
          <p:nvPr/>
        </p:nvSpPr>
        <p:spPr>
          <a:xfrm>
            <a:off x="330111" y="3379339"/>
            <a:ext cx="1059300" cy="288600"/>
          </a:xfrm>
          <a:prstGeom prst="round2DiagRect">
            <a:avLst>
              <a:gd name="adj1" fmla="val 16667"/>
              <a:gd name="adj2" fmla="val 0"/>
            </a:avLst>
          </a:prstGeom>
          <a:solidFill>
            <a:srgbClr val="6AA84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1800"/>
              <a:buFont typeface="Calibri"/>
              <a:buNone/>
            </a:pPr>
            <a:r>
              <a:rPr lang="en" sz="1000">
                <a:solidFill>
                  <a:srgbClr val="FFFFFF"/>
                </a:solidFill>
                <a:latin typeface="Calibri"/>
                <a:ea typeface="Calibri"/>
                <a:cs typeface="Calibri"/>
                <a:sym typeface="Calibri"/>
              </a:rPr>
              <a:t>Build the Culture</a:t>
            </a:r>
            <a:endParaRPr sz="1000">
              <a:solidFill>
                <a:srgbClr val="FFFFFF"/>
              </a:solidFill>
              <a:latin typeface="Calibri"/>
              <a:ea typeface="Calibri"/>
              <a:cs typeface="Calibri"/>
              <a:sym typeface="Calibri"/>
            </a:endParaRPr>
          </a:p>
        </p:txBody>
      </p:sp>
      <p:sp>
        <p:nvSpPr>
          <p:cNvPr id="179" name="Google Shape;179;p18"/>
          <p:cNvSpPr/>
          <p:nvPr/>
        </p:nvSpPr>
        <p:spPr>
          <a:xfrm>
            <a:off x="330111" y="4308106"/>
            <a:ext cx="1059300" cy="288600"/>
          </a:xfrm>
          <a:prstGeom prst="round2DiagRect">
            <a:avLst>
              <a:gd name="adj1" fmla="val 16667"/>
              <a:gd name="adj2" fmla="val 0"/>
            </a:avLst>
          </a:prstGeom>
          <a:solidFill>
            <a:srgbClr val="6AA84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1800"/>
              <a:buFont typeface="Calibri"/>
              <a:buNone/>
            </a:pPr>
            <a:r>
              <a:rPr lang="en" sz="1000">
                <a:solidFill>
                  <a:srgbClr val="FFFFFF"/>
                </a:solidFill>
                <a:latin typeface="Calibri"/>
                <a:ea typeface="Calibri"/>
                <a:cs typeface="Calibri"/>
                <a:sym typeface="Calibri"/>
              </a:rPr>
              <a:t>Plan the Learning Design</a:t>
            </a:r>
            <a:endParaRPr sz="1000">
              <a:solidFill>
                <a:srgbClr val="FFFFFF"/>
              </a:solidFill>
              <a:latin typeface="Calibri"/>
              <a:ea typeface="Calibri"/>
              <a:cs typeface="Calibri"/>
              <a:sym typeface="Calibri"/>
            </a:endParaRPr>
          </a:p>
        </p:txBody>
      </p:sp>
      <p:sp>
        <p:nvSpPr>
          <p:cNvPr id="180" name="Google Shape;180;p18"/>
          <p:cNvSpPr/>
          <p:nvPr/>
        </p:nvSpPr>
        <p:spPr>
          <a:xfrm>
            <a:off x="325300" y="2931304"/>
            <a:ext cx="1059300" cy="288600"/>
          </a:xfrm>
          <a:prstGeom prst="round2DiagRect">
            <a:avLst>
              <a:gd name="adj1" fmla="val 16667"/>
              <a:gd name="adj2" fmla="val 0"/>
            </a:avLst>
          </a:prstGeom>
          <a:solidFill>
            <a:srgbClr val="6AA84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rgbClr val="FFFFFF"/>
              </a:buClr>
              <a:buSzPts val="1800"/>
              <a:buFont typeface="Calibri"/>
              <a:buNone/>
            </a:pPr>
            <a:r>
              <a:rPr lang="en" sz="800">
                <a:solidFill>
                  <a:srgbClr val="FFFFFF"/>
                </a:solidFill>
                <a:latin typeface="Calibri"/>
                <a:ea typeface="Calibri"/>
                <a:cs typeface="Calibri"/>
                <a:sym typeface="Calibri"/>
              </a:rPr>
              <a:t>Assess &amp; Provide Feedback</a:t>
            </a:r>
            <a:endParaRPr sz="800">
              <a:solidFill>
                <a:srgbClr val="FFFFFF"/>
              </a:solidFill>
              <a:latin typeface="Calibri"/>
              <a:ea typeface="Calibri"/>
              <a:cs typeface="Calibri"/>
              <a:sym typeface="Calibri"/>
            </a:endParaRPr>
          </a:p>
        </p:txBody>
      </p:sp>
      <p:sp>
        <p:nvSpPr>
          <p:cNvPr id="181" name="Google Shape;181;p18"/>
          <p:cNvSpPr txBox="1"/>
          <p:nvPr/>
        </p:nvSpPr>
        <p:spPr>
          <a:xfrm>
            <a:off x="330111" y="375339"/>
            <a:ext cx="4773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a:solidFill>
                  <a:srgbClr val="FFFFFF"/>
                </a:solidFill>
                <a:latin typeface="Aharoni"/>
                <a:ea typeface="Aharoni"/>
                <a:cs typeface="Aharoni"/>
                <a:sym typeface="Aharoni"/>
              </a:rPr>
              <a:t>Blended Learning Environment</a:t>
            </a:r>
            <a:endParaRPr sz="1800"/>
          </a:p>
        </p:txBody>
      </p:sp>
      <p:grpSp>
        <p:nvGrpSpPr>
          <p:cNvPr id="182" name="Google Shape;182;p18"/>
          <p:cNvGrpSpPr/>
          <p:nvPr/>
        </p:nvGrpSpPr>
        <p:grpSpPr>
          <a:xfrm>
            <a:off x="7209025" y="325800"/>
            <a:ext cx="1887476" cy="2852625"/>
            <a:chOff x="7209025" y="325800"/>
            <a:chExt cx="1887476" cy="2852625"/>
          </a:xfrm>
        </p:grpSpPr>
        <p:pic>
          <p:nvPicPr>
            <p:cNvPr id="183" name="Google Shape;183;p18" descr="A black and white sign&#10;&#10;Description automatically generated with low confidence"/>
            <p:cNvPicPr preferRelativeResize="0"/>
            <p:nvPr/>
          </p:nvPicPr>
          <p:blipFill rotWithShape="1">
            <a:blip r:embed="rId4">
              <a:alphaModFix/>
            </a:blip>
            <a:srcRect/>
            <a:stretch/>
          </p:blipFill>
          <p:spPr>
            <a:xfrm>
              <a:off x="7209025" y="325800"/>
              <a:ext cx="1585515" cy="588600"/>
            </a:xfrm>
            <a:prstGeom prst="rect">
              <a:avLst/>
            </a:prstGeom>
            <a:noFill/>
            <a:ln>
              <a:noFill/>
            </a:ln>
          </p:spPr>
        </p:pic>
        <p:pic>
          <p:nvPicPr>
            <p:cNvPr id="184" name="Google Shape;184;p18" descr="A person smiling for the camera&#10;&#10;Description automatically generated with low confidence"/>
            <p:cNvPicPr preferRelativeResize="0"/>
            <p:nvPr/>
          </p:nvPicPr>
          <p:blipFill rotWithShape="1">
            <a:blip r:embed="rId5">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185" name="Google Shape;185;p18"/>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sp>
        <p:nvSpPr>
          <p:cNvPr id="186" name="Google Shape;186;p18"/>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1"/>
        <p:cNvGrpSpPr/>
        <p:nvPr/>
      </p:nvGrpSpPr>
      <p:grpSpPr>
        <a:xfrm>
          <a:off x="0" y="0"/>
          <a:ext cx="0" cy="0"/>
          <a:chOff x="0" y="0"/>
          <a:chExt cx="0" cy="0"/>
        </a:xfrm>
      </p:grpSpPr>
      <p:sp>
        <p:nvSpPr>
          <p:cNvPr id="192" name="Google Shape;192;p19"/>
          <p:cNvSpPr/>
          <p:nvPr/>
        </p:nvSpPr>
        <p:spPr>
          <a:xfrm>
            <a:off x="1028700" y="3023550"/>
            <a:ext cx="6686700" cy="1281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p:nvPr/>
        </p:nvSpPr>
        <p:spPr>
          <a:xfrm>
            <a:off x="1028700" y="1627500"/>
            <a:ext cx="6686700" cy="12813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9"/>
          <p:cNvSpPr txBox="1">
            <a:spLocks noGrp="1"/>
          </p:cNvSpPr>
          <p:nvPr>
            <p:ph type="title" idx="4294967295"/>
          </p:nvPr>
        </p:nvSpPr>
        <p:spPr>
          <a:xfrm>
            <a:off x="253900" y="182400"/>
            <a:ext cx="5529000" cy="49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2800">
                <a:solidFill>
                  <a:schemeClr val="lt1"/>
                </a:solidFill>
              </a:rPr>
              <a:t>Participatory Learning Community</a:t>
            </a:r>
            <a:endParaRPr sz="2800">
              <a:solidFill>
                <a:schemeClr val="lt1"/>
              </a:solidFill>
            </a:endParaRPr>
          </a:p>
        </p:txBody>
      </p:sp>
      <p:sp>
        <p:nvSpPr>
          <p:cNvPr id="195" name="Google Shape;195;p19"/>
          <p:cNvSpPr txBox="1">
            <a:spLocks noGrp="1"/>
          </p:cNvSpPr>
          <p:nvPr>
            <p:ph type="body" idx="4294967295"/>
          </p:nvPr>
        </p:nvSpPr>
        <p:spPr>
          <a:xfrm>
            <a:off x="281000" y="524800"/>
            <a:ext cx="3361800" cy="49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200"/>
              <a:buNone/>
            </a:pPr>
            <a:r>
              <a:rPr lang="en" sz="1500">
                <a:solidFill>
                  <a:schemeClr val="lt1"/>
                </a:solidFill>
              </a:rPr>
              <a:t>Learning in a Community</a:t>
            </a:r>
            <a:endParaRPr sz="1500">
              <a:solidFill>
                <a:schemeClr val="lt1"/>
              </a:solidFill>
            </a:endParaRPr>
          </a:p>
        </p:txBody>
      </p:sp>
      <p:pic>
        <p:nvPicPr>
          <p:cNvPr id="196" name="Google Shape;196;p19" descr="A black and white sign&#10;&#10;Description automatically generated with low confidence"/>
          <p:cNvPicPr preferRelativeResize="0"/>
          <p:nvPr/>
        </p:nvPicPr>
        <p:blipFill rotWithShape="1">
          <a:blip r:embed="rId3">
            <a:alphaModFix/>
          </a:blip>
          <a:srcRect/>
          <a:stretch/>
        </p:blipFill>
        <p:spPr>
          <a:xfrm>
            <a:off x="7859051" y="182400"/>
            <a:ext cx="1181457" cy="438599"/>
          </a:xfrm>
          <a:prstGeom prst="rect">
            <a:avLst/>
          </a:prstGeom>
          <a:noFill/>
          <a:ln>
            <a:noFill/>
          </a:ln>
        </p:spPr>
      </p:pic>
      <p:sp>
        <p:nvSpPr>
          <p:cNvPr id="197" name="Google Shape;197;p19"/>
          <p:cNvSpPr/>
          <p:nvPr/>
        </p:nvSpPr>
        <p:spPr>
          <a:xfrm>
            <a:off x="1529958" y="1833033"/>
            <a:ext cx="999600" cy="918300"/>
          </a:xfrm>
          <a:prstGeom prst="roundRect">
            <a:avLst>
              <a:gd name="adj" fmla="val 16667"/>
            </a:avLst>
          </a:prstGeom>
          <a:solidFill>
            <a:schemeClr val="lt1"/>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198" name="Google Shape;198;p19"/>
          <p:cNvSpPr/>
          <p:nvPr/>
        </p:nvSpPr>
        <p:spPr>
          <a:xfrm>
            <a:off x="3001732" y="1849841"/>
            <a:ext cx="999600" cy="918300"/>
          </a:xfrm>
          <a:prstGeom prst="roundRect">
            <a:avLst>
              <a:gd name="adj" fmla="val 16667"/>
            </a:avLst>
          </a:prstGeom>
          <a:solidFill>
            <a:schemeClr val="lt1"/>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sp>
        <p:nvSpPr>
          <p:cNvPr id="199" name="Google Shape;199;p19"/>
          <p:cNvSpPr/>
          <p:nvPr/>
        </p:nvSpPr>
        <p:spPr>
          <a:xfrm>
            <a:off x="4442326" y="1846983"/>
            <a:ext cx="999600" cy="918300"/>
          </a:xfrm>
          <a:prstGeom prst="roundRect">
            <a:avLst>
              <a:gd name="adj" fmla="val 16667"/>
            </a:avLst>
          </a:prstGeom>
          <a:solidFill>
            <a:schemeClr val="lt1"/>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pic>
        <p:nvPicPr>
          <p:cNvPr id="200" name="Google Shape;200;p19"/>
          <p:cNvPicPr preferRelativeResize="0"/>
          <p:nvPr/>
        </p:nvPicPr>
        <p:blipFill rotWithShape="1">
          <a:blip r:embed="rId4">
            <a:alphaModFix/>
          </a:blip>
          <a:srcRect/>
          <a:stretch/>
        </p:blipFill>
        <p:spPr>
          <a:xfrm>
            <a:off x="1720967" y="1983388"/>
            <a:ext cx="617567" cy="617567"/>
          </a:xfrm>
          <a:prstGeom prst="rect">
            <a:avLst/>
          </a:prstGeom>
          <a:noFill/>
          <a:ln>
            <a:noFill/>
          </a:ln>
        </p:spPr>
      </p:pic>
      <p:pic>
        <p:nvPicPr>
          <p:cNvPr id="201" name="Google Shape;201;p19" descr="Shape&#10;&#10;Description automatically generated with low confidence"/>
          <p:cNvPicPr preferRelativeResize="0"/>
          <p:nvPr/>
        </p:nvPicPr>
        <p:blipFill rotWithShape="1">
          <a:blip r:embed="rId5">
            <a:alphaModFix/>
          </a:blip>
          <a:srcRect/>
          <a:stretch/>
        </p:blipFill>
        <p:spPr>
          <a:xfrm>
            <a:off x="3304937" y="2050893"/>
            <a:ext cx="516220" cy="516220"/>
          </a:xfrm>
          <a:prstGeom prst="rect">
            <a:avLst/>
          </a:prstGeom>
          <a:noFill/>
          <a:ln>
            <a:noFill/>
          </a:ln>
        </p:spPr>
      </p:pic>
      <p:pic>
        <p:nvPicPr>
          <p:cNvPr id="202" name="Google Shape;202;p19" descr="Shape&#10;&#10;Description automatically generated with low confidence"/>
          <p:cNvPicPr preferRelativeResize="0"/>
          <p:nvPr/>
        </p:nvPicPr>
        <p:blipFill rotWithShape="1">
          <a:blip r:embed="rId6">
            <a:alphaModFix/>
          </a:blip>
          <a:srcRect/>
          <a:stretch/>
        </p:blipFill>
        <p:spPr>
          <a:xfrm>
            <a:off x="4597618" y="2050900"/>
            <a:ext cx="663855" cy="663855"/>
          </a:xfrm>
          <a:prstGeom prst="rect">
            <a:avLst/>
          </a:prstGeom>
          <a:noFill/>
          <a:ln>
            <a:noFill/>
          </a:ln>
        </p:spPr>
      </p:pic>
      <p:sp>
        <p:nvSpPr>
          <p:cNvPr id="203" name="Google Shape;203;p19"/>
          <p:cNvSpPr/>
          <p:nvPr/>
        </p:nvSpPr>
        <p:spPr>
          <a:xfrm>
            <a:off x="6037951" y="1849833"/>
            <a:ext cx="999600" cy="918300"/>
          </a:xfrm>
          <a:prstGeom prst="roundRect">
            <a:avLst>
              <a:gd name="adj" fmla="val 16667"/>
            </a:avLst>
          </a:prstGeom>
          <a:solidFill>
            <a:schemeClr val="lt1"/>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Calibri"/>
              <a:ea typeface="Calibri"/>
              <a:cs typeface="Calibri"/>
              <a:sym typeface="Calibri"/>
            </a:endParaRPr>
          </a:p>
        </p:txBody>
      </p:sp>
      <p:pic>
        <p:nvPicPr>
          <p:cNvPr id="204" name="Google Shape;204;p19"/>
          <p:cNvPicPr preferRelativeResize="0"/>
          <p:nvPr/>
        </p:nvPicPr>
        <p:blipFill>
          <a:blip r:embed="rId7">
            <a:alphaModFix/>
          </a:blip>
          <a:stretch>
            <a:fillRect/>
          </a:stretch>
        </p:blipFill>
        <p:spPr>
          <a:xfrm>
            <a:off x="6205825" y="1960238"/>
            <a:ext cx="663850" cy="663850"/>
          </a:xfrm>
          <a:prstGeom prst="rect">
            <a:avLst/>
          </a:prstGeom>
          <a:noFill/>
          <a:ln>
            <a:noFill/>
          </a:ln>
        </p:spPr>
      </p:pic>
      <p:sp>
        <p:nvSpPr>
          <p:cNvPr id="205" name="Google Shape;205;p19"/>
          <p:cNvSpPr txBox="1"/>
          <p:nvPr/>
        </p:nvSpPr>
        <p:spPr>
          <a:xfrm>
            <a:off x="2034375" y="1211463"/>
            <a:ext cx="43452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DBA802"/>
                </a:solidFill>
                <a:latin typeface="Calibri"/>
                <a:ea typeface="Calibri"/>
                <a:cs typeface="Calibri"/>
                <a:sym typeface="Calibri"/>
              </a:rPr>
              <a:t>“Engagement within the Practice”</a:t>
            </a:r>
            <a:endParaRPr sz="1700">
              <a:solidFill>
                <a:srgbClr val="DBA802"/>
              </a:solidFill>
              <a:latin typeface="Calibri"/>
              <a:ea typeface="Calibri"/>
              <a:cs typeface="Calibri"/>
              <a:sym typeface="Calibri"/>
            </a:endParaRPr>
          </a:p>
        </p:txBody>
      </p:sp>
      <p:pic>
        <p:nvPicPr>
          <p:cNvPr id="206" name="Google Shape;206;p19"/>
          <p:cNvPicPr preferRelativeResize="0"/>
          <p:nvPr/>
        </p:nvPicPr>
        <p:blipFill>
          <a:blip r:embed="rId8">
            <a:alphaModFix/>
          </a:blip>
          <a:stretch>
            <a:fillRect/>
          </a:stretch>
        </p:blipFill>
        <p:spPr>
          <a:xfrm>
            <a:off x="3001724" y="3166600"/>
            <a:ext cx="2606075" cy="446400"/>
          </a:xfrm>
          <a:prstGeom prst="rect">
            <a:avLst/>
          </a:prstGeom>
          <a:noFill/>
          <a:ln>
            <a:noFill/>
          </a:ln>
        </p:spPr>
      </p:pic>
      <p:pic>
        <p:nvPicPr>
          <p:cNvPr id="207" name="Google Shape;207;p19"/>
          <p:cNvPicPr preferRelativeResize="0"/>
          <p:nvPr/>
        </p:nvPicPr>
        <p:blipFill>
          <a:blip r:embed="rId9">
            <a:alphaModFix/>
          </a:blip>
          <a:stretch>
            <a:fillRect/>
          </a:stretch>
        </p:blipFill>
        <p:spPr>
          <a:xfrm>
            <a:off x="1348100" y="3744273"/>
            <a:ext cx="1181450" cy="411811"/>
          </a:xfrm>
          <a:prstGeom prst="rect">
            <a:avLst/>
          </a:prstGeom>
          <a:noFill/>
          <a:ln>
            <a:noFill/>
          </a:ln>
        </p:spPr>
      </p:pic>
      <p:pic>
        <p:nvPicPr>
          <p:cNvPr id="208" name="Google Shape;208;p19"/>
          <p:cNvPicPr preferRelativeResize="0"/>
          <p:nvPr/>
        </p:nvPicPr>
        <p:blipFill>
          <a:blip r:embed="rId10">
            <a:alphaModFix/>
          </a:blip>
          <a:stretch>
            <a:fillRect/>
          </a:stretch>
        </p:blipFill>
        <p:spPr>
          <a:xfrm>
            <a:off x="1348100" y="3131687"/>
            <a:ext cx="776803" cy="516225"/>
          </a:xfrm>
          <a:prstGeom prst="rect">
            <a:avLst/>
          </a:prstGeom>
          <a:noFill/>
          <a:ln>
            <a:noFill/>
          </a:ln>
        </p:spPr>
      </p:pic>
      <p:pic>
        <p:nvPicPr>
          <p:cNvPr id="209" name="Google Shape;209;p19"/>
          <p:cNvPicPr preferRelativeResize="0"/>
          <p:nvPr/>
        </p:nvPicPr>
        <p:blipFill>
          <a:blip r:embed="rId11">
            <a:alphaModFix/>
          </a:blip>
          <a:stretch>
            <a:fillRect/>
          </a:stretch>
        </p:blipFill>
        <p:spPr>
          <a:xfrm>
            <a:off x="6154750" y="3756362"/>
            <a:ext cx="663850" cy="387635"/>
          </a:xfrm>
          <a:prstGeom prst="rect">
            <a:avLst/>
          </a:prstGeom>
          <a:noFill/>
          <a:ln>
            <a:noFill/>
          </a:ln>
        </p:spPr>
      </p:pic>
      <p:pic>
        <p:nvPicPr>
          <p:cNvPr id="210" name="Google Shape;210;p19"/>
          <p:cNvPicPr preferRelativeResize="0"/>
          <p:nvPr/>
        </p:nvPicPr>
        <p:blipFill>
          <a:blip r:embed="rId12">
            <a:alphaModFix/>
          </a:blip>
          <a:stretch>
            <a:fillRect/>
          </a:stretch>
        </p:blipFill>
        <p:spPr>
          <a:xfrm>
            <a:off x="6059750" y="3150587"/>
            <a:ext cx="1083892" cy="411800"/>
          </a:xfrm>
          <a:prstGeom prst="rect">
            <a:avLst/>
          </a:prstGeom>
          <a:noFill/>
          <a:ln>
            <a:noFill/>
          </a:ln>
        </p:spPr>
      </p:pic>
      <p:pic>
        <p:nvPicPr>
          <p:cNvPr id="211" name="Google Shape;211;p19"/>
          <p:cNvPicPr preferRelativeResize="0"/>
          <p:nvPr/>
        </p:nvPicPr>
        <p:blipFill>
          <a:blip r:embed="rId13">
            <a:alphaModFix/>
          </a:blip>
          <a:stretch>
            <a:fillRect/>
          </a:stretch>
        </p:blipFill>
        <p:spPr>
          <a:xfrm>
            <a:off x="3176725" y="3745350"/>
            <a:ext cx="2060507" cy="438600"/>
          </a:xfrm>
          <a:prstGeom prst="rect">
            <a:avLst/>
          </a:prstGeom>
          <a:noFill/>
          <a:ln>
            <a:noFill/>
          </a:ln>
        </p:spPr>
      </p:pic>
      <p:sp>
        <p:nvSpPr>
          <p:cNvPr id="212" name="Google Shape;212;p19"/>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7"/>
        <p:cNvGrpSpPr/>
        <p:nvPr/>
      </p:nvGrpSpPr>
      <p:grpSpPr>
        <a:xfrm>
          <a:off x="0" y="0"/>
          <a:ext cx="0" cy="0"/>
          <a:chOff x="0" y="0"/>
          <a:chExt cx="0" cy="0"/>
        </a:xfrm>
      </p:grpSpPr>
      <p:pic>
        <p:nvPicPr>
          <p:cNvPr id="218" name="Google Shape;218;p20"/>
          <p:cNvPicPr preferRelativeResize="0"/>
          <p:nvPr/>
        </p:nvPicPr>
        <p:blipFill>
          <a:blip r:embed="rId3">
            <a:alphaModFix/>
          </a:blip>
          <a:stretch>
            <a:fillRect/>
          </a:stretch>
        </p:blipFill>
        <p:spPr>
          <a:xfrm>
            <a:off x="842313" y="1017450"/>
            <a:ext cx="7353300" cy="3891349"/>
          </a:xfrm>
          <a:prstGeom prst="rect">
            <a:avLst/>
          </a:prstGeom>
          <a:noFill/>
          <a:ln>
            <a:noFill/>
          </a:ln>
        </p:spPr>
      </p:pic>
      <p:sp>
        <p:nvSpPr>
          <p:cNvPr id="219" name="Google Shape;219;p20"/>
          <p:cNvSpPr txBox="1">
            <a:spLocks noGrp="1"/>
          </p:cNvSpPr>
          <p:nvPr>
            <p:ph type="title" idx="4294967295"/>
          </p:nvPr>
        </p:nvSpPr>
        <p:spPr>
          <a:xfrm>
            <a:off x="165850" y="154350"/>
            <a:ext cx="7353300" cy="49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1900">
                <a:solidFill>
                  <a:schemeClr val="lt1"/>
                </a:solidFill>
              </a:rPr>
              <a:t>Google Jamboard for Supporting Online Collaborative Planning</a:t>
            </a:r>
            <a:endParaRPr sz="1900">
              <a:solidFill>
                <a:schemeClr val="lt1"/>
              </a:solidFill>
            </a:endParaRPr>
          </a:p>
        </p:txBody>
      </p:sp>
      <p:sp>
        <p:nvSpPr>
          <p:cNvPr id="220" name="Google Shape;220;p20"/>
          <p:cNvSpPr txBox="1">
            <a:spLocks noGrp="1"/>
          </p:cNvSpPr>
          <p:nvPr>
            <p:ph type="body" idx="4294967295"/>
          </p:nvPr>
        </p:nvSpPr>
        <p:spPr>
          <a:xfrm>
            <a:off x="247275" y="492200"/>
            <a:ext cx="2313900" cy="34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200"/>
              <a:buNone/>
            </a:pPr>
            <a:r>
              <a:rPr lang="en" sz="1500">
                <a:solidFill>
                  <a:srgbClr val="DBA802"/>
                </a:solidFill>
              </a:rPr>
              <a:t>Learning in a Community</a:t>
            </a:r>
            <a:endParaRPr sz="1500">
              <a:solidFill>
                <a:srgbClr val="DBA802"/>
              </a:solidFill>
            </a:endParaRPr>
          </a:p>
        </p:txBody>
      </p:sp>
      <p:pic>
        <p:nvPicPr>
          <p:cNvPr id="221" name="Google Shape;221;p20" descr="A black and white sign&#10;&#10;Description automatically generated with low confidence"/>
          <p:cNvPicPr preferRelativeResize="0"/>
          <p:nvPr/>
        </p:nvPicPr>
        <p:blipFill rotWithShape="1">
          <a:blip r:embed="rId4">
            <a:alphaModFix/>
          </a:blip>
          <a:srcRect/>
          <a:stretch/>
        </p:blipFill>
        <p:spPr>
          <a:xfrm>
            <a:off x="7859051" y="182400"/>
            <a:ext cx="1181457" cy="438599"/>
          </a:xfrm>
          <a:prstGeom prst="rect">
            <a:avLst/>
          </a:prstGeom>
          <a:noFill/>
          <a:ln>
            <a:noFill/>
          </a:ln>
        </p:spPr>
      </p:pic>
      <p:sp>
        <p:nvSpPr>
          <p:cNvPr id="222" name="Google Shape;222;p20"/>
          <p:cNvSpPr/>
          <p:nvPr/>
        </p:nvSpPr>
        <p:spPr>
          <a:xfrm>
            <a:off x="1142838" y="1796047"/>
            <a:ext cx="995100" cy="279000"/>
          </a:xfrm>
          <a:prstGeom prst="wedgeRectCallout">
            <a:avLst>
              <a:gd name="adj1" fmla="val -64288"/>
              <a:gd name="adj2" fmla="val 137465"/>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rPr>
              <a:t>Pen Too</a:t>
            </a:r>
            <a:r>
              <a:rPr lang="en">
                <a:solidFill>
                  <a:schemeClr val="lt1"/>
                </a:solidFill>
              </a:rPr>
              <a:t>l</a:t>
            </a:r>
            <a:endParaRPr>
              <a:solidFill>
                <a:schemeClr val="lt1"/>
              </a:solidFill>
            </a:endParaRPr>
          </a:p>
        </p:txBody>
      </p:sp>
      <p:sp>
        <p:nvSpPr>
          <p:cNvPr id="223" name="Google Shape;223;p20"/>
          <p:cNvSpPr/>
          <p:nvPr/>
        </p:nvSpPr>
        <p:spPr>
          <a:xfrm>
            <a:off x="1264090" y="2658975"/>
            <a:ext cx="1472700" cy="279000"/>
          </a:xfrm>
          <a:prstGeom prst="wedgeRectCallout">
            <a:avLst>
              <a:gd name="adj1" fmla="val -66648"/>
              <a:gd name="adj2" fmla="val 92849"/>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rPr>
              <a:t>Posted Note Tool</a:t>
            </a:r>
            <a:endParaRPr sz="1200">
              <a:solidFill>
                <a:schemeClr val="lt1"/>
              </a:solidFill>
            </a:endParaRPr>
          </a:p>
        </p:txBody>
      </p:sp>
      <p:sp>
        <p:nvSpPr>
          <p:cNvPr id="224" name="Google Shape;224;p20"/>
          <p:cNvSpPr/>
          <p:nvPr/>
        </p:nvSpPr>
        <p:spPr>
          <a:xfrm>
            <a:off x="1297388" y="3101475"/>
            <a:ext cx="1406100" cy="279000"/>
          </a:xfrm>
          <a:prstGeom prst="wedgeRectCallout">
            <a:avLst>
              <a:gd name="adj1" fmla="val -70262"/>
              <a:gd name="adj2" fmla="val 20045"/>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Image Uploads</a:t>
            </a:r>
            <a:endParaRPr>
              <a:solidFill>
                <a:schemeClr val="lt1"/>
              </a:solidFill>
            </a:endParaRPr>
          </a:p>
        </p:txBody>
      </p:sp>
      <p:sp>
        <p:nvSpPr>
          <p:cNvPr id="225" name="Google Shape;225;p20"/>
          <p:cNvSpPr/>
          <p:nvPr/>
        </p:nvSpPr>
        <p:spPr>
          <a:xfrm>
            <a:off x="1686513" y="3467825"/>
            <a:ext cx="1181400" cy="344100"/>
          </a:xfrm>
          <a:prstGeom prst="wedgeRectCallout">
            <a:avLst>
              <a:gd name="adj1" fmla="val -104548"/>
              <a:gd name="adj2" fmla="val -42662"/>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Shape Tools</a:t>
            </a:r>
            <a:endParaRPr>
              <a:solidFill>
                <a:schemeClr val="lt1"/>
              </a:solidFill>
            </a:endParaRPr>
          </a:p>
        </p:txBody>
      </p:sp>
      <p:sp>
        <p:nvSpPr>
          <p:cNvPr id="226" name="Google Shape;226;p20"/>
          <p:cNvSpPr/>
          <p:nvPr/>
        </p:nvSpPr>
        <p:spPr>
          <a:xfrm>
            <a:off x="1445863" y="3929725"/>
            <a:ext cx="995100" cy="279000"/>
          </a:xfrm>
          <a:prstGeom prst="wedgeRectCallout">
            <a:avLst>
              <a:gd name="adj1" fmla="val -91320"/>
              <a:gd name="adj2" fmla="val -11631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Text Tool</a:t>
            </a:r>
            <a:endParaRPr>
              <a:solidFill>
                <a:schemeClr val="lt1"/>
              </a:solidFill>
            </a:endParaRPr>
          </a:p>
        </p:txBody>
      </p:sp>
      <p:sp>
        <p:nvSpPr>
          <p:cNvPr id="227" name="Google Shape;227;p20"/>
          <p:cNvSpPr/>
          <p:nvPr/>
        </p:nvSpPr>
        <p:spPr>
          <a:xfrm>
            <a:off x="857088" y="2294150"/>
            <a:ext cx="228000" cy="159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a:off x="857088" y="2521725"/>
            <a:ext cx="228000" cy="159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a:off x="857088" y="2997250"/>
            <a:ext cx="228000" cy="159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p:nvPr/>
        </p:nvSpPr>
        <p:spPr>
          <a:xfrm>
            <a:off x="857088" y="3221175"/>
            <a:ext cx="228000" cy="159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a:off x="857088" y="3472775"/>
            <a:ext cx="228000" cy="159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txBox="1"/>
          <p:nvPr/>
        </p:nvSpPr>
        <p:spPr>
          <a:xfrm>
            <a:off x="5141600" y="3929725"/>
            <a:ext cx="2481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Up to 50 Users</a:t>
            </a:r>
            <a:endParaRPr sz="2100" b="1">
              <a:solidFill>
                <a:srgbClr val="FF0000"/>
              </a:solidFill>
              <a:latin typeface="Calibri"/>
              <a:ea typeface="Calibri"/>
              <a:cs typeface="Calibri"/>
              <a:sym typeface="Calibri"/>
            </a:endParaRPr>
          </a:p>
        </p:txBody>
      </p:sp>
      <p:sp>
        <p:nvSpPr>
          <p:cNvPr id="233" name="Google Shape;233;p20"/>
          <p:cNvSpPr/>
          <p:nvPr/>
        </p:nvSpPr>
        <p:spPr>
          <a:xfrm>
            <a:off x="1198188" y="2242722"/>
            <a:ext cx="995100" cy="279000"/>
          </a:xfrm>
          <a:prstGeom prst="wedgeRectCallout">
            <a:avLst>
              <a:gd name="adj1" fmla="val -72289"/>
              <a:gd name="adj2" fmla="val 81713"/>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Eraser</a:t>
            </a:r>
            <a:endParaRPr>
              <a:solidFill>
                <a:schemeClr val="lt1"/>
              </a:solidFill>
            </a:endParaRPr>
          </a:p>
        </p:txBody>
      </p:sp>
      <p:sp>
        <p:nvSpPr>
          <p:cNvPr id="234" name="Google Shape;234;p20"/>
          <p:cNvSpPr/>
          <p:nvPr/>
        </p:nvSpPr>
        <p:spPr>
          <a:xfrm>
            <a:off x="1142838" y="4406888"/>
            <a:ext cx="995100" cy="344100"/>
          </a:xfrm>
          <a:prstGeom prst="wedgeRectCallout">
            <a:avLst>
              <a:gd name="adj1" fmla="val -60097"/>
              <a:gd name="adj2" fmla="val -153934"/>
            </a:avLst>
          </a:pr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rPr>
              <a:t>Laser Pen</a:t>
            </a:r>
            <a:endParaRPr sz="1200">
              <a:solidFill>
                <a:schemeClr val="lt1"/>
              </a:solidFill>
            </a:endParaRPr>
          </a:p>
        </p:txBody>
      </p:sp>
      <p:sp>
        <p:nvSpPr>
          <p:cNvPr id="235" name="Google Shape;235;p20"/>
          <p:cNvSpPr/>
          <p:nvPr/>
        </p:nvSpPr>
        <p:spPr>
          <a:xfrm>
            <a:off x="857088" y="3687075"/>
            <a:ext cx="228000" cy="159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0"/>
          <p:cNvSpPr/>
          <p:nvPr/>
        </p:nvSpPr>
        <p:spPr>
          <a:xfrm>
            <a:off x="857088" y="3920625"/>
            <a:ext cx="228000" cy="159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a:hlinkClick r:id="rId5"/>
          </p:cNvPr>
          <p:cNvSpPr txBox="1"/>
          <p:nvPr/>
        </p:nvSpPr>
        <p:spPr>
          <a:xfrm>
            <a:off x="4519150" y="4662500"/>
            <a:ext cx="3000000" cy="2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
              <a:t>https://jamboard.google.com/d/1Xs2R3u_ArCIX30Usqk8hezOU6Pl2-SzTXjR5C1eOQFs/edit?usp=sharing</a:t>
            </a:r>
            <a:endParaRPr sz="400"/>
          </a:p>
        </p:txBody>
      </p:sp>
      <p:sp>
        <p:nvSpPr>
          <p:cNvPr id="238" name="Google Shape;238;p20"/>
          <p:cNvSpPr/>
          <p:nvPr/>
        </p:nvSpPr>
        <p:spPr>
          <a:xfrm>
            <a:off x="7337126" y="769675"/>
            <a:ext cx="707400" cy="6891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a:off x="5449850" y="1309875"/>
            <a:ext cx="2010600" cy="378300"/>
          </a:xfrm>
          <a:prstGeom prst="wedgeRectCallout">
            <a:avLst>
              <a:gd name="adj1" fmla="val 56912"/>
              <a:gd name="adj2" fmla="val -89374"/>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rPr>
              <a:t>Share Board with Others</a:t>
            </a:r>
            <a:endParaRPr>
              <a:solidFill>
                <a:schemeClr val="lt1"/>
              </a:solidFill>
            </a:endParaRPr>
          </a:p>
        </p:txBody>
      </p:sp>
      <p:pic>
        <p:nvPicPr>
          <p:cNvPr id="240" name="Google Shape;240;p20"/>
          <p:cNvPicPr preferRelativeResize="0"/>
          <p:nvPr/>
        </p:nvPicPr>
        <p:blipFill rotWithShape="1">
          <a:blip r:embed="rId6">
            <a:alphaModFix/>
          </a:blip>
          <a:srcRect/>
          <a:stretch/>
        </p:blipFill>
        <p:spPr>
          <a:xfrm>
            <a:off x="5606001" y="2776323"/>
            <a:ext cx="1552192" cy="1552225"/>
          </a:xfrm>
          <a:prstGeom prst="rect">
            <a:avLst/>
          </a:prstGeom>
          <a:noFill/>
          <a:ln>
            <a:noFill/>
          </a:ln>
        </p:spPr>
      </p:pic>
      <p:pic>
        <p:nvPicPr>
          <p:cNvPr id="241" name="Google Shape;241;p20"/>
          <p:cNvPicPr preferRelativeResize="0"/>
          <p:nvPr/>
        </p:nvPicPr>
        <p:blipFill>
          <a:blip r:embed="rId7">
            <a:alphaModFix/>
          </a:blip>
          <a:stretch>
            <a:fillRect/>
          </a:stretch>
        </p:blipFill>
        <p:spPr>
          <a:xfrm>
            <a:off x="5752100" y="1750450"/>
            <a:ext cx="1406101" cy="1406101"/>
          </a:xfrm>
          <a:prstGeom prst="rect">
            <a:avLst/>
          </a:prstGeom>
          <a:noFill/>
          <a:ln>
            <a:noFill/>
          </a:ln>
        </p:spPr>
      </p:pic>
      <p:sp>
        <p:nvSpPr>
          <p:cNvPr id="242" name="Google Shape;242;p20"/>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8</a:t>
            </a:fld>
            <a:endParaRPr/>
          </a:p>
        </p:txBody>
      </p:sp>
      <p:sp>
        <p:nvSpPr>
          <p:cNvPr id="243" name="Google Shape;243;p20">
            <a:hlinkClick r:id="rId5"/>
          </p:cNvPr>
          <p:cNvSpPr txBox="1"/>
          <p:nvPr/>
        </p:nvSpPr>
        <p:spPr>
          <a:xfrm>
            <a:off x="5605997" y="4378850"/>
            <a:ext cx="138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0000"/>
                </a:solidFill>
                <a:latin typeface="Calibri"/>
                <a:ea typeface="Calibri"/>
                <a:cs typeface="Calibri"/>
                <a:sym typeface="Calibri"/>
              </a:rPr>
              <a:t>Go to Jamboard</a:t>
            </a:r>
            <a:endParaRPr b="1">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8"/>
        <p:cNvGrpSpPr/>
        <p:nvPr/>
      </p:nvGrpSpPr>
      <p:grpSpPr>
        <a:xfrm>
          <a:off x="0" y="0"/>
          <a:ext cx="0" cy="0"/>
          <a:chOff x="0" y="0"/>
          <a:chExt cx="0" cy="0"/>
        </a:xfrm>
      </p:grpSpPr>
      <p:pic>
        <p:nvPicPr>
          <p:cNvPr id="249" name="Google Shape;249;p21"/>
          <p:cNvPicPr preferRelativeResize="0"/>
          <p:nvPr/>
        </p:nvPicPr>
        <p:blipFill>
          <a:blip r:embed="rId3">
            <a:alphaModFix/>
          </a:blip>
          <a:stretch>
            <a:fillRect/>
          </a:stretch>
        </p:blipFill>
        <p:spPr>
          <a:xfrm>
            <a:off x="4324775" y="1326350"/>
            <a:ext cx="2684927" cy="2169825"/>
          </a:xfrm>
          <a:prstGeom prst="rect">
            <a:avLst/>
          </a:prstGeom>
          <a:noFill/>
          <a:ln>
            <a:noFill/>
          </a:ln>
        </p:spPr>
      </p:pic>
      <p:grpSp>
        <p:nvGrpSpPr>
          <p:cNvPr id="250" name="Google Shape;250;p21"/>
          <p:cNvGrpSpPr/>
          <p:nvPr/>
        </p:nvGrpSpPr>
        <p:grpSpPr>
          <a:xfrm>
            <a:off x="7209025" y="325800"/>
            <a:ext cx="1887476" cy="2852625"/>
            <a:chOff x="7209025" y="325800"/>
            <a:chExt cx="1887476" cy="2852625"/>
          </a:xfrm>
        </p:grpSpPr>
        <p:pic>
          <p:nvPicPr>
            <p:cNvPr id="251" name="Google Shape;251;p21" descr="A black and white sign&#10;&#10;Description automatically generated with low confidence"/>
            <p:cNvPicPr preferRelativeResize="0"/>
            <p:nvPr/>
          </p:nvPicPr>
          <p:blipFill rotWithShape="1">
            <a:blip r:embed="rId4">
              <a:alphaModFix/>
            </a:blip>
            <a:srcRect/>
            <a:stretch/>
          </p:blipFill>
          <p:spPr>
            <a:xfrm>
              <a:off x="7209025" y="325800"/>
              <a:ext cx="1585515" cy="588600"/>
            </a:xfrm>
            <a:prstGeom prst="rect">
              <a:avLst/>
            </a:prstGeom>
            <a:noFill/>
            <a:ln>
              <a:noFill/>
            </a:ln>
          </p:spPr>
        </p:pic>
        <p:pic>
          <p:nvPicPr>
            <p:cNvPr id="252" name="Google Shape;252;p21" descr="A person smiling for the camera&#10;&#10;Description automatically generated with low confidence"/>
            <p:cNvPicPr preferRelativeResize="0"/>
            <p:nvPr/>
          </p:nvPicPr>
          <p:blipFill rotWithShape="1">
            <a:blip r:embed="rId5">
              <a:alphaModFix/>
            </a:blip>
            <a:srcRect l="16870" r="16369"/>
            <a:stretch/>
          </p:blipFill>
          <p:spPr>
            <a:xfrm>
              <a:off x="7540934" y="1206498"/>
              <a:ext cx="921715" cy="921715"/>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sp>
          <p:nvSpPr>
            <p:cNvPr id="253" name="Google Shape;253;p21"/>
            <p:cNvSpPr txBox="1"/>
            <p:nvPr/>
          </p:nvSpPr>
          <p:spPr>
            <a:xfrm>
              <a:off x="7409601" y="2420325"/>
              <a:ext cx="1686900" cy="758100"/>
            </a:xfrm>
            <a:prstGeom prst="rect">
              <a:avLst/>
            </a:prstGeom>
            <a:noFill/>
            <a:ln>
              <a:noFill/>
            </a:ln>
          </p:spPr>
          <p:txBody>
            <a:bodyPr spcFirstLastPara="1" wrap="square" lIns="34275" tIns="17125" rIns="34275" bIns="171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1100" b="1" i="0" u="none" strike="noStrike" cap="none">
                  <a:solidFill>
                    <a:srgbClr val="DBA802"/>
                  </a:solidFill>
                  <a:latin typeface="Calibri"/>
                  <a:ea typeface="Calibri"/>
                  <a:cs typeface="Calibri"/>
                  <a:sym typeface="Calibri"/>
                </a:rPr>
                <a:t>LaToya Chandler, M.Ed.</a:t>
              </a:r>
              <a:endParaRPr sz="1100" b="1" i="0" u="none" strike="noStrike" cap="none">
                <a:solidFill>
                  <a:srgbClr val="DBA802"/>
                </a:solidFil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GRRATE Faculty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Santa Fe College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Gainesville, Florida</a:t>
              </a:r>
              <a:endParaRPr sz="9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a:solidFill>
                    <a:schemeClr val="lt1"/>
                  </a:solidFill>
                  <a:latin typeface="Calibri"/>
                  <a:ea typeface="Calibri"/>
                  <a:cs typeface="Calibri"/>
                  <a:sym typeface="Calibri"/>
                </a:rPr>
                <a:t>latoya.chandler@sfcollege.edu</a:t>
              </a:r>
              <a:endParaRPr sz="900">
                <a:solidFill>
                  <a:schemeClr val="lt1"/>
                </a:solidFill>
                <a:latin typeface="Calibri"/>
                <a:ea typeface="Calibri"/>
                <a:cs typeface="Calibri"/>
                <a:sym typeface="Calibri"/>
              </a:endParaRPr>
            </a:p>
          </p:txBody>
        </p:sp>
      </p:grpSp>
      <p:pic>
        <p:nvPicPr>
          <p:cNvPr id="254" name="Google Shape;254;p21"/>
          <p:cNvPicPr preferRelativeResize="0"/>
          <p:nvPr/>
        </p:nvPicPr>
        <p:blipFill>
          <a:blip r:embed="rId6">
            <a:alphaModFix/>
          </a:blip>
          <a:stretch>
            <a:fillRect/>
          </a:stretch>
        </p:blipFill>
        <p:spPr>
          <a:xfrm>
            <a:off x="345875" y="1326350"/>
            <a:ext cx="3859151" cy="2169834"/>
          </a:xfrm>
          <a:prstGeom prst="rect">
            <a:avLst/>
          </a:prstGeom>
          <a:noFill/>
          <a:ln>
            <a:noFill/>
          </a:ln>
        </p:spPr>
      </p:pic>
      <p:pic>
        <p:nvPicPr>
          <p:cNvPr id="255" name="Google Shape;255;p21"/>
          <p:cNvPicPr preferRelativeResize="0"/>
          <p:nvPr/>
        </p:nvPicPr>
        <p:blipFill>
          <a:blip r:embed="rId7">
            <a:alphaModFix/>
          </a:blip>
          <a:stretch>
            <a:fillRect/>
          </a:stretch>
        </p:blipFill>
        <p:spPr>
          <a:xfrm>
            <a:off x="794274" y="3828800"/>
            <a:ext cx="2606075" cy="446400"/>
          </a:xfrm>
          <a:prstGeom prst="rect">
            <a:avLst/>
          </a:prstGeom>
          <a:noFill/>
          <a:ln>
            <a:noFill/>
          </a:ln>
        </p:spPr>
      </p:pic>
      <p:pic>
        <p:nvPicPr>
          <p:cNvPr id="256" name="Google Shape;256;p21"/>
          <p:cNvPicPr preferRelativeResize="0"/>
          <p:nvPr/>
        </p:nvPicPr>
        <p:blipFill>
          <a:blip r:embed="rId8">
            <a:alphaModFix/>
          </a:blip>
          <a:stretch>
            <a:fillRect/>
          </a:stretch>
        </p:blipFill>
        <p:spPr>
          <a:xfrm>
            <a:off x="4705750" y="3804648"/>
            <a:ext cx="1181450" cy="411811"/>
          </a:xfrm>
          <a:prstGeom prst="rect">
            <a:avLst/>
          </a:prstGeom>
          <a:noFill/>
          <a:ln>
            <a:noFill/>
          </a:ln>
        </p:spPr>
      </p:pic>
      <p:pic>
        <p:nvPicPr>
          <p:cNvPr id="257" name="Google Shape;257;p21"/>
          <p:cNvPicPr preferRelativeResize="0"/>
          <p:nvPr/>
        </p:nvPicPr>
        <p:blipFill>
          <a:blip r:embed="rId9">
            <a:alphaModFix/>
          </a:blip>
          <a:stretch>
            <a:fillRect/>
          </a:stretch>
        </p:blipFill>
        <p:spPr>
          <a:xfrm>
            <a:off x="3721125" y="3828812"/>
            <a:ext cx="663850" cy="387635"/>
          </a:xfrm>
          <a:prstGeom prst="rect">
            <a:avLst/>
          </a:prstGeom>
          <a:noFill/>
          <a:ln>
            <a:noFill/>
          </a:ln>
        </p:spPr>
      </p:pic>
      <p:sp>
        <p:nvSpPr>
          <p:cNvPr id="258" name="Google Shape;258;p21"/>
          <p:cNvSpPr txBox="1"/>
          <p:nvPr/>
        </p:nvSpPr>
        <p:spPr>
          <a:xfrm>
            <a:off x="469350" y="407400"/>
            <a:ext cx="56103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a:solidFill>
                  <a:schemeClr val="accent4"/>
                </a:solidFill>
                <a:latin typeface="Calibri"/>
                <a:ea typeface="Calibri"/>
                <a:cs typeface="Calibri"/>
                <a:sym typeface="Calibri"/>
              </a:rPr>
              <a:t>Jamboard Purpose in Robotics</a:t>
            </a:r>
            <a:endParaRPr sz="3300">
              <a:solidFill>
                <a:schemeClr val="accent4"/>
              </a:solidFill>
              <a:latin typeface="Calibri"/>
              <a:ea typeface="Calibri"/>
              <a:cs typeface="Calibri"/>
              <a:sym typeface="Calibri"/>
            </a:endParaRPr>
          </a:p>
        </p:txBody>
      </p:sp>
      <p:sp>
        <p:nvSpPr>
          <p:cNvPr id="259" name="Google Shape;259;p21">
            <a:hlinkClick r:id="rId10"/>
          </p:cNvPr>
          <p:cNvSpPr txBox="1"/>
          <p:nvPr/>
        </p:nvSpPr>
        <p:spPr>
          <a:xfrm>
            <a:off x="7399022" y="3311350"/>
            <a:ext cx="138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FF00"/>
                </a:solidFill>
                <a:latin typeface="Calibri"/>
                <a:ea typeface="Calibri"/>
                <a:cs typeface="Calibri"/>
                <a:sym typeface="Calibri"/>
              </a:rPr>
              <a:t>Go to Jamboard</a:t>
            </a:r>
            <a:endParaRPr b="1">
              <a:solidFill>
                <a:srgbClr val="00FF00"/>
              </a:solidFill>
              <a:latin typeface="Calibri"/>
              <a:ea typeface="Calibri"/>
              <a:cs typeface="Calibri"/>
              <a:sym typeface="Calibri"/>
            </a:endParaRPr>
          </a:p>
        </p:txBody>
      </p:sp>
      <p:sp>
        <p:nvSpPr>
          <p:cNvPr id="260" name="Google Shape;260;p21"/>
          <p:cNvSpPr txBox="1">
            <a:spLocks noGrp="1"/>
          </p:cNvSpPr>
          <p:nvPr>
            <p:ph type="sldNum" idx="12"/>
          </p:nvPr>
        </p:nvSpPr>
        <p:spPr>
          <a:xfrm>
            <a:off x="6457950" y="4767263"/>
            <a:ext cx="2057400" cy="273900"/>
          </a:xfrm>
          <a:prstGeom prst="rect">
            <a:avLst/>
          </a:prstGeom>
        </p:spPr>
        <p:txBody>
          <a:bodyPr spcFirstLastPara="1" wrap="square" lIns="34275" tIns="17125" rIns="34275" bIns="171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d732f3-c280-49bb-8241-9792368b2f38">
      <Terms xmlns="http://schemas.microsoft.com/office/infopath/2007/PartnerControls"/>
    </lcf76f155ced4ddcb4097134ff3c332f>
    <TaxCatchAll xmlns="1201fc1a-c050-41c4-a464-5f2d835d7b9a" xsi:nil="true"/>
    <Presenter_x0028_s_x0029_ xmlns="b1d732f3-c280-49bb-8241-9792368b2f38" xsi:nil="true"/>
    <Readyforreview xmlns="b1d732f3-c280-49bb-8241-9792368b2f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4B685A7CFB1041BA0FCCB171832982" ma:contentTypeVersion="20" ma:contentTypeDescription="Create a new document." ma:contentTypeScope="" ma:versionID="371b28565c6f183cd503af4ed15196e7">
  <xsd:schema xmlns:xsd="http://www.w3.org/2001/XMLSchema" xmlns:xs="http://www.w3.org/2001/XMLSchema" xmlns:p="http://schemas.microsoft.com/office/2006/metadata/properties" xmlns:ns2="b1d732f3-c280-49bb-8241-9792368b2f38" xmlns:ns3="1201fc1a-c050-41c4-a464-5f2d835d7b9a" targetNamespace="http://schemas.microsoft.com/office/2006/metadata/properties" ma:root="true" ma:fieldsID="ae2e10f60903800641fc4edbc2f710c7" ns2:_="" ns3:_="">
    <xsd:import namespace="b1d732f3-c280-49bb-8241-9792368b2f38"/>
    <xsd:import namespace="1201fc1a-c050-41c4-a464-5f2d835d7b9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Presenter_x0028_s_x0029_" minOccurs="0"/>
                <xsd:element ref="ns2:MediaServiceObjectDetectorVersions" minOccurs="0"/>
                <xsd:element ref="ns2:Readyforreview"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d732f3-c280-49bb-8241-9792368b2f3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faed530-b2d6-41b5-bc32-e17c9a307290" ma:termSetId="09814cd3-568e-fe90-9814-8d621ff8fb84" ma:anchorId="fba54fb3-c3e1-fe81-a776-ca4b69148c4d" ma:open="true" ma:isKeyword="false">
      <xsd:complexType>
        <xsd:sequence>
          <xsd:element ref="pc:Terms" minOccurs="0" maxOccurs="1"/>
        </xsd:sequence>
      </xsd:complexType>
    </xsd:element>
    <xsd:element name="Presenter_x0028_s_x0029_" ma:index="24" nillable="true" ma:displayName="Presenter(s)" ma:format="Dropdown" ma:internalName="Presenter_x0028_s_x0029_">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Readyforreview" ma:index="26" nillable="true" ma:displayName="Ready for review" ma:format="Dropdown" ma:internalName="Readyforreview">
      <xsd:simpleType>
        <xsd:restriction base="dms:Text">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1fc1a-c050-41c4-a464-5f2d835d7b9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69493c-a9f5-475c-8e9a-4ba1027351fe}" ma:internalName="TaxCatchAll" ma:showField="CatchAllData" ma:web="1201fc1a-c050-41c4-a464-5f2d835d7b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681881-8C2F-477C-87C8-0A86579A41F4}">
  <ds:schemaRefs>
    <ds:schemaRef ds:uri="http://schemas.microsoft.com/office/2006/metadata/properties"/>
    <ds:schemaRef ds:uri="http://schemas.microsoft.com/office/infopath/2007/PartnerControls"/>
    <ds:schemaRef ds:uri="b1d732f3-c280-49bb-8241-9792368b2f38"/>
    <ds:schemaRef ds:uri="1201fc1a-c050-41c4-a464-5f2d835d7b9a"/>
  </ds:schemaRefs>
</ds:datastoreItem>
</file>

<file path=customXml/itemProps2.xml><?xml version="1.0" encoding="utf-8"?>
<ds:datastoreItem xmlns:ds="http://schemas.openxmlformats.org/officeDocument/2006/customXml" ds:itemID="{BC7519BD-2E9D-4F0B-8170-749D4A6C4B98}">
  <ds:schemaRefs>
    <ds:schemaRef ds:uri="http://schemas.microsoft.com/sharepoint/v3/contenttype/forms"/>
  </ds:schemaRefs>
</ds:datastoreItem>
</file>

<file path=customXml/itemProps3.xml><?xml version="1.0" encoding="utf-8"?>
<ds:datastoreItem xmlns:ds="http://schemas.openxmlformats.org/officeDocument/2006/customXml" ds:itemID="{53830845-28CC-416A-BBC8-FDC2BA0E01B7}"/>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20</Slides>
  <Notes>20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Wide World of Science</vt:lpstr>
      <vt:lpstr>Project-Based Learning Blended</vt:lpstr>
      <vt:lpstr>PowerPoint Presentation</vt:lpstr>
      <vt:lpstr>PowerPoint Presentation</vt:lpstr>
      <vt:lpstr>PowerPoint Presentation</vt:lpstr>
      <vt:lpstr>Participatory Learning Community</vt:lpstr>
      <vt:lpstr>Google Jamboard for Supporting Online Collaborative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2022-12-01T15:53:59Z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0x010100624B685A7CFB1041BA0FCCB171832982</vt:lpwstr>
  </property>
</Properties>
</file>