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compatMode="1" strictFirstAndLastChars="0" saveSubsetFonts="1">
  <p:sldMasterIdLst>
    <p:sldMasterId id="2147483840" r:id="rId1"/>
    <p:sldMasterId id="2147483910" r:id="rId2"/>
    <p:sldMasterId id="2147483934" r:id="rId3"/>
    <p:sldMasterId id="2147485039" r:id="rId4"/>
    <p:sldMasterId id="2147485051" r:id="rId5"/>
    <p:sldMasterId id="2147485847" r:id="rId6"/>
    <p:sldMasterId id="2147486411" r:id="rId7"/>
    <p:sldMasterId id="2147487414" r:id="rId8"/>
  </p:sldMasterIdLst>
  <p:notesMasterIdLst>
    <p:notesMasterId r:id="rId52"/>
  </p:notesMasterIdLst>
  <p:handoutMasterIdLst>
    <p:handoutMasterId r:id="rId53"/>
  </p:handoutMasterIdLst>
  <p:sldIdLst>
    <p:sldId id="778" r:id="rId9"/>
    <p:sldId id="301" r:id="rId10"/>
    <p:sldId id="1007" r:id="rId11"/>
    <p:sldId id="1008" r:id="rId12"/>
    <p:sldId id="1009" r:id="rId13"/>
    <p:sldId id="1090" r:id="rId14"/>
    <p:sldId id="1268" r:id="rId15"/>
    <p:sldId id="1354" r:id="rId16"/>
    <p:sldId id="590" r:id="rId17"/>
    <p:sldId id="267" r:id="rId18"/>
    <p:sldId id="1348" r:id="rId19"/>
    <p:sldId id="1353" r:id="rId20"/>
    <p:sldId id="1344" r:id="rId21"/>
    <p:sldId id="1350" r:id="rId22"/>
    <p:sldId id="1349" r:id="rId23"/>
    <p:sldId id="1351" r:id="rId24"/>
    <p:sldId id="1341" r:id="rId25"/>
    <p:sldId id="1355" r:id="rId26"/>
    <p:sldId id="1322" r:id="rId27"/>
    <p:sldId id="1135" r:id="rId28"/>
    <p:sldId id="1223" r:id="rId29"/>
    <p:sldId id="1323" r:id="rId30"/>
    <p:sldId id="1352" r:id="rId31"/>
    <p:sldId id="1146" r:id="rId32"/>
    <p:sldId id="1148" r:id="rId33"/>
    <p:sldId id="1347" r:id="rId34"/>
    <p:sldId id="1222" r:id="rId35"/>
    <p:sldId id="1317" r:id="rId36"/>
    <p:sldId id="1256" r:id="rId37"/>
    <p:sldId id="1257" r:id="rId38"/>
    <p:sldId id="1147" r:id="rId39"/>
    <p:sldId id="1151" r:id="rId40"/>
    <p:sldId id="1356" r:id="rId41"/>
    <p:sldId id="1331" r:id="rId42"/>
    <p:sldId id="838" r:id="rId43"/>
    <p:sldId id="1325" r:id="rId44"/>
    <p:sldId id="1337" r:id="rId45"/>
    <p:sldId id="1357" r:id="rId46"/>
    <p:sldId id="1343" r:id="rId47"/>
    <p:sldId id="1346" r:id="rId48"/>
    <p:sldId id="1338" r:id="rId49"/>
    <p:sldId id="1330" r:id="rId50"/>
    <p:sldId id="1180" r:id="rId51"/>
  </p:sldIdLst>
  <p:sldSz cx="10058400" cy="7315200"/>
  <p:notesSz cx="7315200" cy="9601200"/>
  <p:defaultTextStyle>
    <a:defPPr>
      <a:defRPr lang="en-US"/>
    </a:defPPr>
    <a:lvl1pPr algn="l" rtl="0" eaLnBrk="0" fontAlgn="base" hangingPunct="0">
      <a:spcBef>
        <a:spcPct val="0"/>
      </a:spcBef>
      <a:spcAft>
        <a:spcPct val="0"/>
      </a:spcAft>
      <a:defRPr sz="2600" kern="1200" baseline="30000">
        <a:solidFill>
          <a:schemeClr val="tx1"/>
        </a:solidFill>
        <a:latin typeface="Times New Roman" panose="02020603050405020304" pitchFamily="18" charset="0"/>
        <a:ea typeface="+mn-ea"/>
        <a:cs typeface="+mn-cs"/>
      </a:defRPr>
    </a:lvl1pPr>
    <a:lvl2pPr marL="450850" indent="1588" algn="l" rtl="0" eaLnBrk="0" fontAlgn="base" hangingPunct="0">
      <a:spcBef>
        <a:spcPct val="0"/>
      </a:spcBef>
      <a:spcAft>
        <a:spcPct val="0"/>
      </a:spcAft>
      <a:defRPr sz="2600" kern="1200" baseline="30000">
        <a:solidFill>
          <a:schemeClr val="tx1"/>
        </a:solidFill>
        <a:latin typeface="Times New Roman" panose="02020603050405020304" pitchFamily="18" charset="0"/>
        <a:ea typeface="+mn-ea"/>
        <a:cs typeface="+mn-cs"/>
      </a:defRPr>
    </a:lvl2pPr>
    <a:lvl3pPr marL="908050" indent="1588" algn="l" rtl="0" eaLnBrk="0" fontAlgn="base" hangingPunct="0">
      <a:spcBef>
        <a:spcPct val="0"/>
      </a:spcBef>
      <a:spcAft>
        <a:spcPct val="0"/>
      </a:spcAft>
      <a:defRPr sz="2600" kern="1200" baseline="30000">
        <a:solidFill>
          <a:schemeClr val="tx1"/>
        </a:solidFill>
        <a:latin typeface="Times New Roman" panose="02020603050405020304" pitchFamily="18" charset="0"/>
        <a:ea typeface="+mn-ea"/>
        <a:cs typeface="+mn-cs"/>
      </a:defRPr>
    </a:lvl3pPr>
    <a:lvl4pPr marL="1363663" indent="1588" algn="l" rtl="0" eaLnBrk="0" fontAlgn="base" hangingPunct="0">
      <a:spcBef>
        <a:spcPct val="0"/>
      </a:spcBef>
      <a:spcAft>
        <a:spcPct val="0"/>
      </a:spcAft>
      <a:defRPr sz="2600" kern="1200" baseline="30000">
        <a:solidFill>
          <a:schemeClr val="tx1"/>
        </a:solidFill>
        <a:latin typeface="Times New Roman" panose="02020603050405020304" pitchFamily="18" charset="0"/>
        <a:ea typeface="+mn-ea"/>
        <a:cs typeface="+mn-cs"/>
      </a:defRPr>
    </a:lvl4pPr>
    <a:lvl5pPr marL="1820863" indent="1588" algn="l" rtl="0" eaLnBrk="0" fontAlgn="base" hangingPunct="0">
      <a:spcBef>
        <a:spcPct val="0"/>
      </a:spcBef>
      <a:spcAft>
        <a:spcPct val="0"/>
      </a:spcAft>
      <a:defRPr sz="2600" kern="1200" baseline="30000">
        <a:solidFill>
          <a:schemeClr val="tx1"/>
        </a:solidFill>
        <a:latin typeface="Times New Roman" panose="02020603050405020304" pitchFamily="18" charset="0"/>
        <a:ea typeface="+mn-ea"/>
        <a:cs typeface="+mn-cs"/>
      </a:defRPr>
    </a:lvl5pPr>
    <a:lvl6pPr marL="2286000" algn="l" defTabSz="914400" rtl="0" eaLnBrk="1" latinLnBrk="0" hangingPunct="1">
      <a:defRPr sz="2600" kern="1200" baseline="30000">
        <a:solidFill>
          <a:schemeClr val="tx1"/>
        </a:solidFill>
        <a:latin typeface="Times New Roman" panose="02020603050405020304" pitchFamily="18" charset="0"/>
        <a:ea typeface="+mn-ea"/>
        <a:cs typeface="+mn-cs"/>
      </a:defRPr>
    </a:lvl6pPr>
    <a:lvl7pPr marL="2743200" algn="l" defTabSz="914400" rtl="0" eaLnBrk="1" latinLnBrk="0" hangingPunct="1">
      <a:defRPr sz="2600" kern="1200" baseline="30000">
        <a:solidFill>
          <a:schemeClr val="tx1"/>
        </a:solidFill>
        <a:latin typeface="Times New Roman" panose="02020603050405020304" pitchFamily="18" charset="0"/>
        <a:ea typeface="+mn-ea"/>
        <a:cs typeface="+mn-cs"/>
      </a:defRPr>
    </a:lvl7pPr>
    <a:lvl8pPr marL="3200400" algn="l" defTabSz="914400" rtl="0" eaLnBrk="1" latinLnBrk="0" hangingPunct="1">
      <a:defRPr sz="2600" kern="1200" baseline="30000">
        <a:solidFill>
          <a:schemeClr val="tx1"/>
        </a:solidFill>
        <a:latin typeface="Times New Roman" panose="02020603050405020304" pitchFamily="18" charset="0"/>
        <a:ea typeface="+mn-ea"/>
        <a:cs typeface="+mn-cs"/>
      </a:defRPr>
    </a:lvl8pPr>
    <a:lvl9pPr marL="3657600" algn="l" defTabSz="914400" rtl="0" eaLnBrk="1" latinLnBrk="0" hangingPunct="1">
      <a:defRPr sz="2600" kern="1200" baseline="300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304">
          <p15:clr>
            <a:srgbClr val="A4A3A4"/>
          </p15:clr>
        </p15:guide>
        <p15:guide id="2" pos="3168">
          <p15:clr>
            <a:srgbClr val="A4A3A4"/>
          </p15:clr>
        </p15:guide>
      </p15:sldGuideLst>
    </p:ext>
    <p:ext uri="{2D200454-40CA-4A62-9FC3-DE9A4176ACB9}">
      <p15:notesGuideLst xmlns:p15="http://schemas.microsoft.com/office/powerpoint/2012/main">
        <p15:guide id="1" orient="horz" pos="3023">
          <p15:clr>
            <a:srgbClr val="A4A3A4"/>
          </p15:clr>
        </p15:guide>
        <p15:guide id="2" pos="230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0" autoAdjust="0"/>
    <p:restoredTop sz="93815" autoAdjust="0"/>
  </p:normalViewPr>
  <p:slideViewPr>
    <p:cSldViewPr>
      <p:cViewPr varScale="1">
        <p:scale>
          <a:sx n="86" d="100"/>
          <a:sy n="86" d="100"/>
        </p:scale>
        <p:origin x="1656" y="200"/>
      </p:cViewPr>
      <p:guideLst>
        <p:guide orient="horz" pos="2304"/>
        <p:guide pos="316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170"/>
    </p:cViewPr>
  </p:sorterViewPr>
  <p:notesViewPr>
    <p:cSldViewPr>
      <p:cViewPr varScale="1">
        <p:scale>
          <a:sx n="60" d="100"/>
          <a:sy n="60" d="100"/>
        </p:scale>
        <p:origin x="-1722" y="-90"/>
      </p:cViewPr>
      <p:guideLst>
        <p:guide orient="horz" pos="3023"/>
        <p:guide pos="2305"/>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handoutMaster" Target="handoutMasters/handoutMaster1.xml"/><Relationship Id="rId5" Type="http://schemas.openxmlformats.org/officeDocument/2006/relationships/slideMaster" Target="slideMasters/slideMaster5.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tableStyles" Target="tableStyle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73B8F781-4F99-8A41-A254-16DFDE1DDD3C}"/>
              </a:ext>
            </a:extLst>
          </p:cNvPr>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4842" tIns="47421" rIns="94842" bIns="47421" numCol="1" anchor="t" anchorCtr="0" compatLnSpc="1">
            <a:prstTxWarp prst="textNoShape">
              <a:avLst/>
            </a:prstTxWarp>
          </a:bodyPr>
          <a:lstStyle>
            <a:lvl1pPr defTabSz="947738">
              <a:defRPr sz="1200" baseline="0"/>
            </a:lvl1pPr>
          </a:lstStyle>
          <a:p>
            <a:pPr>
              <a:defRPr/>
            </a:pPr>
            <a:endParaRPr lang="en-US" altLang="en-US"/>
          </a:p>
        </p:txBody>
      </p:sp>
      <p:sp>
        <p:nvSpPr>
          <p:cNvPr id="155651" name="Rectangle 3">
            <a:extLst>
              <a:ext uri="{FF2B5EF4-FFF2-40B4-BE49-F238E27FC236}">
                <a16:creationId xmlns:a16="http://schemas.microsoft.com/office/drawing/2014/main" id="{A36128F2-7995-FE48-B787-5B3DCFC4B267}"/>
              </a:ext>
            </a:extLst>
          </p:cNvPr>
          <p:cNvSpPr>
            <a:spLocks noGrp="1" noChangeArrowheads="1"/>
          </p:cNvSpPr>
          <p:nvPr>
            <p:ph type="dt" sz="quarter" idx="1"/>
          </p:nvPr>
        </p:nvSpPr>
        <p:spPr bwMode="auto">
          <a:xfrm>
            <a:off x="4143375" y="0"/>
            <a:ext cx="3170238" cy="481013"/>
          </a:xfrm>
          <a:prstGeom prst="rect">
            <a:avLst/>
          </a:prstGeom>
          <a:noFill/>
          <a:ln w="9525">
            <a:noFill/>
            <a:miter lim="800000"/>
            <a:headEnd/>
            <a:tailEnd/>
          </a:ln>
          <a:effectLst/>
        </p:spPr>
        <p:txBody>
          <a:bodyPr vert="horz" wrap="square" lIns="94842" tIns="47421" rIns="94842" bIns="47421" numCol="1" anchor="t" anchorCtr="0" compatLnSpc="1">
            <a:prstTxWarp prst="textNoShape">
              <a:avLst/>
            </a:prstTxWarp>
          </a:bodyPr>
          <a:lstStyle>
            <a:lvl1pPr algn="r" defTabSz="947738">
              <a:defRPr sz="1200" baseline="0"/>
            </a:lvl1pPr>
          </a:lstStyle>
          <a:p>
            <a:pPr>
              <a:defRPr/>
            </a:pPr>
            <a:endParaRPr lang="en-US" altLang="en-US"/>
          </a:p>
        </p:txBody>
      </p:sp>
      <p:sp>
        <p:nvSpPr>
          <p:cNvPr id="155652" name="Rectangle 4">
            <a:extLst>
              <a:ext uri="{FF2B5EF4-FFF2-40B4-BE49-F238E27FC236}">
                <a16:creationId xmlns:a16="http://schemas.microsoft.com/office/drawing/2014/main" id="{20E0C0DD-0914-9149-80FC-96244C47410E}"/>
              </a:ext>
            </a:extLst>
          </p:cNvPr>
          <p:cNvSpPr>
            <a:spLocks noGrp="1" noChangeArrowheads="1"/>
          </p:cNvSpPr>
          <p:nvPr>
            <p:ph type="ftr" sz="quarter" idx="2"/>
          </p:nvPr>
        </p:nvSpPr>
        <p:spPr bwMode="auto">
          <a:xfrm>
            <a:off x="0" y="9118600"/>
            <a:ext cx="3170238" cy="481013"/>
          </a:xfrm>
          <a:prstGeom prst="rect">
            <a:avLst/>
          </a:prstGeom>
          <a:noFill/>
          <a:ln w="9525">
            <a:noFill/>
            <a:miter lim="800000"/>
            <a:headEnd/>
            <a:tailEnd/>
          </a:ln>
          <a:effectLst/>
        </p:spPr>
        <p:txBody>
          <a:bodyPr vert="horz" wrap="square" lIns="94842" tIns="47421" rIns="94842" bIns="47421" numCol="1" anchor="b" anchorCtr="0" compatLnSpc="1">
            <a:prstTxWarp prst="textNoShape">
              <a:avLst/>
            </a:prstTxWarp>
          </a:bodyPr>
          <a:lstStyle>
            <a:lvl1pPr defTabSz="947738">
              <a:defRPr sz="1200" baseline="0"/>
            </a:lvl1pPr>
          </a:lstStyle>
          <a:p>
            <a:pPr>
              <a:defRPr/>
            </a:pPr>
            <a:endParaRPr lang="en-US" altLang="en-US"/>
          </a:p>
        </p:txBody>
      </p:sp>
      <p:sp>
        <p:nvSpPr>
          <p:cNvPr id="155653" name="Rectangle 5">
            <a:extLst>
              <a:ext uri="{FF2B5EF4-FFF2-40B4-BE49-F238E27FC236}">
                <a16:creationId xmlns:a16="http://schemas.microsoft.com/office/drawing/2014/main" id="{C909401E-8776-2C46-A201-BE360F905C1C}"/>
              </a:ext>
            </a:extLst>
          </p:cNvPr>
          <p:cNvSpPr>
            <a:spLocks noGrp="1" noChangeArrowheads="1"/>
          </p:cNvSpPr>
          <p:nvPr>
            <p:ph type="sldNum" sz="quarter" idx="3"/>
          </p:nvPr>
        </p:nvSpPr>
        <p:spPr bwMode="auto">
          <a:xfrm>
            <a:off x="4143375" y="9118600"/>
            <a:ext cx="3170238" cy="481013"/>
          </a:xfrm>
          <a:prstGeom prst="rect">
            <a:avLst/>
          </a:prstGeom>
          <a:noFill/>
          <a:ln w="9525">
            <a:noFill/>
            <a:miter lim="800000"/>
            <a:headEnd/>
            <a:tailEnd/>
          </a:ln>
          <a:effectLst/>
        </p:spPr>
        <p:txBody>
          <a:bodyPr vert="horz" wrap="square" lIns="94842" tIns="47421" rIns="94842" bIns="47421" numCol="1" anchor="b" anchorCtr="0" compatLnSpc="1">
            <a:prstTxWarp prst="textNoShape">
              <a:avLst/>
            </a:prstTxWarp>
          </a:bodyPr>
          <a:lstStyle>
            <a:lvl1pPr algn="r" defTabSz="947738">
              <a:defRPr sz="1200" baseline="0"/>
            </a:lvl1pPr>
          </a:lstStyle>
          <a:p>
            <a:pPr>
              <a:defRPr/>
            </a:pPr>
            <a:fld id="{2F1AD8DE-FA8C-BD47-9AF5-F9F14538CB7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0056EC04-3B88-5846-A7DB-1FC76D5DB60A}"/>
              </a:ext>
            </a:extLst>
          </p:cNvPr>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6794" tIns="48396" rIns="96794" bIns="48396" numCol="1" anchor="t" anchorCtr="0" compatLnSpc="1">
            <a:prstTxWarp prst="textNoShape">
              <a:avLst/>
            </a:prstTxWarp>
          </a:bodyPr>
          <a:lstStyle>
            <a:lvl1pPr defTabSz="966788">
              <a:defRPr sz="1200" baseline="0"/>
            </a:lvl1pPr>
          </a:lstStyle>
          <a:p>
            <a:pPr>
              <a:defRPr/>
            </a:pPr>
            <a:endParaRPr lang="en-US" altLang="zh-CN"/>
          </a:p>
        </p:txBody>
      </p:sp>
      <p:sp>
        <p:nvSpPr>
          <p:cNvPr id="130051" name="Rectangle 3">
            <a:extLst>
              <a:ext uri="{FF2B5EF4-FFF2-40B4-BE49-F238E27FC236}">
                <a16:creationId xmlns:a16="http://schemas.microsoft.com/office/drawing/2014/main" id="{B6CEAD1D-F239-974F-8538-736623FA6B12}"/>
              </a:ext>
            </a:extLst>
          </p:cNvPr>
          <p:cNvSpPr>
            <a:spLocks noGrp="1" noChangeArrowheads="1"/>
          </p:cNvSpPr>
          <p:nvPr>
            <p:ph type="dt" idx="1"/>
          </p:nvPr>
        </p:nvSpPr>
        <p:spPr bwMode="auto">
          <a:xfrm>
            <a:off x="4143375" y="0"/>
            <a:ext cx="3170238" cy="481013"/>
          </a:xfrm>
          <a:prstGeom prst="rect">
            <a:avLst/>
          </a:prstGeom>
          <a:noFill/>
          <a:ln w="9525">
            <a:noFill/>
            <a:miter lim="800000"/>
            <a:headEnd/>
            <a:tailEnd/>
          </a:ln>
          <a:effectLst/>
        </p:spPr>
        <p:txBody>
          <a:bodyPr vert="horz" wrap="square" lIns="96794" tIns="48396" rIns="96794" bIns="48396" numCol="1" anchor="t" anchorCtr="0" compatLnSpc="1">
            <a:prstTxWarp prst="textNoShape">
              <a:avLst/>
            </a:prstTxWarp>
          </a:bodyPr>
          <a:lstStyle>
            <a:lvl1pPr algn="r" defTabSz="966788">
              <a:defRPr sz="1200" baseline="0"/>
            </a:lvl1pPr>
          </a:lstStyle>
          <a:p>
            <a:pPr>
              <a:defRPr/>
            </a:pPr>
            <a:endParaRPr lang="en-US" altLang="zh-CN"/>
          </a:p>
        </p:txBody>
      </p:sp>
      <p:sp>
        <p:nvSpPr>
          <p:cNvPr id="99332" name="Rectangle 4">
            <a:extLst>
              <a:ext uri="{FF2B5EF4-FFF2-40B4-BE49-F238E27FC236}">
                <a16:creationId xmlns:a16="http://schemas.microsoft.com/office/drawing/2014/main" id="{D70EE163-45C2-D346-892A-F6B89C93EFF1}"/>
              </a:ext>
            </a:extLst>
          </p:cNvPr>
          <p:cNvSpPr>
            <a:spLocks noGrp="1" noRot="1" noChangeAspect="1" noChangeArrowheads="1" noTextEdit="1"/>
          </p:cNvSpPr>
          <p:nvPr>
            <p:ph type="sldImg" idx="2"/>
          </p:nvPr>
        </p:nvSpPr>
        <p:spPr bwMode="auto">
          <a:xfrm>
            <a:off x="1184275" y="719138"/>
            <a:ext cx="4949825"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3" name="Rectangle 5">
            <a:extLst>
              <a:ext uri="{FF2B5EF4-FFF2-40B4-BE49-F238E27FC236}">
                <a16:creationId xmlns:a16="http://schemas.microsoft.com/office/drawing/2014/main" id="{72942390-9E69-294D-A5B0-AAF5BEFD599F}"/>
              </a:ext>
            </a:extLst>
          </p:cNvPr>
          <p:cNvSpPr>
            <a:spLocks noGrp="1" noChangeArrowheads="1"/>
          </p:cNvSpPr>
          <p:nvPr>
            <p:ph type="body" sz="quarter" idx="3"/>
          </p:nvPr>
        </p:nvSpPr>
        <p:spPr bwMode="auto">
          <a:xfrm>
            <a:off x="731838" y="4560888"/>
            <a:ext cx="5851525" cy="4321175"/>
          </a:xfrm>
          <a:prstGeom prst="rect">
            <a:avLst/>
          </a:prstGeom>
          <a:noFill/>
          <a:ln w="9525">
            <a:noFill/>
            <a:miter lim="800000"/>
            <a:headEnd/>
            <a:tailEnd/>
          </a:ln>
          <a:effectLst/>
        </p:spPr>
        <p:txBody>
          <a:bodyPr vert="horz" wrap="square" lIns="96794" tIns="48396" rIns="96794" bIns="48396" numCol="1" anchor="t" anchorCtr="0" compatLnSpc="1">
            <a:prstTxWarp prst="textNoShape">
              <a:avLst/>
            </a:prstTxWarp>
          </a:bodyPr>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p>
        </p:txBody>
      </p:sp>
      <p:sp>
        <p:nvSpPr>
          <p:cNvPr id="130054" name="Rectangle 6">
            <a:extLst>
              <a:ext uri="{FF2B5EF4-FFF2-40B4-BE49-F238E27FC236}">
                <a16:creationId xmlns:a16="http://schemas.microsoft.com/office/drawing/2014/main" id="{1F304D3B-E6E2-7442-961F-F2B1983799BE}"/>
              </a:ext>
            </a:extLst>
          </p:cNvPr>
          <p:cNvSpPr>
            <a:spLocks noGrp="1" noChangeArrowheads="1"/>
          </p:cNvSpPr>
          <p:nvPr>
            <p:ph type="ftr" sz="quarter" idx="4"/>
          </p:nvPr>
        </p:nvSpPr>
        <p:spPr bwMode="auto">
          <a:xfrm>
            <a:off x="0" y="9118600"/>
            <a:ext cx="3170238" cy="481013"/>
          </a:xfrm>
          <a:prstGeom prst="rect">
            <a:avLst/>
          </a:prstGeom>
          <a:noFill/>
          <a:ln w="9525">
            <a:noFill/>
            <a:miter lim="800000"/>
            <a:headEnd/>
            <a:tailEnd/>
          </a:ln>
          <a:effectLst/>
        </p:spPr>
        <p:txBody>
          <a:bodyPr vert="horz" wrap="square" lIns="96794" tIns="48396" rIns="96794" bIns="48396" numCol="1" anchor="b" anchorCtr="0" compatLnSpc="1">
            <a:prstTxWarp prst="textNoShape">
              <a:avLst/>
            </a:prstTxWarp>
          </a:bodyPr>
          <a:lstStyle>
            <a:lvl1pPr defTabSz="966788">
              <a:defRPr sz="1200" baseline="0"/>
            </a:lvl1pPr>
          </a:lstStyle>
          <a:p>
            <a:pPr>
              <a:defRPr/>
            </a:pPr>
            <a:endParaRPr lang="en-US" altLang="zh-CN"/>
          </a:p>
        </p:txBody>
      </p:sp>
      <p:sp>
        <p:nvSpPr>
          <p:cNvPr id="130055" name="Rectangle 7">
            <a:extLst>
              <a:ext uri="{FF2B5EF4-FFF2-40B4-BE49-F238E27FC236}">
                <a16:creationId xmlns:a16="http://schemas.microsoft.com/office/drawing/2014/main" id="{D6665849-986B-4449-A680-1B45141836CE}"/>
              </a:ext>
            </a:extLst>
          </p:cNvPr>
          <p:cNvSpPr>
            <a:spLocks noGrp="1" noChangeArrowheads="1"/>
          </p:cNvSpPr>
          <p:nvPr>
            <p:ph type="sldNum" sz="quarter" idx="5"/>
          </p:nvPr>
        </p:nvSpPr>
        <p:spPr bwMode="auto">
          <a:xfrm>
            <a:off x="4143375" y="9118600"/>
            <a:ext cx="3170238" cy="481013"/>
          </a:xfrm>
          <a:prstGeom prst="rect">
            <a:avLst/>
          </a:prstGeom>
          <a:noFill/>
          <a:ln w="9525">
            <a:noFill/>
            <a:miter lim="800000"/>
            <a:headEnd/>
            <a:tailEnd/>
          </a:ln>
          <a:effectLst/>
        </p:spPr>
        <p:txBody>
          <a:bodyPr vert="horz" wrap="square" lIns="96794" tIns="48396" rIns="96794" bIns="48396" numCol="1" anchor="b" anchorCtr="0" compatLnSpc="1">
            <a:prstTxWarp prst="textNoShape">
              <a:avLst/>
            </a:prstTxWarp>
          </a:bodyPr>
          <a:lstStyle>
            <a:lvl1pPr algn="r" defTabSz="966788">
              <a:defRPr sz="1200" baseline="0"/>
            </a:lvl1pPr>
          </a:lstStyle>
          <a:p>
            <a:pPr>
              <a:defRPr/>
            </a:pPr>
            <a:fld id="{F7F3D678-9DE5-8046-8271-A1915470BDA9}"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085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0805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63663"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0863"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1669" algn="l" defTabSz="912669" rtl="0" eaLnBrk="1" latinLnBrk="0" hangingPunct="1">
      <a:defRPr sz="1200" kern="1200">
        <a:solidFill>
          <a:schemeClr val="tx1"/>
        </a:solidFill>
        <a:latin typeface="+mn-lt"/>
        <a:ea typeface="+mn-ea"/>
        <a:cs typeface="+mn-cs"/>
      </a:defRPr>
    </a:lvl6pPr>
    <a:lvl7pPr marL="2737999" algn="l" defTabSz="912669" rtl="0" eaLnBrk="1" latinLnBrk="0" hangingPunct="1">
      <a:defRPr sz="1200" kern="1200">
        <a:solidFill>
          <a:schemeClr val="tx1"/>
        </a:solidFill>
        <a:latin typeface="+mn-lt"/>
        <a:ea typeface="+mn-ea"/>
        <a:cs typeface="+mn-cs"/>
      </a:defRPr>
    </a:lvl7pPr>
    <a:lvl8pPr marL="3194332" algn="l" defTabSz="912669" rtl="0" eaLnBrk="1" latinLnBrk="0" hangingPunct="1">
      <a:defRPr sz="1200" kern="1200">
        <a:solidFill>
          <a:schemeClr val="tx1"/>
        </a:solidFill>
        <a:latin typeface="+mn-lt"/>
        <a:ea typeface="+mn-ea"/>
        <a:cs typeface="+mn-cs"/>
      </a:defRPr>
    </a:lvl8pPr>
    <a:lvl9pPr marL="3650667" algn="l" defTabSz="91266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973ADAFA-3095-CB44-8976-9D78C6F74F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600" baseline="30000">
                <a:solidFill>
                  <a:schemeClr val="tx1"/>
                </a:solidFill>
                <a:latin typeface="Times New Roman" panose="02020603050405020304" pitchFamily="18" charset="0"/>
              </a:defRPr>
            </a:lvl1pPr>
            <a:lvl2pPr marL="742950" indent="-285750" defTabSz="966788">
              <a:defRPr sz="2600" baseline="30000">
                <a:solidFill>
                  <a:schemeClr val="tx1"/>
                </a:solidFill>
                <a:latin typeface="Times New Roman" panose="02020603050405020304" pitchFamily="18" charset="0"/>
              </a:defRPr>
            </a:lvl2pPr>
            <a:lvl3pPr marL="1143000" indent="-228600" defTabSz="966788">
              <a:defRPr sz="2600" baseline="30000">
                <a:solidFill>
                  <a:schemeClr val="tx1"/>
                </a:solidFill>
                <a:latin typeface="Times New Roman" panose="02020603050405020304" pitchFamily="18" charset="0"/>
              </a:defRPr>
            </a:lvl3pPr>
            <a:lvl4pPr marL="1600200" indent="-228600" defTabSz="966788">
              <a:defRPr sz="2600" baseline="30000">
                <a:solidFill>
                  <a:schemeClr val="tx1"/>
                </a:solidFill>
                <a:latin typeface="Times New Roman" panose="02020603050405020304" pitchFamily="18" charset="0"/>
              </a:defRPr>
            </a:lvl4pPr>
            <a:lvl5pPr marL="2057400" indent="-228600" defTabSz="966788">
              <a:defRPr sz="2600" baseline="300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600" baseline="30000">
                <a:solidFill>
                  <a:schemeClr val="tx1"/>
                </a:solidFill>
                <a:latin typeface="Times New Roman" panose="02020603050405020304" pitchFamily="18" charset="0"/>
              </a:defRPr>
            </a:lvl9pPr>
          </a:lstStyle>
          <a:p>
            <a:fld id="{AEFB2CDB-3C3D-D248-9E96-EE2D102DAB5C}" type="slidenum">
              <a:rPr lang="zh-CN" altLang="en-US" sz="1200" baseline="0" smtClean="0">
                <a:solidFill>
                  <a:srgbClr val="000000"/>
                </a:solidFill>
              </a:rPr>
              <a:pPr/>
              <a:t>1</a:t>
            </a:fld>
            <a:endParaRPr lang="en-US" altLang="zh-CN" sz="1200" baseline="0">
              <a:solidFill>
                <a:srgbClr val="000000"/>
              </a:solidFill>
            </a:endParaRPr>
          </a:p>
        </p:txBody>
      </p:sp>
      <p:sp>
        <p:nvSpPr>
          <p:cNvPr id="102402" name="Rectangle 2">
            <a:extLst>
              <a:ext uri="{FF2B5EF4-FFF2-40B4-BE49-F238E27FC236}">
                <a16:creationId xmlns:a16="http://schemas.microsoft.com/office/drawing/2014/main" id="{82008E0A-6D37-4449-81C7-E4643FF8371E}"/>
              </a:ext>
            </a:extLst>
          </p:cNvPr>
          <p:cNvSpPr>
            <a:spLocks noGrp="1" noRot="1" noChangeAspect="1" noChangeArrowheads="1" noTextEdit="1"/>
          </p:cNvSpPr>
          <p:nvPr>
            <p:ph type="sldImg"/>
          </p:nvPr>
        </p:nvSpPr>
        <p:spPr>
          <a:xfrm>
            <a:off x="1184275" y="720725"/>
            <a:ext cx="4949825" cy="3600450"/>
          </a:xfrm>
          <a:ln/>
        </p:spPr>
      </p:sp>
      <p:sp>
        <p:nvSpPr>
          <p:cNvPr id="102403" name="Rectangle 3">
            <a:extLst>
              <a:ext uri="{FF2B5EF4-FFF2-40B4-BE49-F238E27FC236}">
                <a16:creationId xmlns:a16="http://schemas.microsoft.com/office/drawing/2014/main" id="{3B547DF3-87EC-F24A-9121-5253DCC13D9A}"/>
              </a:ext>
            </a:extLst>
          </p:cNvPr>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a:extLst>
              <a:ext uri="{FF2B5EF4-FFF2-40B4-BE49-F238E27FC236}">
                <a16:creationId xmlns:a16="http://schemas.microsoft.com/office/drawing/2014/main" id="{0AAC7E0E-4203-8F42-9651-8DB74465CB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defRPr sz="2600" baseline="30000">
                <a:solidFill>
                  <a:schemeClr val="tx1"/>
                </a:solidFill>
                <a:latin typeface="Times New Roman" panose="02020603050405020304" pitchFamily="18" charset="0"/>
              </a:defRPr>
            </a:lvl1pPr>
            <a:lvl2pPr marL="742950" indent="-285750" defTabSz="925513">
              <a:defRPr sz="2600" baseline="30000">
                <a:solidFill>
                  <a:schemeClr val="tx1"/>
                </a:solidFill>
                <a:latin typeface="Times New Roman" panose="02020603050405020304" pitchFamily="18" charset="0"/>
              </a:defRPr>
            </a:lvl2pPr>
            <a:lvl3pPr marL="1143000" indent="-228600" defTabSz="925513">
              <a:defRPr sz="2600" baseline="30000">
                <a:solidFill>
                  <a:schemeClr val="tx1"/>
                </a:solidFill>
                <a:latin typeface="Times New Roman" panose="02020603050405020304" pitchFamily="18" charset="0"/>
              </a:defRPr>
            </a:lvl3pPr>
            <a:lvl4pPr marL="1600200" indent="-228600" defTabSz="925513">
              <a:defRPr sz="2600" baseline="30000">
                <a:solidFill>
                  <a:schemeClr val="tx1"/>
                </a:solidFill>
                <a:latin typeface="Times New Roman" panose="02020603050405020304" pitchFamily="18" charset="0"/>
              </a:defRPr>
            </a:lvl4pPr>
            <a:lvl5pPr marL="2057400" indent="-228600" defTabSz="925513">
              <a:defRPr sz="2600" baseline="30000">
                <a:solidFill>
                  <a:schemeClr val="tx1"/>
                </a:solidFill>
                <a:latin typeface="Times New Roman" panose="02020603050405020304" pitchFamily="18" charset="0"/>
              </a:defRPr>
            </a:lvl5pPr>
            <a:lvl6pPr marL="2514600" indent="-228600" defTabSz="925513"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defTabSz="925513"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defTabSz="925513"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defTabSz="925513" eaLnBrk="0" fontAlgn="base" hangingPunct="0">
              <a:spcBef>
                <a:spcPct val="0"/>
              </a:spcBef>
              <a:spcAft>
                <a:spcPct val="0"/>
              </a:spcAft>
              <a:defRPr sz="2600" baseline="30000">
                <a:solidFill>
                  <a:schemeClr val="tx1"/>
                </a:solidFill>
                <a:latin typeface="Times New Roman" panose="02020603050405020304" pitchFamily="18" charset="0"/>
              </a:defRPr>
            </a:lvl9pPr>
          </a:lstStyle>
          <a:p>
            <a:fld id="{D245C828-DE4E-C04D-9BE2-4BC9C3ACE6DD}" type="slidenum">
              <a:rPr lang="zh-CN" altLang="en-US" sz="1100" baseline="0" smtClean="0">
                <a:solidFill>
                  <a:srgbClr val="000000"/>
                </a:solidFill>
              </a:rPr>
              <a:pPr/>
              <a:t>13</a:t>
            </a:fld>
            <a:endParaRPr lang="en-US" altLang="zh-CN" sz="1100" baseline="0">
              <a:solidFill>
                <a:srgbClr val="000000"/>
              </a:solidFill>
            </a:endParaRPr>
          </a:p>
        </p:txBody>
      </p:sp>
      <p:sp>
        <p:nvSpPr>
          <p:cNvPr id="123906" name="Rectangle 2">
            <a:extLst>
              <a:ext uri="{FF2B5EF4-FFF2-40B4-BE49-F238E27FC236}">
                <a16:creationId xmlns:a16="http://schemas.microsoft.com/office/drawing/2014/main" id="{C85513C6-B562-6D44-914E-2ED56308BE6F}"/>
              </a:ext>
            </a:extLst>
          </p:cNvPr>
          <p:cNvSpPr>
            <a:spLocks noGrp="1" noRot="1" noChangeAspect="1" noChangeArrowheads="1" noTextEdit="1"/>
          </p:cNvSpPr>
          <p:nvPr>
            <p:ph type="sldImg"/>
          </p:nvPr>
        </p:nvSpPr>
        <p:spPr>
          <a:ln/>
        </p:spPr>
      </p:sp>
      <p:sp>
        <p:nvSpPr>
          <p:cNvPr id="123907" name="Rectangle 3">
            <a:extLst>
              <a:ext uri="{FF2B5EF4-FFF2-40B4-BE49-F238E27FC236}">
                <a16:creationId xmlns:a16="http://schemas.microsoft.com/office/drawing/2014/main" id="{E93F2C8A-4232-E349-8573-183797EB2F9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a:extLst>
              <a:ext uri="{FF2B5EF4-FFF2-40B4-BE49-F238E27FC236}">
                <a16:creationId xmlns:a16="http://schemas.microsoft.com/office/drawing/2014/main" id="{17320C0A-244D-D54E-9A5C-16BFDBED92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defRPr sz="2600" baseline="30000">
                <a:solidFill>
                  <a:schemeClr val="tx1"/>
                </a:solidFill>
                <a:latin typeface="Times New Roman" panose="02020603050405020304" pitchFamily="18" charset="0"/>
              </a:defRPr>
            </a:lvl1pPr>
            <a:lvl2pPr marL="742950" indent="-285750" defTabSz="925513">
              <a:defRPr sz="2600" baseline="30000">
                <a:solidFill>
                  <a:schemeClr val="tx1"/>
                </a:solidFill>
                <a:latin typeface="Times New Roman" panose="02020603050405020304" pitchFamily="18" charset="0"/>
              </a:defRPr>
            </a:lvl2pPr>
            <a:lvl3pPr marL="1143000" indent="-228600" defTabSz="925513">
              <a:defRPr sz="2600" baseline="30000">
                <a:solidFill>
                  <a:schemeClr val="tx1"/>
                </a:solidFill>
                <a:latin typeface="Times New Roman" panose="02020603050405020304" pitchFamily="18" charset="0"/>
              </a:defRPr>
            </a:lvl3pPr>
            <a:lvl4pPr marL="1600200" indent="-228600" defTabSz="925513">
              <a:defRPr sz="2600" baseline="30000">
                <a:solidFill>
                  <a:schemeClr val="tx1"/>
                </a:solidFill>
                <a:latin typeface="Times New Roman" panose="02020603050405020304" pitchFamily="18" charset="0"/>
              </a:defRPr>
            </a:lvl4pPr>
            <a:lvl5pPr marL="2057400" indent="-228600" defTabSz="925513">
              <a:defRPr sz="2600" baseline="30000">
                <a:solidFill>
                  <a:schemeClr val="tx1"/>
                </a:solidFill>
                <a:latin typeface="Times New Roman" panose="02020603050405020304" pitchFamily="18" charset="0"/>
              </a:defRPr>
            </a:lvl5pPr>
            <a:lvl6pPr marL="2514600" indent="-228600" defTabSz="925513"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defTabSz="925513"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defTabSz="925513"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defTabSz="925513" eaLnBrk="0" fontAlgn="base" hangingPunct="0">
              <a:spcBef>
                <a:spcPct val="0"/>
              </a:spcBef>
              <a:spcAft>
                <a:spcPct val="0"/>
              </a:spcAft>
              <a:defRPr sz="2600" baseline="30000">
                <a:solidFill>
                  <a:schemeClr val="tx1"/>
                </a:solidFill>
                <a:latin typeface="Times New Roman" panose="02020603050405020304" pitchFamily="18" charset="0"/>
              </a:defRPr>
            </a:lvl9pPr>
          </a:lstStyle>
          <a:p>
            <a:fld id="{7DCF15AA-3E53-0F4C-A2B6-786B743FC48E}" type="slidenum">
              <a:rPr lang="zh-CN" altLang="en-US" sz="1100" baseline="0" smtClean="0">
                <a:solidFill>
                  <a:srgbClr val="000000"/>
                </a:solidFill>
              </a:rPr>
              <a:pPr/>
              <a:t>14</a:t>
            </a:fld>
            <a:endParaRPr lang="en-US" altLang="zh-CN" sz="1100" baseline="0">
              <a:solidFill>
                <a:srgbClr val="000000"/>
              </a:solidFill>
            </a:endParaRPr>
          </a:p>
        </p:txBody>
      </p:sp>
      <p:sp>
        <p:nvSpPr>
          <p:cNvPr id="125954" name="Rectangle 2">
            <a:extLst>
              <a:ext uri="{FF2B5EF4-FFF2-40B4-BE49-F238E27FC236}">
                <a16:creationId xmlns:a16="http://schemas.microsoft.com/office/drawing/2014/main" id="{7FD5DC62-3A33-8049-9195-E98C217AD570}"/>
              </a:ext>
            </a:extLst>
          </p:cNvPr>
          <p:cNvSpPr>
            <a:spLocks noGrp="1" noRot="1" noChangeAspect="1" noChangeArrowheads="1" noTextEdit="1"/>
          </p:cNvSpPr>
          <p:nvPr>
            <p:ph type="sldImg"/>
          </p:nvPr>
        </p:nvSpPr>
        <p:spPr>
          <a:ln/>
        </p:spPr>
      </p:sp>
      <p:sp>
        <p:nvSpPr>
          <p:cNvPr id="125955" name="Rectangle 3">
            <a:extLst>
              <a:ext uri="{FF2B5EF4-FFF2-40B4-BE49-F238E27FC236}">
                <a16:creationId xmlns:a16="http://schemas.microsoft.com/office/drawing/2014/main" id="{4D2FFC60-11B8-A84D-AAA7-FC026D49DB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a:extLst>
              <a:ext uri="{FF2B5EF4-FFF2-40B4-BE49-F238E27FC236}">
                <a16:creationId xmlns:a16="http://schemas.microsoft.com/office/drawing/2014/main" id="{A566E840-8D41-954F-AEFE-BCB91462824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defRPr sz="2600" baseline="30000">
                <a:solidFill>
                  <a:schemeClr val="tx1"/>
                </a:solidFill>
                <a:latin typeface="Times New Roman" panose="02020603050405020304" pitchFamily="18" charset="0"/>
              </a:defRPr>
            </a:lvl1pPr>
            <a:lvl2pPr marL="742950" indent="-285750" defTabSz="925513">
              <a:defRPr sz="2600" baseline="30000">
                <a:solidFill>
                  <a:schemeClr val="tx1"/>
                </a:solidFill>
                <a:latin typeface="Times New Roman" panose="02020603050405020304" pitchFamily="18" charset="0"/>
              </a:defRPr>
            </a:lvl2pPr>
            <a:lvl3pPr marL="1143000" indent="-228600" defTabSz="925513">
              <a:defRPr sz="2600" baseline="30000">
                <a:solidFill>
                  <a:schemeClr val="tx1"/>
                </a:solidFill>
                <a:latin typeface="Times New Roman" panose="02020603050405020304" pitchFamily="18" charset="0"/>
              </a:defRPr>
            </a:lvl3pPr>
            <a:lvl4pPr marL="1600200" indent="-228600" defTabSz="925513">
              <a:defRPr sz="2600" baseline="30000">
                <a:solidFill>
                  <a:schemeClr val="tx1"/>
                </a:solidFill>
                <a:latin typeface="Times New Roman" panose="02020603050405020304" pitchFamily="18" charset="0"/>
              </a:defRPr>
            </a:lvl4pPr>
            <a:lvl5pPr marL="2057400" indent="-228600" defTabSz="925513">
              <a:defRPr sz="2600" baseline="30000">
                <a:solidFill>
                  <a:schemeClr val="tx1"/>
                </a:solidFill>
                <a:latin typeface="Times New Roman" panose="02020603050405020304" pitchFamily="18" charset="0"/>
              </a:defRPr>
            </a:lvl5pPr>
            <a:lvl6pPr marL="2514600" indent="-228600" defTabSz="925513"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defTabSz="925513"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defTabSz="925513"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defTabSz="925513" eaLnBrk="0" fontAlgn="base" hangingPunct="0">
              <a:spcBef>
                <a:spcPct val="0"/>
              </a:spcBef>
              <a:spcAft>
                <a:spcPct val="0"/>
              </a:spcAft>
              <a:defRPr sz="2600" baseline="30000">
                <a:solidFill>
                  <a:schemeClr val="tx1"/>
                </a:solidFill>
                <a:latin typeface="Times New Roman" panose="02020603050405020304" pitchFamily="18" charset="0"/>
              </a:defRPr>
            </a:lvl9pPr>
          </a:lstStyle>
          <a:p>
            <a:fld id="{7D8345DC-2E5C-2442-AB3D-62A1A96C9D18}" type="slidenum">
              <a:rPr lang="zh-CN" altLang="en-US" sz="1100" baseline="0" smtClean="0">
                <a:solidFill>
                  <a:srgbClr val="000000"/>
                </a:solidFill>
              </a:rPr>
              <a:pPr/>
              <a:t>15</a:t>
            </a:fld>
            <a:endParaRPr lang="en-US" altLang="zh-CN" sz="1100" baseline="0">
              <a:solidFill>
                <a:srgbClr val="000000"/>
              </a:solidFill>
            </a:endParaRPr>
          </a:p>
        </p:txBody>
      </p:sp>
      <p:sp>
        <p:nvSpPr>
          <p:cNvPr id="128002" name="Rectangle 2">
            <a:extLst>
              <a:ext uri="{FF2B5EF4-FFF2-40B4-BE49-F238E27FC236}">
                <a16:creationId xmlns:a16="http://schemas.microsoft.com/office/drawing/2014/main" id="{9E672627-F065-5742-ACC8-43D7C040A5BF}"/>
              </a:ext>
            </a:extLst>
          </p:cNvPr>
          <p:cNvSpPr>
            <a:spLocks noGrp="1" noRot="1" noChangeAspect="1" noChangeArrowheads="1" noTextEdit="1"/>
          </p:cNvSpPr>
          <p:nvPr>
            <p:ph type="sldImg"/>
          </p:nvPr>
        </p:nvSpPr>
        <p:spPr>
          <a:ln/>
        </p:spPr>
      </p:sp>
      <p:sp>
        <p:nvSpPr>
          <p:cNvPr id="128003" name="Rectangle 3">
            <a:extLst>
              <a:ext uri="{FF2B5EF4-FFF2-40B4-BE49-F238E27FC236}">
                <a16:creationId xmlns:a16="http://schemas.microsoft.com/office/drawing/2014/main" id="{151F119D-9451-474E-A3AF-E4872FD94C7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a:extLst>
              <a:ext uri="{FF2B5EF4-FFF2-40B4-BE49-F238E27FC236}">
                <a16:creationId xmlns:a16="http://schemas.microsoft.com/office/drawing/2014/main" id="{D828A603-6A01-4D40-849E-1E0187CF10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defRPr sz="2600" baseline="30000">
                <a:solidFill>
                  <a:schemeClr val="tx1"/>
                </a:solidFill>
                <a:latin typeface="Times New Roman" panose="02020603050405020304" pitchFamily="18" charset="0"/>
              </a:defRPr>
            </a:lvl1pPr>
            <a:lvl2pPr marL="742950" indent="-285750" defTabSz="925513">
              <a:defRPr sz="2600" baseline="30000">
                <a:solidFill>
                  <a:schemeClr val="tx1"/>
                </a:solidFill>
                <a:latin typeface="Times New Roman" panose="02020603050405020304" pitchFamily="18" charset="0"/>
              </a:defRPr>
            </a:lvl2pPr>
            <a:lvl3pPr marL="1143000" indent="-228600" defTabSz="925513">
              <a:defRPr sz="2600" baseline="30000">
                <a:solidFill>
                  <a:schemeClr val="tx1"/>
                </a:solidFill>
                <a:latin typeface="Times New Roman" panose="02020603050405020304" pitchFamily="18" charset="0"/>
              </a:defRPr>
            </a:lvl3pPr>
            <a:lvl4pPr marL="1600200" indent="-228600" defTabSz="925513">
              <a:defRPr sz="2600" baseline="30000">
                <a:solidFill>
                  <a:schemeClr val="tx1"/>
                </a:solidFill>
                <a:latin typeface="Times New Roman" panose="02020603050405020304" pitchFamily="18" charset="0"/>
              </a:defRPr>
            </a:lvl4pPr>
            <a:lvl5pPr marL="2057400" indent="-228600" defTabSz="925513">
              <a:defRPr sz="2600" baseline="30000">
                <a:solidFill>
                  <a:schemeClr val="tx1"/>
                </a:solidFill>
                <a:latin typeface="Times New Roman" panose="02020603050405020304" pitchFamily="18" charset="0"/>
              </a:defRPr>
            </a:lvl5pPr>
            <a:lvl6pPr marL="2514600" indent="-228600" defTabSz="925513"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defTabSz="925513"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defTabSz="925513"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defTabSz="925513" eaLnBrk="0" fontAlgn="base" hangingPunct="0">
              <a:spcBef>
                <a:spcPct val="0"/>
              </a:spcBef>
              <a:spcAft>
                <a:spcPct val="0"/>
              </a:spcAft>
              <a:defRPr sz="2600" baseline="30000">
                <a:solidFill>
                  <a:schemeClr val="tx1"/>
                </a:solidFill>
                <a:latin typeface="Times New Roman" panose="02020603050405020304" pitchFamily="18" charset="0"/>
              </a:defRPr>
            </a:lvl9pPr>
          </a:lstStyle>
          <a:p>
            <a:fld id="{C26879E0-9088-DE42-AC39-95664CAC500A}" type="slidenum">
              <a:rPr lang="zh-CN" altLang="en-US" sz="1100" baseline="0" smtClean="0">
                <a:solidFill>
                  <a:srgbClr val="000000"/>
                </a:solidFill>
              </a:rPr>
              <a:pPr/>
              <a:t>16</a:t>
            </a:fld>
            <a:endParaRPr lang="en-US" altLang="zh-CN" sz="1100" baseline="0">
              <a:solidFill>
                <a:srgbClr val="000000"/>
              </a:solidFill>
            </a:endParaRPr>
          </a:p>
        </p:txBody>
      </p:sp>
      <p:sp>
        <p:nvSpPr>
          <p:cNvPr id="130050" name="Rectangle 2">
            <a:extLst>
              <a:ext uri="{FF2B5EF4-FFF2-40B4-BE49-F238E27FC236}">
                <a16:creationId xmlns:a16="http://schemas.microsoft.com/office/drawing/2014/main" id="{7C88C81F-79D9-8247-A257-E2FFDC70DC17}"/>
              </a:ext>
            </a:extLst>
          </p:cNvPr>
          <p:cNvSpPr>
            <a:spLocks noGrp="1" noRot="1" noChangeAspect="1" noChangeArrowheads="1" noTextEdit="1"/>
          </p:cNvSpPr>
          <p:nvPr>
            <p:ph type="sldImg"/>
          </p:nvPr>
        </p:nvSpPr>
        <p:spPr>
          <a:ln/>
        </p:spPr>
      </p:sp>
      <p:sp>
        <p:nvSpPr>
          <p:cNvPr id="130051" name="Rectangle 3">
            <a:extLst>
              <a:ext uri="{FF2B5EF4-FFF2-40B4-BE49-F238E27FC236}">
                <a16:creationId xmlns:a16="http://schemas.microsoft.com/office/drawing/2014/main" id="{84DD5D99-FFCB-3940-BB3C-AFED85F43A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a:extLst>
              <a:ext uri="{FF2B5EF4-FFF2-40B4-BE49-F238E27FC236}">
                <a16:creationId xmlns:a16="http://schemas.microsoft.com/office/drawing/2014/main" id="{14456B23-6200-774F-AFC8-C21CE1D9C0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defRPr sz="2600" baseline="30000">
                <a:solidFill>
                  <a:schemeClr val="tx1"/>
                </a:solidFill>
                <a:latin typeface="Times New Roman" panose="02020603050405020304" pitchFamily="18" charset="0"/>
              </a:defRPr>
            </a:lvl1pPr>
            <a:lvl2pPr marL="742950" indent="-285750" defTabSz="925513">
              <a:defRPr sz="2600" baseline="30000">
                <a:solidFill>
                  <a:schemeClr val="tx1"/>
                </a:solidFill>
                <a:latin typeface="Times New Roman" panose="02020603050405020304" pitchFamily="18" charset="0"/>
              </a:defRPr>
            </a:lvl2pPr>
            <a:lvl3pPr marL="1143000" indent="-228600" defTabSz="925513">
              <a:defRPr sz="2600" baseline="30000">
                <a:solidFill>
                  <a:schemeClr val="tx1"/>
                </a:solidFill>
                <a:latin typeface="Times New Roman" panose="02020603050405020304" pitchFamily="18" charset="0"/>
              </a:defRPr>
            </a:lvl3pPr>
            <a:lvl4pPr marL="1600200" indent="-228600" defTabSz="925513">
              <a:defRPr sz="2600" baseline="30000">
                <a:solidFill>
                  <a:schemeClr val="tx1"/>
                </a:solidFill>
                <a:latin typeface="Times New Roman" panose="02020603050405020304" pitchFamily="18" charset="0"/>
              </a:defRPr>
            </a:lvl4pPr>
            <a:lvl5pPr marL="2057400" indent="-228600" defTabSz="925513">
              <a:defRPr sz="2600" baseline="30000">
                <a:solidFill>
                  <a:schemeClr val="tx1"/>
                </a:solidFill>
                <a:latin typeface="Times New Roman" panose="02020603050405020304" pitchFamily="18" charset="0"/>
              </a:defRPr>
            </a:lvl5pPr>
            <a:lvl6pPr marL="2514600" indent="-228600" defTabSz="925513"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defTabSz="925513"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defTabSz="925513"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defTabSz="925513" eaLnBrk="0" fontAlgn="base" hangingPunct="0">
              <a:spcBef>
                <a:spcPct val="0"/>
              </a:spcBef>
              <a:spcAft>
                <a:spcPct val="0"/>
              </a:spcAft>
              <a:defRPr sz="2600" baseline="30000">
                <a:solidFill>
                  <a:schemeClr val="tx1"/>
                </a:solidFill>
                <a:latin typeface="Times New Roman" panose="02020603050405020304" pitchFamily="18" charset="0"/>
              </a:defRPr>
            </a:lvl9pPr>
          </a:lstStyle>
          <a:p>
            <a:fld id="{D409B638-C8D9-A540-9013-25287CEF2E7B}" type="slidenum">
              <a:rPr lang="zh-CN" altLang="en-US" sz="1100" baseline="0" smtClean="0">
                <a:solidFill>
                  <a:srgbClr val="000000"/>
                </a:solidFill>
              </a:rPr>
              <a:pPr/>
              <a:t>17</a:t>
            </a:fld>
            <a:endParaRPr lang="en-US" altLang="zh-CN" sz="1100" baseline="0">
              <a:solidFill>
                <a:srgbClr val="000000"/>
              </a:solidFill>
            </a:endParaRPr>
          </a:p>
        </p:txBody>
      </p:sp>
      <p:sp>
        <p:nvSpPr>
          <p:cNvPr id="132098" name="Rectangle 2">
            <a:extLst>
              <a:ext uri="{FF2B5EF4-FFF2-40B4-BE49-F238E27FC236}">
                <a16:creationId xmlns:a16="http://schemas.microsoft.com/office/drawing/2014/main" id="{66688309-228C-7F43-9CF4-A4C460DC53AA}"/>
              </a:ext>
            </a:extLst>
          </p:cNvPr>
          <p:cNvSpPr>
            <a:spLocks noGrp="1" noRot="1" noChangeAspect="1" noChangeArrowheads="1" noTextEdit="1"/>
          </p:cNvSpPr>
          <p:nvPr>
            <p:ph type="sldImg"/>
          </p:nvPr>
        </p:nvSpPr>
        <p:spPr>
          <a:ln/>
        </p:spPr>
      </p:sp>
      <p:sp>
        <p:nvSpPr>
          <p:cNvPr id="132099" name="Rectangle 3">
            <a:extLst>
              <a:ext uri="{FF2B5EF4-FFF2-40B4-BE49-F238E27FC236}">
                <a16:creationId xmlns:a16="http://schemas.microsoft.com/office/drawing/2014/main" id="{5BF91709-75C7-604C-A33A-D22161B6FF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a:extLst>
              <a:ext uri="{FF2B5EF4-FFF2-40B4-BE49-F238E27FC236}">
                <a16:creationId xmlns:a16="http://schemas.microsoft.com/office/drawing/2014/main" id="{20DFAFF7-8681-004C-8417-1597265DA7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600" baseline="30000">
                <a:solidFill>
                  <a:schemeClr val="tx1"/>
                </a:solidFill>
                <a:latin typeface="Times New Roman" panose="02020603050405020304" pitchFamily="18" charset="0"/>
              </a:defRPr>
            </a:lvl1pPr>
            <a:lvl2pPr marL="776288" indent="-298450" defTabSz="966788">
              <a:defRPr sz="2600" baseline="30000">
                <a:solidFill>
                  <a:schemeClr val="tx1"/>
                </a:solidFill>
                <a:latin typeface="Times New Roman" panose="02020603050405020304" pitchFamily="18" charset="0"/>
              </a:defRPr>
            </a:lvl2pPr>
            <a:lvl3pPr marL="1193800" indent="-238125" defTabSz="966788">
              <a:defRPr sz="2600" baseline="30000">
                <a:solidFill>
                  <a:schemeClr val="tx1"/>
                </a:solidFill>
                <a:latin typeface="Times New Roman" panose="02020603050405020304" pitchFamily="18" charset="0"/>
              </a:defRPr>
            </a:lvl3pPr>
            <a:lvl4pPr marL="1671638" indent="-238125" defTabSz="966788">
              <a:defRPr sz="2600" baseline="30000">
                <a:solidFill>
                  <a:schemeClr val="tx1"/>
                </a:solidFill>
                <a:latin typeface="Times New Roman" panose="02020603050405020304" pitchFamily="18" charset="0"/>
              </a:defRPr>
            </a:lvl4pPr>
            <a:lvl5pPr marL="2151063" indent="-238125" defTabSz="966788">
              <a:defRPr sz="2600" baseline="30000">
                <a:solidFill>
                  <a:schemeClr val="tx1"/>
                </a:solidFill>
                <a:latin typeface="Times New Roman" panose="02020603050405020304" pitchFamily="18" charset="0"/>
              </a:defRPr>
            </a:lvl5pPr>
            <a:lvl6pPr marL="2608263" indent="-238125" defTabSz="966788" eaLnBrk="0" fontAlgn="base" hangingPunct="0">
              <a:spcBef>
                <a:spcPct val="0"/>
              </a:spcBef>
              <a:spcAft>
                <a:spcPct val="0"/>
              </a:spcAft>
              <a:defRPr sz="2600" baseline="30000">
                <a:solidFill>
                  <a:schemeClr val="tx1"/>
                </a:solidFill>
                <a:latin typeface="Times New Roman" panose="02020603050405020304" pitchFamily="18" charset="0"/>
              </a:defRPr>
            </a:lvl6pPr>
            <a:lvl7pPr marL="3065463" indent="-238125" defTabSz="966788" eaLnBrk="0" fontAlgn="base" hangingPunct="0">
              <a:spcBef>
                <a:spcPct val="0"/>
              </a:spcBef>
              <a:spcAft>
                <a:spcPct val="0"/>
              </a:spcAft>
              <a:defRPr sz="2600" baseline="30000">
                <a:solidFill>
                  <a:schemeClr val="tx1"/>
                </a:solidFill>
                <a:latin typeface="Times New Roman" panose="02020603050405020304" pitchFamily="18" charset="0"/>
              </a:defRPr>
            </a:lvl7pPr>
            <a:lvl8pPr marL="3522663" indent="-238125" defTabSz="966788" eaLnBrk="0" fontAlgn="base" hangingPunct="0">
              <a:spcBef>
                <a:spcPct val="0"/>
              </a:spcBef>
              <a:spcAft>
                <a:spcPct val="0"/>
              </a:spcAft>
              <a:defRPr sz="2600" baseline="30000">
                <a:solidFill>
                  <a:schemeClr val="tx1"/>
                </a:solidFill>
                <a:latin typeface="Times New Roman" panose="02020603050405020304" pitchFamily="18" charset="0"/>
              </a:defRPr>
            </a:lvl8pPr>
            <a:lvl9pPr marL="3979863" indent="-238125" defTabSz="966788" eaLnBrk="0" fontAlgn="base" hangingPunct="0">
              <a:spcBef>
                <a:spcPct val="0"/>
              </a:spcBef>
              <a:spcAft>
                <a:spcPct val="0"/>
              </a:spcAft>
              <a:defRPr sz="2600" baseline="30000">
                <a:solidFill>
                  <a:schemeClr val="tx1"/>
                </a:solidFill>
                <a:latin typeface="Times New Roman" panose="02020603050405020304" pitchFamily="18" charset="0"/>
              </a:defRPr>
            </a:lvl9pPr>
          </a:lstStyle>
          <a:p>
            <a:fld id="{84653EC8-B015-B54C-AFD0-D6BC04BF9D0E}" type="slidenum">
              <a:rPr lang="zh-CN" altLang="en-US" sz="1200" baseline="0" smtClean="0">
                <a:solidFill>
                  <a:srgbClr val="000000"/>
                </a:solidFill>
              </a:rPr>
              <a:pPr/>
              <a:t>18</a:t>
            </a:fld>
            <a:endParaRPr lang="en-US" altLang="zh-CN" sz="1200" baseline="0">
              <a:solidFill>
                <a:srgbClr val="000000"/>
              </a:solidFill>
            </a:endParaRPr>
          </a:p>
        </p:txBody>
      </p:sp>
      <p:sp>
        <p:nvSpPr>
          <p:cNvPr id="134146" name="Rectangle 2">
            <a:extLst>
              <a:ext uri="{FF2B5EF4-FFF2-40B4-BE49-F238E27FC236}">
                <a16:creationId xmlns:a16="http://schemas.microsoft.com/office/drawing/2014/main" id="{BF6A8CD2-E081-A142-B523-A89754D2C52B}"/>
              </a:ext>
            </a:extLst>
          </p:cNvPr>
          <p:cNvSpPr>
            <a:spLocks noGrp="1" noRot="1" noChangeAspect="1" noChangeArrowheads="1" noTextEdit="1"/>
          </p:cNvSpPr>
          <p:nvPr>
            <p:ph type="sldImg"/>
          </p:nvPr>
        </p:nvSpPr>
        <p:spPr>
          <a:ln/>
        </p:spPr>
      </p:sp>
      <p:sp>
        <p:nvSpPr>
          <p:cNvPr id="134147" name="Rectangle 3">
            <a:extLst>
              <a:ext uri="{FF2B5EF4-FFF2-40B4-BE49-F238E27FC236}">
                <a16:creationId xmlns:a16="http://schemas.microsoft.com/office/drawing/2014/main" id="{5B62B62C-3D4F-B248-B203-D1D12664E3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CN"/>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a:extLst>
              <a:ext uri="{FF2B5EF4-FFF2-40B4-BE49-F238E27FC236}">
                <a16:creationId xmlns:a16="http://schemas.microsoft.com/office/drawing/2014/main" id="{14AF37BE-C213-1A49-B8DA-9B8E54529C12}"/>
              </a:ext>
            </a:extLst>
          </p:cNvPr>
          <p:cNvSpPr>
            <a:spLocks noGrp="1" noRot="1" noChangeAspect="1" noChangeArrowheads="1" noTextEdit="1"/>
          </p:cNvSpPr>
          <p:nvPr>
            <p:ph type="sldImg"/>
          </p:nvPr>
        </p:nvSpPr>
        <p:spPr>
          <a:xfrm>
            <a:off x="1187450" y="717550"/>
            <a:ext cx="4948238" cy="3600450"/>
          </a:xfrm>
          <a:ln/>
        </p:spPr>
      </p:sp>
      <p:sp>
        <p:nvSpPr>
          <p:cNvPr id="136194" name="Rectangle 3">
            <a:extLst>
              <a:ext uri="{FF2B5EF4-FFF2-40B4-BE49-F238E27FC236}">
                <a16:creationId xmlns:a16="http://schemas.microsoft.com/office/drawing/2014/main" id="{BFA56CA7-8E3F-5F44-9453-0F8B61E55A66}"/>
              </a:ext>
            </a:extLst>
          </p:cNvPr>
          <p:cNvSpPr>
            <a:spLocks noGrp="1" noChangeArrowheads="1"/>
          </p:cNvSpPr>
          <p:nvPr>
            <p:ph type="body" idx="1"/>
          </p:nvPr>
        </p:nvSpPr>
        <p:spPr>
          <a:xfrm>
            <a:off x="973138" y="4559300"/>
            <a:ext cx="5368925" cy="4322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zh-C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a:extLst>
              <a:ext uri="{FF2B5EF4-FFF2-40B4-BE49-F238E27FC236}">
                <a16:creationId xmlns:a16="http://schemas.microsoft.com/office/drawing/2014/main" id="{DDD8C96A-383A-B947-BD35-237B34E4A239}"/>
              </a:ext>
            </a:extLst>
          </p:cNvPr>
          <p:cNvSpPr>
            <a:spLocks noGrp="1" noRot="1" noChangeAspect="1" noChangeArrowheads="1" noTextEdit="1"/>
          </p:cNvSpPr>
          <p:nvPr>
            <p:ph type="sldImg"/>
          </p:nvPr>
        </p:nvSpPr>
        <p:spPr>
          <a:xfrm>
            <a:off x="1265238" y="741363"/>
            <a:ext cx="5113337" cy="3717925"/>
          </a:xfrm>
          <a:ln/>
        </p:spPr>
      </p:sp>
      <p:sp>
        <p:nvSpPr>
          <p:cNvPr id="138242" name="Rectangle 3">
            <a:extLst>
              <a:ext uri="{FF2B5EF4-FFF2-40B4-BE49-F238E27FC236}">
                <a16:creationId xmlns:a16="http://schemas.microsoft.com/office/drawing/2014/main" id="{5C95EA7F-19D2-4842-8E14-47B3ACA68E85}"/>
              </a:ext>
            </a:extLst>
          </p:cNvPr>
          <p:cNvSpPr>
            <a:spLocks noGrp="1" noChangeArrowheads="1"/>
          </p:cNvSpPr>
          <p:nvPr>
            <p:ph type="body" idx="1"/>
          </p:nvPr>
        </p:nvSpPr>
        <p:spPr>
          <a:xfrm>
            <a:off x="1016000" y="4708525"/>
            <a:ext cx="5602288" cy="4464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zh-CN"/>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a:extLst>
              <a:ext uri="{FF2B5EF4-FFF2-40B4-BE49-F238E27FC236}">
                <a16:creationId xmlns:a16="http://schemas.microsoft.com/office/drawing/2014/main" id="{AEBEF548-0072-E740-B654-C3C118FE6953}"/>
              </a:ext>
            </a:extLst>
          </p:cNvPr>
          <p:cNvSpPr>
            <a:spLocks noGrp="1" noRot="1" noChangeAspect="1" noChangeArrowheads="1" noTextEdit="1"/>
          </p:cNvSpPr>
          <p:nvPr>
            <p:ph type="sldImg"/>
          </p:nvPr>
        </p:nvSpPr>
        <p:spPr>
          <a:xfrm>
            <a:off x="1260475" y="744538"/>
            <a:ext cx="5111750" cy="3717925"/>
          </a:xfrm>
          <a:ln/>
        </p:spPr>
      </p:sp>
      <p:sp>
        <p:nvSpPr>
          <p:cNvPr id="140290" name="Notes Placeholder 2">
            <a:extLst>
              <a:ext uri="{FF2B5EF4-FFF2-40B4-BE49-F238E27FC236}">
                <a16:creationId xmlns:a16="http://schemas.microsoft.com/office/drawing/2014/main" id="{41EA59E9-4E67-8C4E-9666-703D1031512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40291" name="Slide Number Placeholder 3">
            <a:extLst>
              <a:ext uri="{FF2B5EF4-FFF2-40B4-BE49-F238E27FC236}">
                <a16:creationId xmlns:a16="http://schemas.microsoft.com/office/drawing/2014/main" id="{279A9597-BD7A-454A-BDC5-50A66D37AEE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1713">
              <a:defRPr sz="2600" baseline="30000">
                <a:solidFill>
                  <a:schemeClr val="tx1"/>
                </a:solidFill>
                <a:latin typeface="Times New Roman" panose="02020603050405020304" pitchFamily="18" charset="0"/>
              </a:defRPr>
            </a:lvl1pPr>
            <a:lvl2pPr marL="769938" indent="-295275" defTabSz="1001713">
              <a:defRPr sz="2600" baseline="30000">
                <a:solidFill>
                  <a:schemeClr val="tx1"/>
                </a:solidFill>
                <a:latin typeface="Times New Roman" panose="02020603050405020304" pitchFamily="18" charset="0"/>
              </a:defRPr>
            </a:lvl2pPr>
            <a:lvl3pPr marL="1184275" indent="-236538" defTabSz="1001713">
              <a:defRPr sz="2600" baseline="30000">
                <a:solidFill>
                  <a:schemeClr val="tx1"/>
                </a:solidFill>
                <a:latin typeface="Times New Roman" panose="02020603050405020304" pitchFamily="18" charset="0"/>
              </a:defRPr>
            </a:lvl3pPr>
            <a:lvl4pPr marL="1658938" indent="-236538" defTabSz="1001713">
              <a:defRPr sz="2600" baseline="30000">
                <a:solidFill>
                  <a:schemeClr val="tx1"/>
                </a:solidFill>
                <a:latin typeface="Times New Roman" panose="02020603050405020304" pitchFamily="18" charset="0"/>
              </a:defRPr>
            </a:lvl4pPr>
            <a:lvl5pPr marL="2133600" indent="-236538" defTabSz="1001713">
              <a:defRPr sz="2600" baseline="30000">
                <a:solidFill>
                  <a:schemeClr val="tx1"/>
                </a:solidFill>
                <a:latin typeface="Times New Roman" panose="02020603050405020304" pitchFamily="18" charset="0"/>
              </a:defRPr>
            </a:lvl5pPr>
            <a:lvl6pPr marL="2590800" indent="-236538" defTabSz="1001713" eaLnBrk="0" fontAlgn="base" hangingPunct="0">
              <a:spcBef>
                <a:spcPct val="0"/>
              </a:spcBef>
              <a:spcAft>
                <a:spcPct val="0"/>
              </a:spcAft>
              <a:defRPr sz="2600" baseline="30000">
                <a:solidFill>
                  <a:schemeClr val="tx1"/>
                </a:solidFill>
                <a:latin typeface="Times New Roman" panose="02020603050405020304" pitchFamily="18" charset="0"/>
              </a:defRPr>
            </a:lvl6pPr>
            <a:lvl7pPr marL="3048000" indent="-236538" defTabSz="1001713" eaLnBrk="0" fontAlgn="base" hangingPunct="0">
              <a:spcBef>
                <a:spcPct val="0"/>
              </a:spcBef>
              <a:spcAft>
                <a:spcPct val="0"/>
              </a:spcAft>
              <a:defRPr sz="2600" baseline="30000">
                <a:solidFill>
                  <a:schemeClr val="tx1"/>
                </a:solidFill>
                <a:latin typeface="Times New Roman" panose="02020603050405020304" pitchFamily="18" charset="0"/>
              </a:defRPr>
            </a:lvl7pPr>
            <a:lvl8pPr marL="3505200" indent="-236538" defTabSz="1001713" eaLnBrk="0" fontAlgn="base" hangingPunct="0">
              <a:spcBef>
                <a:spcPct val="0"/>
              </a:spcBef>
              <a:spcAft>
                <a:spcPct val="0"/>
              </a:spcAft>
              <a:defRPr sz="2600" baseline="30000">
                <a:solidFill>
                  <a:schemeClr val="tx1"/>
                </a:solidFill>
                <a:latin typeface="Times New Roman" panose="02020603050405020304" pitchFamily="18" charset="0"/>
              </a:defRPr>
            </a:lvl8pPr>
            <a:lvl9pPr marL="3962400" indent="-236538" defTabSz="1001713" eaLnBrk="0" fontAlgn="base" hangingPunct="0">
              <a:spcBef>
                <a:spcPct val="0"/>
              </a:spcBef>
              <a:spcAft>
                <a:spcPct val="0"/>
              </a:spcAft>
              <a:defRPr sz="2600" baseline="30000">
                <a:solidFill>
                  <a:schemeClr val="tx1"/>
                </a:solidFill>
                <a:latin typeface="Times New Roman" panose="02020603050405020304" pitchFamily="18" charset="0"/>
              </a:defRPr>
            </a:lvl9pPr>
          </a:lstStyle>
          <a:p>
            <a:fld id="{4DB7426D-22F1-924A-8C8D-10C06FA5ACBB}" type="slidenum">
              <a:rPr lang="en-US" altLang="en-US" sz="1200" baseline="0" smtClean="0">
                <a:solidFill>
                  <a:srgbClr val="000000"/>
                </a:solidFill>
                <a:ea typeface="ＭＳ Ｐゴシック" panose="020B0600070205080204" pitchFamily="34" charset="-128"/>
              </a:rPr>
              <a:pPr/>
              <a:t>21</a:t>
            </a:fld>
            <a:endParaRPr lang="en-US" altLang="en-US" sz="1200" baseline="0">
              <a:solidFill>
                <a:srgbClr val="000000"/>
              </a:solidFill>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Slide Image Placeholder 1">
            <a:extLst>
              <a:ext uri="{FF2B5EF4-FFF2-40B4-BE49-F238E27FC236}">
                <a16:creationId xmlns:a16="http://schemas.microsoft.com/office/drawing/2014/main" id="{1EE0A144-0806-E649-A8FB-9741E21D5A7F}"/>
              </a:ext>
            </a:extLst>
          </p:cNvPr>
          <p:cNvSpPr>
            <a:spLocks noGrp="1" noRot="1" noChangeAspect="1" noChangeArrowheads="1" noTextEdit="1"/>
          </p:cNvSpPr>
          <p:nvPr>
            <p:ph type="sldImg"/>
          </p:nvPr>
        </p:nvSpPr>
        <p:spPr>
          <a:xfrm>
            <a:off x="1260475" y="744538"/>
            <a:ext cx="5111750" cy="3717925"/>
          </a:xfrm>
          <a:ln/>
        </p:spPr>
      </p:sp>
      <p:sp>
        <p:nvSpPr>
          <p:cNvPr id="142338" name="Notes Placeholder 2">
            <a:extLst>
              <a:ext uri="{FF2B5EF4-FFF2-40B4-BE49-F238E27FC236}">
                <a16:creationId xmlns:a16="http://schemas.microsoft.com/office/drawing/2014/main" id="{1A8CAA3A-BFB8-EF48-AF55-244474E854A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42339" name="Slide Number Placeholder 3">
            <a:extLst>
              <a:ext uri="{FF2B5EF4-FFF2-40B4-BE49-F238E27FC236}">
                <a16:creationId xmlns:a16="http://schemas.microsoft.com/office/drawing/2014/main" id="{8867F067-09F6-FD47-B199-1D6B92076C1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1713">
              <a:defRPr sz="2600" baseline="30000">
                <a:solidFill>
                  <a:schemeClr val="tx1"/>
                </a:solidFill>
                <a:latin typeface="Times New Roman" panose="02020603050405020304" pitchFamily="18" charset="0"/>
              </a:defRPr>
            </a:lvl1pPr>
            <a:lvl2pPr marL="769938" indent="-295275" defTabSz="1001713">
              <a:defRPr sz="2600" baseline="30000">
                <a:solidFill>
                  <a:schemeClr val="tx1"/>
                </a:solidFill>
                <a:latin typeface="Times New Roman" panose="02020603050405020304" pitchFamily="18" charset="0"/>
              </a:defRPr>
            </a:lvl2pPr>
            <a:lvl3pPr marL="1184275" indent="-236538" defTabSz="1001713">
              <a:defRPr sz="2600" baseline="30000">
                <a:solidFill>
                  <a:schemeClr val="tx1"/>
                </a:solidFill>
                <a:latin typeface="Times New Roman" panose="02020603050405020304" pitchFamily="18" charset="0"/>
              </a:defRPr>
            </a:lvl3pPr>
            <a:lvl4pPr marL="1658938" indent="-236538" defTabSz="1001713">
              <a:defRPr sz="2600" baseline="30000">
                <a:solidFill>
                  <a:schemeClr val="tx1"/>
                </a:solidFill>
                <a:latin typeface="Times New Roman" panose="02020603050405020304" pitchFamily="18" charset="0"/>
              </a:defRPr>
            </a:lvl4pPr>
            <a:lvl5pPr marL="2133600" indent="-236538" defTabSz="1001713">
              <a:defRPr sz="2600" baseline="30000">
                <a:solidFill>
                  <a:schemeClr val="tx1"/>
                </a:solidFill>
                <a:latin typeface="Times New Roman" panose="02020603050405020304" pitchFamily="18" charset="0"/>
              </a:defRPr>
            </a:lvl5pPr>
            <a:lvl6pPr marL="2590800" indent="-236538" defTabSz="1001713" eaLnBrk="0" fontAlgn="base" hangingPunct="0">
              <a:spcBef>
                <a:spcPct val="0"/>
              </a:spcBef>
              <a:spcAft>
                <a:spcPct val="0"/>
              </a:spcAft>
              <a:defRPr sz="2600" baseline="30000">
                <a:solidFill>
                  <a:schemeClr val="tx1"/>
                </a:solidFill>
                <a:latin typeface="Times New Roman" panose="02020603050405020304" pitchFamily="18" charset="0"/>
              </a:defRPr>
            </a:lvl6pPr>
            <a:lvl7pPr marL="3048000" indent="-236538" defTabSz="1001713" eaLnBrk="0" fontAlgn="base" hangingPunct="0">
              <a:spcBef>
                <a:spcPct val="0"/>
              </a:spcBef>
              <a:spcAft>
                <a:spcPct val="0"/>
              </a:spcAft>
              <a:defRPr sz="2600" baseline="30000">
                <a:solidFill>
                  <a:schemeClr val="tx1"/>
                </a:solidFill>
                <a:latin typeface="Times New Roman" panose="02020603050405020304" pitchFamily="18" charset="0"/>
              </a:defRPr>
            </a:lvl7pPr>
            <a:lvl8pPr marL="3505200" indent="-236538" defTabSz="1001713" eaLnBrk="0" fontAlgn="base" hangingPunct="0">
              <a:spcBef>
                <a:spcPct val="0"/>
              </a:spcBef>
              <a:spcAft>
                <a:spcPct val="0"/>
              </a:spcAft>
              <a:defRPr sz="2600" baseline="30000">
                <a:solidFill>
                  <a:schemeClr val="tx1"/>
                </a:solidFill>
                <a:latin typeface="Times New Roman" panose="02020603050405020304" pitchFamily="18" charset="0"/>
              </a:defRPr>
            </a:lvl8pPr>
            <a:lvl9pPr marL="3962400" indent="-236538" defTabSz="1001713" eaLnBrk="0" fontAlgn="base" hangingPunct="0">
              <a:spcBef>
                <a:spcPct val="0"/>
              </a:spcBef>
              <a:spcAft>
                <a:spcPct val="0"/>
              </a:spcAft>
              <a:defRPr sz="2600" baseline="30000">
                <a:solidFill>
                  <a:schemeClr val="tx1"/>
                </a:solidFill>
                <a:latin typeface="Times New Roman" panose="02020603050405020304" pitchFamily="18" charset="0"/>
              </a:defRPr>
            </a:lvl9pPr>
          </a:lstStyle>
          <a:p>
            <a:fld id="{07FAF092-9710-8940-BB88-204235B4CBCA}" type="slidenum">
              <a:rPr lang="en-US" altLang="en-US" sz="1200" baseline="0" smtClean="0">
                <a:solidFill>
                  <a:srgbClr val="000000"/>
                </a:solidFill>
                <a:ea typeface="ＭＳ Ｐゴシック" panose="020B0600070205080204" pitchFamily="34" charset="-128"/>
              </a:rPr>
              <a:pPr/>
              <a:t>22</a:t>
            </a:fld>
            <a:endParaRPr lang="en-US" altLang="en-US" sz="1200" baseline="0">
              <a:solidFill>
                <a:srgbClr val="000000"/>
              </a:solidFill>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a:extLst>
              <a:ext uri="{FF2B5EF4-FFF2-40B4-BE49-F238E27FC236}">
                <a16:creationId xmlns:a16="http://schemas.microsoft.com/office/drawing/2014/main" id="{2AB9C152-8827-2048-A015-C8959A59BC0C}"/>
              </a:ext>
            </a:extLst>
          </p:cNvPr>
          <p:cNvSpPr>
            <a:spLocks noGrp="1" noRot="1" noChangeAspect="1" noChangeArrowheads="1" noTextEdit="1"/>
          </p:cNvSpPr>
          <p:nvPr>
            <p:ph type="sldImg"/>
          </p:nvPr>
        </p:nvSpPr>
        <p:spPr>
          <a:xfrm>
            <a:off x="1071563" y="685800"/>
            <a:ext cx="4714875" cy="3429000"/>
          </a:xfrm>
          <a:ln/>
        </p:spPr>
      </p:sp>
      <p:sp>
        <p:nvSpPr>
          <p:cNvPr id="106498" name="Notes Placeholder 2">
            <a:extLst>
              <a:ext uri="{FF2B5EF4-FFF2-40B4-BE49-F238E27FC236}">
                <a16:creationId xmlns:a16="http://schemas.microsoft.com/office/drawing/2014/main" id="{9886269E-80B6-E748-B141-AC89DFCC56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9800"/>
            <a:r>
              <a:rPr lang="en-US" altLang="en-US"/>
              <a:t>I’m Mike Lesiecki, with Luka Partners.  I’ll be the moderator for the webinar today and I also serve on EvaluATE’s community college liaison panel.   Lori Wingate will is the main presenter for the webinar. She is director of EvaluATE, which is located at The Evaluation Center at Western Michigan University. </a:t>
            </a:r>
          </a:p>
          <a:p>
            <a:pPr defTabSz="939800"/>
            <a:endParaRPr lang="en-US" altLang="en-US"/>
          </a:p>
          <a:p>
            <a:pPr defTabSz="939800"/>
            <a:endParaRPr lang="en-US" altLang="en-US"/>
          </a:p>
        </p:txBody>
      </p:sp>
      <p:sp>
        <p:nvSpPr>
          <p:cNvPr id="106499" name="Slide Number Placeholder 3">
            <a:extLst>
              <a:ext uri="{FF2B5EF4-FFF2-40B4-BE49-F238E27FC236}">
                <a16:creationId xmlns:a16="http://schemas.microsoft.com/office/drawing/2014/main" id="{8E042FF3-09E3-0646-82F9-B2FF5D626890}"/>
              </a:ext>
            </a:extLst>
          </p:cNvPr>
          <p:cNvSpPr>
            <a:spLocks noGrp="1" noChangeArrowheads="1"/>
          </p:cNvSpPr>
          <p:nvPr>
            <p:ph type="sldNum" sz="quarter" idx="5"/>
          </p:nvPr>
        </p:nvSpPr>
        <p:spPr>
          <a:xfrm>
            <a:off x="3884613" y="8685213"/>
            <a:ext cx="29718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600" baseline="30000">
                <a:solidFill>
                  <a:schemeClr val="tx1"/>
                </a:solidFill>
                <a:latin typeface="Times New Roman" panose="02020603050405020304" pitchFamily="18" charset="0"/>
              </a:defRPr>
            </a:lvl1pPr>
            <a:lvl2pPr defTabSz="966788">
              <a:defRPr sz="2600" baseline="30000">
                <a:solidFill>
                  <a:schemeClr val="tx1"/>
                </a:solidFill>
                <a:latin typeface="Times New Roman" panose="02020603050405020304" pitchFamily="18" charset="0"/>
              </a:defRPr>
            </a:lvl2pPr>
            <a:lvl3pPr defTabSz="966788">
              <a:defRPr sz="2600" baseline="30000">
                <a:solidFill>
                  <a:schemeClr val="tx1"/>
                </a:solidFill>
                <a:latin typeface="Times New Roman" panose="02020603050405020304" pitchFamily="18" charset="0"/>
              </a:defRPr>
            </a:lvl3pPr>
            <a:lvl4pPr defTabSz="966788">
              <a:defRPr sz="2600" baseline="30000">
                <a:solidFill>
                  <a:schemeClr val="tx1"/>
                </a:solidFill>
                <a:latin typeface="Times New Roman" panose="02020603050405020304" pitchFamily="18" charset="0"/>
              </a:defRPr>
            </a:lvl4pPr>
            <a:lvl5pPr defTabSz="966788">
              <a:defRPr sz="2600" baseline="30000">
                <a:solidFill>
                  <a:schemeClr val="tx1"/>
                </a:solidFill>
                <a:latin typeface="Times New Roman" panose="02020603050405020304" pitchFamily="18" charset="0"/>
              </a:defRPr>
            </a:lvl5pPr>
            <a:lvl6pPr marL="2278063" indent="1588" defTabSz="966788" eaLnBrk="0" fontAlgn="base" hangingPunct="0">
              <a:spcBef>
                <a:spcPct val="0"/>
              </a:spcBef>
              <a:spcAft>
                <a:spcPct val="0"/>
              </a:spcAft>
              <a:defRPr sz="2600" baseline="30000">
                <a:solidFill>
                  <a:schemeClr val="tx1"/>
                </a:solidFill>
                <a:latin typeface="Times New Roman" panose="02020603050405020304" pitchFamily="18" charset="0"/>
              </a:defRPr>
            </a:lvl6pPr>
            <a:lvl7pPr marL="2735263" indent="1588" defTabSz="966788" eaLnBrk="0" fontAlgn="base" hangingPunct="0">
              <a:spcBef>
                <a:spcPct val="0"/>
              </a:spcBef>
              <a:spcAft>
                <a:spcPct val="0"/>
              </a:spcAft>
              <a:defRPr sz="2600" baseline="30000">
                <a:solidFill>
                  <a:schemeClr val="tx1"/>
                </a:solidFill>
                <a:latin typeface="Times New Roman" panose="02020603050405020304" pitchFamily="18" charset="0"/>
              </a:defRPr>
            </a:lvl7pPr>
            <a:lvl8pPr marL="3192463" indent="1588" defTabSz="966788" eaLnBrk="0" fontAlgn="base" hangingPunct="0">
              <a:spcBef>
                <a:spcPct val="0"/>
              </a:spcBef>
              <a:spcAft>
                <a:spcPct val="0"/>
              </a:spcAft>
              <a:defRPr sz="2600" baseline="30000">
                <a:solidFill>
                  <a:schemeClr val="tx1"/>
                </a:solidFill>
                <a:latin typeface="Times New Roman" panose="02020603050405020304" pitchFamily="18" charset="0"/>
              </a:defRPr>
            </a:lvl8pPr>
            <a:lvl9pPr marL="3649663" indent="1588" defTabSz="966788" eaLnBrk="0" fontAlgn="base" hangingPunct="0">
              <a:spcBef>
                <a:spcPct val="0"/>
              </a:spcBef>
              <a:spcAft>
                <a:spcPct val="0"/>
              </a:spcAft>
              <a:defRPr sz="2600" baseline="30000">
                <a:solidFill>
                  <a:schemeClr val="tx1"/>
                </a:solidFill>
                <a:latin typeface="Times New Roman" panose="02020603050405020304" pitchFamily="18" charset="0"/>
              </a:defRPr>
            </a:lvl9pPr>
          </a:lstStyle>
          <a:p>
            <a:fld id="{056E996E-AD43-EE43-BBEA-0D29C6E6180F}" type="slidenum">
              <a:rPr lang="en-US" altLang="en-US" sz="1200" baseline="0" smtClean="0">
                <a:solidFill>
                  <a:srgbClr val="000000"/>
                </a:solidFill>
              </a:rPr>
              <a:pPr/>
              <a:t>4</a:t>
            </a:fld>
            <a:endParaRPr lang="en-US" altLang="en-US" sz="1200" baseline="0">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a:extLst>
              <a:ext uri="{FF2B5EF4-FFF2-40B4-BE49-F238E27FC236}">
                <a16:creationId xmlns:a16="http://schemas.microsoft.com/office/drawing/2014/main" id="{2224C9CF-8552-9B43-87BE-D510AE7F5E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defRPr sz="2600" baseline="30000">
                <a:solidFill>
                  <a:schemeClr val="tx1"/>
                </a:solidFill>
                <a:latin typeface="Times New Roman" panose="02020603050405020304" pitchFamily="18" charset="0"/>
              </a:defRPr>
            </a:lvl1pPr>
            <a:lvl2pPr marL="742950" indent="-285750" defTabSz="925513">
              <a:defRPr sz="2600" baseline="30000">
                <a:solidFill>
                  <a:schemeClr val="tx1"/>
                </a:solidFill>
                <a:latin typeface="Times New Roman" panose="02020603050405020304" pitchFamily="18" charset="0"/>
              </a:defRPr>
            </a:lvl2pPr>
            <a:lvl3pPr marL="1143000" indent="-228600" defTabSz="925513">
              <a:defRPr sz="2600" baseline="30000">
                <a:solidFill>
                  <a:schemeClr val="tx1"/>
                </a:solidFill>
                <a:latin typeface="Times New Roman" panose="02020603050405020304" pitchFamily="18" charset="0"/>
              </a:defRPr>
            </a:lvl3pPr>
            <a:lvl4pPr marL="1600200" indent="-228600" defTabSz="925513">
              <a:defRPr sz="2600" baseline="30000">
                <a:solidFill>
                  <a:schemeClr val="tx1"/>
                </a:solidFill>
                <a:latin typeface="Times New Roman" panose="02020603050405020304" pitchFamily="18" charset="0"/>
              </a:defRPr>
            </a:lvl4pPr>
            <a:lvl5pPr marL="2057400" indent="-228600" defTabSz="925513">
              <a:defRPr sz="2600" baseline="30000">
                <a:solidFill>
                  <a:schemeClr val="tx1"/>
                </a:solidFill>
                <a:latin typeface="Times New Roman" panose="02020603050405020304" pitchFamily="18" charset="0"/>
              </a:defRPr>
            </a:lvl5pPr>
            <a:lvl6pPr marL="2514600" indent="-228600" defTabSz="925513"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defTabSz="925513"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defTabSz="925513"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defTabSz="925513" eaLnBrk="0" fontAlgn="base" hangingPunct="0">
              <a:spcBef>
                <a:spcPct val="0"/>
              </a:spcBef>
              <a:spcAft>
                <a:spcPct val="0"/>
              </a:spcAft>
              <a:defRPr sz="2600" baseline="30000">
                <a:solidFill>
                  <a:schemeClr val="tx1"/>
                </a:solidFill>
                <a:latin typeface="Times New Roman" panose="02020603050405020304" pitchFamily="18" charset="0"/>
              </a:defRPr>
            </a:lvl9pPr>
          </a:lstStyle>
          <a:p>
            <a:fld id="{37733B5B-1519-4740-87E3-0D07690C797A}" type="slidenum">
              <a:rPr lang="zh-CN" altLang="en-US" sz="1100" baseline="0" smtClean="0">
                <a:solidFill>
                  <a:srgbClr val="000000"/>
                </a:solidFill>
              </a:rPr>
              <a:pPr/>
              <a:t>23</a:t>
            </a:fld>
            <a:endParaRPr lang="en-US" altLang="zh-CN" sz="1100" baseline="0">
              <a:solidFill>
                <a:srgbClr val="000000"/>
              </a:solidFill>
            </a:endParaRPr>
          </a:p>
        </p:txBody>
      </p:sp>
      <p:sp>
        <p:nvSpPr>
          <p:cNvPr id="144386" name="Rectangle 2">
            <a:extLst>
              <a:ext uri="{FF2B5EF4-FFF2-40B4-BE49-F238E27FC236}">
                <a16:creationId xmlns:a16="http://schemas.microsoft.com/office/drawing/2014/main" id="{2503C28E-0D78-A849-BF0A-FF136A63A368}"/>
              </a:ext>
            </a:extLst>
          </p:cNvPr>
          <p:cNvSpPr>
            <a:spLocks noGrp="1" noRot="1" noChangeAspect="1" noChangeArrowheads="1" noTextEdit="1"/>
          </p:cNvSpPr>
          <p:nvPr>
            <p:ph type="sldImg"/>
          </p:nvPr>
        </p:nvSpPr>
        <p:spPr>
          <a:ln/>
        </p:spPr>
      </p:sp>
      <p:sp>
        <p:nvSpPr>
          <p:cNvPr id="144387" name="Rectangle 3">
            <a:extLst>
              <a:ext uri="{FF2B5EF4-FFF2-40B4-BE49-F238E27FC236}">
                <a16:creationId xmlns:a16="http://schemas.microsoft.com/office/drawing/2014/main" id="{C23FF450-BDAB-6443-9318-853E859592E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a:extLst>
              <a:ext uri="{FF2B5EF4-FFF2-40B4-BE49-F238E27FC236}">
                <a16:creationId xmlns:a16="http://schemas.microsoft.com/office/drawing/2014/main" id="{FAC0C4C1-C54A-BD4C-863A-9DB3B898290C}"/>
              </a:ext>
            </a:extLst>
          </p:cNvPr>
          <p:cNvSpPr>
            <a:spLocks noGrp="1" noRot="1" noChangeAspect="1" noChangeArrowheads="1" noTextEdit="1"/>
          </p:cNvSpPr>
          <p:nvPr>
            <p:ph type="sldImg"/>
          </p:nvPr>
        </p:nvSpPr>
        <p:spPr>
          <a:xfrm>
            <a:off x="1260475" y="744538"/>
            <a:ext cx="5111750" cy="3717925"/>
          </a:xfrm>
          <a:ln/>
        </p:spPr>
      </p:sp>
      <p:sp>
        <p:nvSpPr>
          <p:cNvPr id="146434" name="Notes Placeholder 2">
            <a:extLst>
              <a:ext uri="{FF2B5EF4-FFF2-40B4-BE49-F238E27FC236}">
                <a16:creationId xmlns:a16="http://schemas.microsoft.com/office/drawing/2014/main" id="{2ADB7EDF-7592-304A-B8D2-A320B6321B6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46435" name="Slide Number Placeholder 3">
            <a:extLst>
              <a:ext uri="{FF2B5EF4-FFF2-40B4-BE49-F238E27FC236}">
                <a16:creationId xmlns:a16="http://schemas.microsoft.com/office/drawing/2014/main" id="{A2372872-B51A-9947-B0B0-C4725A7A467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1713">
              <a:defRPr sz="2600" baseline="30000">
                <a:solidFill>
                  <a:schemeClr val="tx1"/>
                </a:solidFill>
                <a:latin typeface="Times New Roman" panose="02020603050405020304" pitchFamily="18" charset="0"/>
              </a:defRPr>
            </a:lvl1pPr>
            <a:lvl2pPr marL="769938" indent="-295275" defTabSz="1001713">
              <a:defRPr sz="2600" baseline="30000">
                <a:solidFill>
                  <a:schemeClr val="tx1"/>
                </a:solidFill>
                <a:latin typeface="Times New Roman" panose="02020603050405020304" pitchFamily="18" charset="0"/>
              </a:defRPr>
            </a:lvl2pPr>
            <a:lvl3pPr marL="1184275" indent="-236538" defTabSz="1001713">
              <a:defRPr sz="2600" baseline="30000">
                <a:solidFill>
                  <a:schemeClr val="tx1"/>
                </a:solidFill>
                <a:latin typeface="Times New Roman" panose="02020603050405020304" pitchFamily="18" charset="0"/>
              </a:defRPr>
            </a:lvl3pPr>
            <a:lvl4pPr marL="1658938" indent="-236538" defTabSz="1001713">
              <a:defRPr sz="2600" baseline="30000">
                <a:solidFill>
                  <a:schemeClr val="tx1"/>
                </a:solidFill>
                <a:latin typeface="Times New Roman" panose="02020603050405020304" pitchFamily="18" charset="0"/>
              </a:defRPr>
            </a:lvl4pPr>
            <a:lvl5pPr marL="2133600" indent="-236538" defTabSz="1001713">
              <a:defRPr sz="2600" baseline="30000">
                <a:solidFill>
                  <a:schemeClr val="tx1"/>
                </a:solidFill>
                <a:latin typeface="Times New Roman" panose="02020603050405020304" pitchFamily="18" charset="0"/>
              </a:defRPr>
            </a:lvl5pPr>
            <a:lvl6pPr marL="2590800" indent="-236538" defTabSz="1001713" eaLnBrk="0" fontAlgn="base" hangingPunct="0">
              <a:spcBef>
                <a:spcPct val="0"/>
              </a:spcBef>
              <a:spcAft>
                <a:spcPct val="0"/>
              </a:spcAft>
              <a:defRPr sz="2600" baseline="30000">
                <a:solidFill>
                  <a:schemeClr val="tx1"/>
                </a:solidFill>
                <a:latin typeface="Times New Roman" panose="02020603050405020304" pitchFamily="18" charset="0"/>
              </a:defRPr>
            </a:lvl6pPr>
            <a:lvl7pPr marL="3048000" indent="-236538" defTabSz="1001713" eaLnBrk="0" fontAlgn="base" hangingPunct="0">
              <a:spcBef>
                <a:spcPct val="0"/>
              </a:spcBef>
              <a:spcAft>
                <a:spcPct val="0"/>
              </a:spcAft>
              <a:defRPr sz="2600" baseline="30000">
                <a:solidFill>
                  <a:schemeClr val="tx1"/>
                </a:solidFill>
                <a:latin typeface="Times New Roman" panose="02020603050405020304" pitchFamily="18" charset="0"/>
              </a:defRPr>
            </a:lvl7pPr>
            <a:lvl8pPr marL="3505200" indent="-236538" defTabSz="1001713" eaLnBrk="0" fontAlgn="base" hangingPunct="0">
              <a:spcBef>
                <a:spcPct val="0"/>
              </a:spcBef>
              <a:spcAft>
                <a:spcPct val="0"/>
              </a:spcAft>
              <a:defRPr sz="2600" baseline="30000">
                <a:solidFill>
                  <a:schemeClr val="tx1"/>
                </a:solidFill>
                <a:latin typeface="Times New Roman" panose="02020603050405020304" pitchFamily="18" charset="0"/>
              </a:defRPr>
            </a:lvl8pPr>
            <a:lvl9pPr marL="3962400" indent="-236538" defTabSz="1001713" eaLnBrk="0" fontAlgn="base" hangingPunct="0">
              <a:spcBef>
                <a:spcPct val="0"/>
              </a:spcBef>
              <a:spcAft>
                <a:spcPct val="0"/>
              </a:spcAft>
              <a:defRPr sz="2600" baseline="30000">
                <a:solidFill>
                  <a:schemeClr val="tx1"/>
                </a:solidFill>
                <a:latin typeface="Times New Roman" panose="02020603050405020304" pitchFamily="18" charset="0"/>
              </a:defRPr>
            </a:lvl9pPr>
          </a:lstStyle>
          <a:p>
            <a:fld id="{8852EF36-04EF-9E44-9361-37064B2BC7B7}" type="slidenum">
              <a:rPr lang="en-US" altLang="en-US" sz="1200" baseline="0" smtClean="0">
                <a:solidFill>
                  <a:srgbClr val="000000"/>
                </a:solidFill>
                <a:ea typeface="ＭＳ Ｐゴシック" panose="020B0600070205080204" pitchFamily="34" charset="-128"/>
              </a:rPr>
              <a:pPr/>
              <a:t>24</a:t>
            </a:fld>
            <a:endParaRPr lang="en-US" altLang="en-US" sz="1200" baseline="0">
              <a:solidFill>
                <a:srgbClr val="000000"/>
              </a:solidFill>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Image Placeholder 1">
            <a:extLst>
              <a:ext uri="{FF2B5EF4-FFF2-40B4-BE49-F238E27FC236}">
                <a16:creationId xmlns:a16="http://schemas.microsoft.com/office/drawing/2014/main" id="{E820867C-4DBD-674F-B2D3-F255ACC99F4D}"/>
              </a:ext>
            </a:extLst>
          </p:cNvPr>
          <p:cNvSpPr>
            <a:spLocks noGrp="1" noRot="1" noChangeAspect="1" noChangeArrowheads="1" noTextEdit="1"/>
          </p:cNvSpPr>
          <p:nvPr>
            <p:ph type="sldImg"/>
          </p:nvPr>
        </p:nvSpPr>
        <p:spPr>
          <a:xfrm>
            <a:off x="1260475" y="744538"/>
            <a:ext cx="5111750" cy="3717925"/>
          </a:xfrm>
          <a:ln/>
        </p:spPr>
      </p:sp>
      <p:sp>
        <p:nvSpPr>
          <p:cNvPr id="150530" name="Notes Placeholder 2">
            <a:extLst>
              <a:ext uri="{FF2B5EF4-FFF2-40B4-BE49-F238E27FC236}">
                <a16:creationId xmlns:a16="http://schemas.microsoft.com/office/drawing/2014/main" id="{61482DD8-CACE-974A-B5CD-F2745913D46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50531" name="Slide Number Placeholder 3">
            <a:extLst>
              <a:ext uri="{FF2B5EF4-FFF2-40B4-BE49-F238E27FC236}">
                <a16:creationId xmlns:a16="http://schemas.microsoft.com/office/drawing/2014/main" id="{EA105CCA-3043-D240-B471-1D0E8822C8B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1713">
              <a:defRPr sz="2600" baseline="30000">
                <a:solidFill>
                  <a:schemeClr val="tx1"/>
                </a:solidFill>
                <a:latin typeface="Times New Roman" panose="02020603050405020304" pitchFamily="18" charset="0"/>
              </a:defRPr>
            </a:lvl1pPr>
            <a:lvl2pPr marL="769938" indent="-295275" defTabSz="1001713">
              <a:defRPr sz="2600" baseline="30000">
                <a:solidFill>
                  <a:schemeClr val="tx1"/>
                </a:solidFill>
                <a:latin typeface="Times New Roman" panose="02020603050405020304" pitchFamily="18" charset="0"/>
              </a:defRPr>
            </a:lvl2pPr>
            <a:lvl3pPr marL="1184275" indent="-236538" defTabSz="1001713">
              <a:defRPr sz="2600" baseline="30000">
                <a:solidFill>
                  <a:schemeClr val="tx1"/>
                </a:solidFill>
                <a:latin typeface="Times New Roman" panose="02020603050405020304" pitchFamily="18" charset="0"/>
              </a:defRPr>
            </a:lvl3pPr>
            <a:lvl4pPr marL="1658938" indent="-236538" defTabSz="1001713">
              <a:defRPr sz="2600" baseline="30000">
                <a:solidFill>
                  <a:schemeClr val="tx1"/>
                </a:solidFill>
                <a:latin typeface="Times New Roman" panose="02020603050405020304" pitchFamily="18" charset="0"/>
              </a:defRPr>
            </a:lvl4pPr>
            <a:lvl5pPr marL="2133600" indent="-236538" defTabSz="1001713">
              <a:defRPr sz="2600" baseline="30000">
                <a:solidFill>
                  <a:schemeClr val="tx1"/>
                </a:solidFill>
                <a:latin typeface="Times New Roman" panose="02020603050405020304" pitchFamily="18" charset="0"/>
              </a:defRPr>
            </a:lvl5pPr>
            <a:lvl6pPr marL="2590800" indent="-236538" defTabSz="1001713" eaLnBrk="0" fontAlgn="base" hangingPunct="0">
              <a:spcBef>
                <a:spcPct val="0"/>
              </a:spcBef>
              <a:spcAft>
                <a:spcPct val="0"/>
              </a:spcAft>
              <a:defRPr sz="2600" baseline="30000">
                <a:solidFill>
                  <a:schemeClr val="tx1"/>
                </a:solidFill>
                <a:latin typeface="Times New Roman" panose="02020603050405020304" pitchFamily="18" charset="0"/>
              </a:defRPr>
            </a:lvl6pPr>
            <a:lvl7pPr marL="3048000" indent="-236538" defTabSz="1001713" eaLnBrk="0" fontAlgn="base" hangingPunct="0">
              <a:spcBef>
                <a:spcPct val="0"/>
              </a:spcBef>
              <a:spcAft>
                <a:spcPct val="0"/>
              </a:spcAft>
              <a:defRPr sz="2600" baseline="30000">
                <a:solidFill>
                  <a:schemeClr val="tx1"/>
                </a:solidFill>
                <a:latin typeface="Times New Roman" panose="02020603050405020304" pitchFamily="18" charset="0"/>
              </a:defRPr>
            </a:lvl7pPr>
            <a:lvl8pPr marL="3505200" indent="-236538" defTabSz="1001713" eaLnBrk="0" fontAlgn="base" hangingPunct="0">
              <a:spcBef>
                <a:spcPct val="0"/>
              </a:spcBef>
              <a:spcAft>
                <a:spcPct val="0"/>
              </a:spcAft>
              <a:defRPr sz="2600" baseline="30000">
                <a:solidFill>
                  <a:schemeClr val="tx1"/>
                </a:solidFill>
                <a:latin typeface="Times New Roman" panose="02020603050405020304" pitchFamily="18" charset="0"/>
              </a:defRPr>
            </a:lvl8pPr>
            <a:lvl9pPr marL="3962400" indent="-236538" defTabSz="1001713" eaLnBrk="0" fontAlgn="base" hangingPunct="0">
              <a:spcBef>
                <a:spcPct val="0"/>
              </a:spcBef>
              <a:spcAft>
                <a:spcPct val="0"/>
              </a:spcAft>
              <a:defRPr sz="2600" baseline="30000">
                <a:solidFill>
                  <a:schemeClr val="tx1"/>
                </a:solidFill>
                <a:latin typeface="Times New Roman" panose="02020603050405020304" pitchFamily="18" charset="0"/>
              </a:defRPr>
            </a:lvl9pPr>
          </a:lstStyle>
          <a:p>
            <a:fld id="{5752768E-13E2-F345-B14B-4DBF313F20FC}" type="slidenum">
              <a:rPr lang="en-US" altLang="en-US" sz="1200" baseline="0" smtClean="0">
                <a:solidFill>
                  <a:srgbClr val="000000"/>
                </a:solidFill>
                <a:ea typeface="ＭＳ Ｐゴシック" panose="020B0600070205080204" pitchFamily="34" charset="-128"/>
              </a:rPr>
              <a:pPr/>
              <a:t>27</a:t>
            </a:fld>
            <a:endParaRPr lang="en-US" altLang="en-US" sz="1200" baseline="0">
              <a:solidFill>
                <a:srgbClr val="000000"/>
              </a:solidFill>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Image Placeholder 1">
            <a:extLst>
              <a:ext uri="{FF2B5EF4-FFF2-40B4-BE49-F238E27FC236}">
                <a16:creationId xmlns:a16="http://schemas.microsoft.com/office/drawing/2014/main" id="{93B3E84C-A19C-6A40-A10C-861C5A07024D}"/>
              </a:ext>
            </a:extLst>
          </p:cNvPr>
          <p:cNvSpPr>
            <a:spLocks noGrp="1" noRot="1" noChangeAspect="1" noChangeArrowheads="1" noTextEdit="1"/>
          </p:cNvSpPr>
          <p:nvPr>
            <p:ph type="sldImg"/>
          </p:nvPr>
        </p:nvSpPr>
        <p:spPr>
          <a:xfrm>
            <a:off x="1260475" y="744538"/>
            <a:ext cx="5111750" cy="3717925"/>
          </a:xfrm>
          <a:ln/>
        </p:spPr>
      </p:sp>
      <p:sp>
        <p:nvSpPr>
          <p:cNvPr id="152578" name="Notes Placeholder 2">
            <a:extLst>
              <a:ext uri="{FF2B5EF4-FFF2-40B4-BE49-F238E27FC236}">
                <a16:creationId xmlns:a16="http://schemas.microsoft.com/office/drawing/2014/main" id="{D60762D2-21F9-434F-B841-C911531D9CD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52579" name="Slide Number Placeholder 3">
            <a:extLst>
              <a:ext uri="{FF2B5EF4-FFF2-40B4-BE49-F238E27FC236}">
                <a16:creationId xmlns:a16="http://schemas.microsoft.com/office/drawing/2014/main" id="{A66CAA15-7B00-9E40-A66E-ECA189BB60A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1713">
              <a:defRPr sz="2600" baseline="30000">
                <a:solidFill>
                  <a:schemeClr val="tx1"/>
                </a:solidFill>
                <a:latin typeface="Times New Roman" panose="02020603050405020304" pitchFamily="18" charset="0"/>
              </a:defRPr>
            </a:lvl1pPr>
            <a:lvl2pPr marL="769938" indent="-295275" defTabSz="1001713">
              <a:defRPr sz="2600" baseline="30000">
                <a:solidFill>
                  <a:schemeClr val="tx1"/>
                </a:solidFill>
                <a:latin typeface="Times New Roman" panose="02020603050405020304" pitchFamily="18" charset="0"/>
              </a:defRPr>
            </a:lvl2pPr>
            <a:lvl3pPr marL="1184275" indent="-236538" defTabSz="1001713">
              <a:defRPr sz="2600" baseline="30000">
                <a:solidFill>
                  <a:schemeClr val="tx1"/>
                </a:solidFill>
                <a:latin typeface="Times New Roman" panose="02020603050405020304" pitchFamily="18" charset="0"/>
              </a:defRPr>
            </a:lvl3pPr>
            <a:lvl4pPr marL="1658938" indent="-236538" defTabSz="1001713">
              <a:defRPr sz="2600" baseline="30000">
                <a:solidFill>
                  <a:schemeClr val="tx1"/>
                </a:solidFill>
                <a:latin typeface="Times New Roman" panose="02020603050405020304" pitchFamily="18" charset="0"/>
              </a:defRPr>
            </a:lvl4pPr>
            <a:lvl5pPr marL="2133600" indent="-236538" defTabSz="1001713">
              <a:defRPr sz="2600" baseline="30000">
                <a:solidFill>
                  <a:schemeClr val="tx1"/>
                </a:solidFill>
                <a:latin typeface="Times New Roman" panose="02020603050405020304" pitchFamily="18" charset="0"/>
              </a:defRPr>
            </a:lvl5pPr>
            <a:lvl6pPr marL="2590800" indent="-236538" defTabSz="1001713" eaLnBrk="0" fontAlgn="base" hangingPunct="0">
              <a:spcBef>
                <a:spcPct val="0"/>
              </a:spcBef>
              <a:spcAft>
                <a:spcPct val="0"/>
              </a:spcAft>
              <a:defRPr sz="2600" baseline="30000">
                <a:solidFill>
                  <a:schemeClr val="tx1"/>
                </a:solidFill>
                <a:latin typeface="Times New Roman" panose="02020603050405020304" pitchFamily="18" charset="0"/>
              </a:defRPr>
            </a:lvl6pPr>
            <a:lvl7pPr marL="3048000" indent="-236538" defTabSz="1001713" eaLnBrk="0" fontAlgn="base" hangingPunct="0">
              <a:spcBef>
                <a:spcPct val="0"/>
              </a:spcBef>
              <a:spcAft>
                <a:spcPct val="0"/>
              </a:spcAft>
              <a:defRPr sz="2600" baseline="30000">
                <a:solidFill>
                  <a:schemeClr val="tx1"/>
                </a:solidFill>
                <a:latin typeface="Times New Roman" panose="02020603050405020304" pitchFamily="18" charset="0"/>
              </a:defRPr>
            </a:lvl7pPr>
            <a:lvl8pPr marL="3505200" indent="-236538" defTabSz="1001713" eaLnBrk="0" fontAlgn="base" hangingPunct="0">
              <a:spcBef>
                <a:spcPct val="0"/>
              </a:spcBef>
              <a:spcAft>
                <a:spcPct val="0"/>
              </a:spcAft>
              <a:defRPr sz="2600" baseline="30000">
                <a:solidFill>
                  <a:schemeClr val="tx1"/>
                </a:solidFill>
                <a:latin typeface="Times New Roman" panose="02020603050405020304" pitchFamily="18" charset="0"/>
              </a:defRPr>
            </a:lvl8pPr>
            <a:lvl9pPr marL="3962400" indent="-236538" defTabSz="1001713" eaLnBrk="0" fontAlgn="base" hangingPunct="0">
              <a:spcBef>
                <a:spcPct val="0"/>
              </a:spcBef>
              <a:spcAft>
                <a:spcPct val="0"/>
              </a:spcAft>
              <a:defRPr sz="2600" baseline="30000">
                <a:solidFill>
                  <a:schemeClr val="tx1"/>
                </a:solidFill>
                <a:latin typeface="Times New Roman" panose="02020603050405020304" pitchFamily="18" charset="0"/>
              </a:defRPr>
            </a:lvl9pPr>
          </a:lstStyle>
          <a:p>
            <a:fld id="{45374CFB-3502-BA43-92B6-B11D78586B70}" type="slidenum">
              <a:rPr lang="en-US" altLang="en-US" sz="1200" baseline="0" smtClean="0">
                <a:solidFill>
                  <a:srgbClr val="000000"/>
                </a:solidFill>
                <a:ea typeface="ＭＳ Ｐゴシック" panose="020B0600070205080204" pitchFamily="34" charset="-128"/>
              </a:rPr>
              <a:pPr/>
              <a:t>28</a:t>
            </a:fld>
            <a:endParaRPr lang="en-US" altLang="en-US" sz="1200" baseline="0">
              <a:solidFill>
                <a:srgbClr val="000000"/>
              </a:solidFill>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a:extLst>
              <a:ext uri="{FF2B5EF4-FFF2-40B4-BE49-F238E27FC236}">
                <a16:creationId xmlns:a16="http://schemas.microsoft.com/office/drawing/2014/main" id="{01BF1F80-B3B4-4747-85A1-139F31FFEA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1713">
              <a:defRPr sz="2600" baseline="30000">
                <a:solidFill>
                  <a:schemeClr val="tx1"/>
                </a:solidFill>
                <a:latin typeface="Times New Roman" panose="02020603050405020304" pitchFamily="18" charset="0"/>
              </a:defRPr>
            </a:lvl1pPr>
            <a:lvl2pPr marL="769938" indent="-295275" defTabSz="1001713">
              <a:defRPr sz="2600" baseline="30000">
                <a:solidFill>
                  <a:schemeClr val="tx1"/>
                </a:solidFill>
                <a:latin typeface="Times New Roman" panose="02020603050405020304" pitchFamily="18" charset="0"/>
              </a:defRPr>
            </a:lvl2pPr>
            <a:lvl3pPr marL="1184275" indent="-236538" defTabSz="1001713">
              <a:defRPr sz="2600" baseline="30000">
                <a:solidFill>
                  <a:schemeClr val="tx1"/>
                </a:solidFill>
                <a:latin typeface="Times New Roman" panose="02020603050405020304" pitchFamily="18" charset="0"/>
              </a:defRPr>
            </a:lvl3pPr>
            <a:lvl4pPr marL="1658938" indent="-236538" defTabSz="1001713">
              <a:defRPr sz="2600" baseline="30000">
                <a:solidFill>
                  <a:schemeClr val="tx1"/>
                </a:solidFill>
                <a:latin typeface="Times New Roman" panose="02020603050405020304" pitchFamily="18" charset="0"/>
              </a:defRPr>
            </a:lvl4pPr>
            <a:lvl5pPr marL="2133600" indent="-236538" defTabSz="1001713">
              <a:defRPr sz="2600" baseline="30000">
                <a:solidFill>
                  <a:schemeClr val="tx1"/>
                </a:solidFill>
                <a:latin typeface="Times New Roman" panose="02020603050405020304" pitchFamily="18" charset="0"/>
              </a:defRPr>
            </a:lvl5pPr>
            <a:lvl6pPr marL="2590800" indent="-236538" defTabSz="1001713" eaLnBrk="0" fontAlgn="base" hangingPunct="0">
              <a:spcBef>
                <a:spcPct val="0"/>
              </a:spcBef>
              <a:spcAft>
                <a:spcPct val="0"/>
              </a:spcAft>
              <a:defRPr sz="2600" baseline="30000">
                <a:solidFill>
                  <a:schemeClr val="tx1"/>
                </a:solidFill>
                <a:latin typeface="Times New Roman" panose="02020603050405020304" pitchFamily="18" charset="0"/>
              </a:defRPr>
            </a:lvl6pPr>
            <a:lvl7pPr marL="3048000" indent="-236538" defTabSz="1001713" eaLnBrk="0" fontAlgn="base" hangingPunct="0">
              <a:spcBef>
                <a:spcPct val="0"/>
              </a:spcBef>
              <a:spcAft>
                <a:spcPct val="0"/>
              </a:spcAft>
              <a:defRPr sz="2600" baseline="30000">
                <a:solidFill>
                  <a:schemeClr val="tx1"/>
                </a:solidFill>
                <a:latin typeface="Times New Roman" panose="02020603050405020304" pitchFamily="18" charset="0"/>
              </a:defRPr>
            </a:lvl7pPr>
            <a:lvl8pPr marL="3505200" indent="-236538" defTabSz="1001713" eaLnBrk="0" fontAlgn="base" hangingPunct="0">
              <a:spcBef>
                <a:spcPct val="0"/>
              </a:spcBef>
              <a:spcAft>
                <a:spcPct val="0"/>
              </a:spcAft>
              <a:defRPr sz="2600" baseline="30000">
                <a:solidFill>
                  <a:schemeClr val="tx1"/>
                </a:solidFill>
                <a:latin typeface="Times New Roman" panose="02020603050405020304" pitchFamily="18" charset="0"/>
              </a:defRPr>
            </a:lvl8pPr>
            <a:lvl9pPr marL="3962400" indent="-236538" defTabSz="1001713" eaLnBrk="0" fontAlgn="base" hangingPunct="0">
              <a:spcBef>
                <a:spcPct val="0"/>
              </a:spcBef>
              <a:spcAft>
                <a:spcPct val="0"/>
              </a:spcAft>
              <a:defRPr sz="2600" baseline="30000">
                <a:solidFill>
                  <a:schemeClr val="tx1"/>
                </a:solidFill>
                <a:latin typeface="Times New Roman" panose="02020603050405020304" pitchFamily="18" charset="0"/>
              </a:defRPr>
            </a:lvl9pPr>
          </a:lstStyle>
          <a:p>
            <a:fld id="{E7D50F46-290D-D344-84F8-BFE907F49816}" type="slidenum">
              <a:rPr lang="zh-CN" altLang="en-US" sz="1200" baseline="0" smtClean="0">
                <a:solidFill>
                  <a:srgbClr val="000000"/>
                </a:solidFill>
                <a:ea typeface="ＭＳ Ｐゴシック" panose="020B0600070205080204" pitchFamily="34" charset="-128"/>
              </a:rPr>
              <a:pPr/>
              <a:t>32</a:t>
            </a:fld>
            <a:endParaRPr lang="en-US" altLang="zh-CN" sz="1200" baseline="0">
              <a:solidFill>
                <a:srgbClr val="000000"/>
              </a:solidFill>
              <a:ea typeface="ＭＳ Ｐゴシック" panose="020B0600070205080204" pitchFamily="34" charset="-128"/>
            </a:endParaRPr>
          </a:p>
        </p:txBody>
      </p:sp>
      <p:sp>
        <p:nvSpPr>
          <p:cNvPr id="157698" name="Rectangle 2">
            <a:extLst>
              <a:ext uri="{FF2B5EF4-FFF2-40B4-BE49-F238E27FC236}">
                <a16:creationId xmlns:a16="http://schemas.microsoft.com/office/drawing/2014/main" id="{3AE6764B-B49B-1A44-8E99-284FD8D699B3}"/>
              </a:ext>
            </a:extLst>
          </p:cNvPr>
          <p:cNvSpPr>
            <a:spLocks noGrp="1" noRot="1" noChangeAspect="1" noChangeArrowheads="1" noTextEdit="1"/>
          </p:cNvSpPr>
          <p:nvPr>
            <p:ph type="sldImg"/>
          </p:nvPr>
        </p:nvSpPr>
        <p:spPr>
          <a:xfrm>
            <a:off x="1182688" y="719138"/>
            <a:ext cx="4949825" cy="3600450"/>
          </a:xfrm>
          <a:ln/>
        </p:spPr>
      </p:sp>
      <p:sp>
        <p:nvSpPr>
          <p:cNvPr id="157699" name="Rectangle 3">
            <a:extLst>
              <a:ext uri="{FF2B5EF4-FFF2-40B4-BE49-F238E27FC236}">
                <a16:creationId xmlns:a16="http://schemas.microsoft.com/office/drawing/2014/main" id="{1909E415-A3A1-8540-9BF8-AC913C6C747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a:extLst>
              <a:ext uri="{FF2B5EF4-FFF2-40B4-BE49-F238E27FC236}">
                <a16:creationId xmlns:a16="http://schemas.microsoft.com/office/drawing/2014/main" id="{377EB813-837B-A948-8C88-D3709DA164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600" baseline="30000">
                <a:solidFill>
                  <a:schemeClr val="tx1"/>
                </a:solidFill>
                <a:latin typeface="Times New Roman" panose="02020603050405020304" pitchFamily="18" charset="0"/>
              </a:defRPr>
            </a:lvl1pPr>
            <a:lvl2pPr marL="776288" indent="-298450" defTabSz="966788">
              <a:defRPr sz="2600" baseline="30000">
                <a:solidFill>
                  <a:schemeClr val="tx1"/>
                </a:solidFill>
                <a:latin typeface="Times New Roman" panose="02020603050405020304" pitchFamily="18" charset="0"/>
              </a:defRPr>
            </a:lvl2pPr>
            <a:lvl3pPr marL="1193800" indent="-238125" defTabSz="966788">
              <a:defRPr sz="2600" baseline="30000">
                <a:solidFill>
                  <a:schemeClr val="tx1"/>
                </a:solidFill>
                <a:latin typeface="Times New Roman" panose="02020603050405020304" pitchFamily="18" charset="0"/>
              </a:defRPr>
            </a:lvl3pPr>
            <a:lvl4pPr marL="1671638" indent="-238125" defTabSz="966788">
              <a:defRPr sz="2600" baseline="30000">
                <a:solidFill>
                  <a:schemeClr val="tx1"/>
                </a:solidFill>
                <a:latin typeface="Times New Roman" panose="02020603050405020304" pitchFamily="18" charset="0"/>
              </a:defRPr>
            </a:lvl4pPr>
            <a:lvl5pPr marL="2151063" indent="-238125" defTabSz="966788">
              <a:defRPr sz="2600" baseline="30000">
                <a:solidFill>
                  <a:schemeClr val="tx1"/>
                </a:solidFill>
                <a:latin typeface="Times New Roman" panose="02020603050405020304" pitchFamily="18" charset="0"/>
              </a:defRPr>
            </a:lvl5pPr>
            <a:lvl6pPr marL="2608263" indent="-238125" defTabSz="966788" eaLnBrk="0" fontAlgn="base" hangingPunct="0">
              <a:spcBef>
                <a:spcPct val="0"/>
              </a:spcBef>
              <a:spcAft>
                <a:spcPct val="0"/>
              </a:spcAft>
              <a:defRPr sz="2600" baseline="30000">
                <a:solidFill>
                  <a:schemeClr val="tx1"/>
                </a:solidFill>
                <a:latin typeface="Times New Roman" panose="02020603050405020304" pitchFamily="18" charset="0"/>
              </a:defRPr>
            </a:lvl6pPr>
            <a:lvl7pPr marL="3065463" indent="-238125" defTabSz="966788" eaLnBrk="0" fontAlgn="base" hangingPunct="0">
              <a:spcBef>
                <a:spcPct val="0"/>
              </a:spcBef>
              <a:spcAft>
                <a:spcPct val="0"/>
              </a:spcAft>
              <a:defRPr sz="2600" baseline="30000">
                <a:solidFill>
                  <a:schemeClr val="tx1"/>
                </a:solidFill>
                <a:latin typeface="Times New Roman" panose="02020603050405020304" pitchFamily="18" charset="0"/>
              </a:defRPr>
            </a:lvl7pPr>
            <a:lvl8pPr marL="3522663" indent="-238125" defTabSz="966788" eaLnBrk="0" fontAlgn="base" hangingPunct="0">
              <a:spcBef>
                <a:spcPct val="0"/>
              </a:spcBef>
              <a:spcAft>
                <a:spcPct val="0"/>
              </a:spcAft>
              <a:defRPr sz="2600" baseline="30000">
                <a:solidFill>
                  <a:schemeClr val="tx1"/>
                </a:solidFill>
                <a:latin typeface="Times New Roman" panose="02020603050405020304" pitchFamily="18" charset="0"/>
              </a:defRPr>
            </a:lvl8pPr>
            <a:lvl9pPr marL="3979863" indent="-238125" defTabSz="966788" eaLnBrk="0" fontAlgn="base" hangingPunct="0">
              <a:spcBef>
                <a:spcPct val="0"/>
              </a:spcBef>
              <a:spcAft>
                <a:spcPct val="0"/>
              </a:spcAft>
              <a:defRPr sz="2600" baseline="30000">
                <a:solidFill>
                  <a:schemeClr val="tx1"/>
                </a:solidFill>
                <a:latin typeface="Times New Roman" panose="02020603050405020304" pitchFamily="18" charset="0"/>
              </a:defRPr>
            </a:lvl9pPr>
          </a:lstStyle>
          <a:p>
            <a:fld id="{0AD68812-0D20-2443-BF01-09666B63AEB7}" type="slidenum">
              <a:rPr lang="zh-CN" altLang="en-US" sz="1200" baseline="0" smtClean="0">
                <a:solidFill>
                  <a:srgbClr val="000000"/>
                </a:solidFill>
              </a:rPr>
              <a:pPr/>
              <a:t>33</a:t>
            </a:fld>
            <a:endParaRPr lang="en-US" altLang="zh-CN" sz="1200" baseline="0">
              <a:solidFill>
                <a:srgbClr val="000000"/>
              </a:solidFill>
            </a:endParaRPr>
          </a:p>
        </p:txBody>
      </p:sp>
      <p:sp>
        <p:nvSpPr>
          <p:cNvPr id="159746" name="Rectangle 2">
            <a:extLst>
              <a:ext uri="{FF2B5EF4-FFF2-40B4-BE49-F238E27FC236}">
                <a16:creationId xmlns:a16="http://schemas.microsoft.com/office/drawing/2014/main" id="{CCAD0C8D-3990-0447-A44A-81FB110D5AA5}"/>
              </a:ext>
            </a:extLst>
          </p:cNvPr>
          <p:cNvSpPr>
            <a:spLocks noGrp="1" noRot="1" noChangeAspect="1" noChangeArrowheads="1" noTextEdit="1"/>
          </p:cNvSpPr>
          <p:nvPr>
            <p:ph type="sldImg"/>
          </p:nvPr>
        </p:nvSpPr>
        <p:spPr>
          <a:ln/>
        </p:spPr>
      </p:sp>
      <p:sp>
        <p:nvSpPr>
          <p:cNvPr id="159747" name="Rectangle 3">
            <a:extLst>
              <a:ext uri="{FF2B5EF4-FFF2-40B4-BE49-F238E27FC236}">
                <a16:creationId xmlns:a16="http://schemas.microsoft.com/office/drawing/2014/main" id="{A2451CD7-17CD-3C4E-905D-32D6E97BA1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CN"/>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a:extLst>
              <a:ext uri="{FF2B5EF4-FFF2-40B4-BE49-F238E27FC236}">
                <a16:creationId xmlns:a16="http://schemas.microsoft.com/office/drawing/2014/main" id="{1E4ACECB-8843-2F45-A88F-2F5CD979A8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600" baseline="30000">
                <a:solidFill>
                  <a:schemeClr val="tx1"/>
                </a:solidFill>
                <a:latin typeface="Times New Roman" panose="02020603050405020304" pitchFamily="18" charset="0"/>
              </a:defRPr>
            </a:lvl1pPr>
            <a:lvl2pPr marL="742950" indent="-285750" defTabSz="966788">
              <a:defRPr sz="2600" baseline="30000">
                <a:solidFill>
                  <a:schemeClr val="tx1"/>
                </a:solidFill>
                <a:latin typeface="Times New Roman" panose="02020603050405020304" pitchFamily="18" charset="0"/>
              </a:defRPr>
            </a:lvl2pPr>
            <a:lvl3pPr marL="1143000" indent="-228600" defTabSz="966788">
              <a:defRPr sz="2600" baseline="30000">
                <a:solidFill>
                  <a:schemeClr val="tx1"/>
                </a:solidFill>
                <a:latin typeface="Times New Roman" panose="02020603050405020304" pitchFamily="18" charset="0"/>
              </a:defRPr>
            </a:lvl3pPr>
            <a:lvl4pPr marL="1600200" indent="-228600" defTabSz="966788">
              <a:defRPr sz="2600" baseline="30000">
                <a:solidFill>
                  <a:schemeClr val="tx1"/>
                </a:solidFill>
                <a:latin typeface="Times New Roman" panose="02020603050405020304" pitchFamily="18" charset="0"/>
              </a:defRPr>
            </a:lvl4pPr>
            <a:lvl5pPr marL="2057400" indent="-228600" defTabSz="966788">
              <a:defRPr sz="2600" baseline="300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600" baseline="30000">
                <a:solidFill>
                  <a:schemeClr val="tx1"/>
                </a:solidFill>
                <a:latin typeface="Times New Roman" panose="02020603050405020304" pitchFamily="18" charset="0"/>
              </a:defRPr>
            </a:lvl9pPr>
          </a:lstStyle>
          <a:p>
            <a:fld id="{0FEC2F04-F3C1-1A40-BC92-EB95AE9FDF09}" type="slidenum">
              <a:rPr lang="zh-CN" altLang="en-US" sz="1200" baseline="0" smtClean="0">
                <a:solidFill>
                  <a:srgbClr val="000000"/>
                </a:solidFill>
                <a:cs typeface="Arial" panose="020B0604020202020204" pitchFamily="34" charset="0"/>
              </a:rPr>
              <a:pPr/>
              <a:t>34</a:t>
            </a:fld>
            <a:endParaRPr lang="en-US" altLang="zh-CN" sz="1200" baseline="0">
              <a:solidFill>
                <a:srgbClr val="000000"/>
              </a:solidFill>
              <a:cs typeface="Arial" panose="020B0604020202020204" pitchFamily="34" charset="0"/>
            </a:endParaRPr>
          </a:p>
        </p:txBody>
      </p:sp>
      <p:sp>
        <p:nvSpPr>
          <p:cNvPr id="161794" name="Rectangle 2">
            <a:extLst>
              <a:ext uri="{FF2B5EF4-FFF2-40B4-BE49-F238E27FC236}">
                <a16:creationId xmlns:a16="http://schemas.microsoft.com/office/drawing/2014/main" id="{E7B43232-64AD-3347-A3C3-B9EF74DA20A4}"/>
              </a:ext>
            </a:extLst>
          </p:cNvPr>
          <p:cNvSpPr>
            <a:spLocks noGrp="1" noRot="1" noChangeAspect="1" noChangeArrowheads="1" noTextEdit="1"/>
          </p:cNvSpPr>
          <p:nvPr>
            <p:ph type="sldImg"/>
          </p:nvPr>
        </p:nvSpPr>
        <p:spPr>
          <a:ln/>
        </p:spPr>
      </p:sp>
      <p:sp>
        <p:nvSpPr>
          <p:cNvPr id="161795" name="Rectangle 3">
            <a:extLst>
              <a:ext uri="{FF2B5EF4-FFF2-40B4-BE49-F238E27FC236}">
                <a16:creationId xmlns:a16="http://schemas.microsoft.com/office/drawing/2014/main" id="{657C348C-E9D0-364D-B0CC-35F6E2F1CF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SimSun" panose="02010600030101010101" pitchFamily="2" charset="-122"/>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2">
            <a:extLst>
              <a:ext uri="{FF2B5EF4-FFF2-40B4-BE49-F238E27FC236}">
                <a16:creationId xmlns:a16="http://schemas.microsoft.com/office/drawing/2014/main" id="{336AA392-D446-174C-BDBB-EFB59167B4A1}"/>
              </a:ext>
            </a:extLst>
          </p:cNvPr>
          <p:cNvSpPr>
            <a:spLocks noGrp="1" noRot="1" noChangeAspect="1" noChangeArrowheads="1" noTextEdit="1"/>
          </p:cNvSpPr>
          <p:nvPr>
            <p:ph type="sldImg"/>
          </p:nvPr>
        </p:nvSpPr>
        <p:spPr>
          <a:xfrm>
            <a:off x="1185863" y="717550"/>
            <a:ext cx="4951412" cy="3600450"/>
          </a:xfrm>
          <a:ln/>
        </p:spPr>
      </p:sp>
      <p:sp>
        <p:nvSpPr>
          <p:cNvPr id="163842" name="Rectangle 3">
            <a:extLst>
              <a:ext uri="{FF2B5EF4-FFF2-40B4-BE49-F238E27FC236}">
                <a16:creationId xmlns:a16="http://schemas.microsoft.com/office/drawing/2014/main" id="{82E0F248-27E1-AD40-A0BD-891462945ABD}"/>
              </a:ext>
            </a:extLst>
          </p:cNvPr>
          <p:cNvSpPr>
            <a:spLocks noGrp="1" noChangeArrowheads="1"/>
          </p:cNvSpPr>
          <p:nvPr>
            <p:ph type="body" idx="1"/>
          </p:nvPr>
        </p:nvSpPr>
        <p:spPr>
          <a:xfrm>
            <a:off x="973138" y="4559300"/>
            <a:ext cx="5368925" cy="4322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zh-CN"/>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a:extLst>
              <a:ext uri="{FF2B5EF4-FFF2-40B4-BE49-F238E27FC236}">
                <a16:creationId xmlns:a16="http://schemas.microsoft.com/office/drawing/2014/main" id="{C7703302-8F36-CF42-874C-01072E23903F}"/>
              </a:ext>
            </a:extLst>
          </p:cNvPr>
          <p:cNvSpPr>
            <a:spLocks noGrp="1" noRot="1" noChangeAspect="1" noChangeArrowheads="1" noTextEdit="1"/>
          </p:cNvSpPr>
          <p:nvPr>
            <p:ph type="sldImg"/>
          </p:nvPr>
        </p:nvSpPr>
        <p:spPr>
          <a:xfrm>
            <a:off x="1187450" y="717550"/>
            <a:ext cx="4949825" cy="3600450"/>
          </a:xfrm>
          <a:ln/>
        </p:spPr>
      </p:sp>
      <p:sp>
        <p:nvSpPr>
          <p:cNvPr id="165890" name="Rectangle 3">
            <a:extLst>
              <a:ext uri="{FF2B5EF4-FFF2-40B4-BE49-F238E27FC236}">
                <a16:creationId xmlns:a16="http://schemas.microsoft.com/office/drawing/2014/main" id="{BEB15D15-F2EB-3140-8940-AE08EE444195}"/>
              </a:ext>
            </a:extLst>
          </p:cNvPr>
          <p:cNvSpPr>
            <a:spLocks noGrp="1" noChangeArrowheads="1"/>
          </p:cNvSpPr>
          <p:nvPr>
            <p:ph type="body" idx="1"/>
          </p:nvPr>
        </p:nvSpPr>
        <p:spPr>
          <a:xfrm>
            <a:off x="973138" y="4559300"/>
            <a:ext cx="5368925" cy="4322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zh-CN"/>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a:extLst>
              <a:ext uri="{FF2B5EF4-FFF2-40B4-BE49-F238E27FC236}">
                <a16:creationId xmlns:a16="http://schemas.microsoft.com/office/drawing/2014/main" id="{5F880894-86F5-9D4C-B5B4-D3B503331E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600" baseline="30000">
                <a:solidFill>
                  <a:schemeClr val="tx1"/>
                </a:solidFill>
                <a:latin typeface="Times New Roman" panose="02020603050405020304" pitchFamily="18" charset="0"/>
              </a:defRPr>
            </a:lvl1pPr>
            <a:lvl2pPr marL="742950" indent="-285750" defTabSz="966788">
              <a:defRPr sz="2600" baseline="30000">
                <a:solidFill>
                  <a:schemeClr val="tx1"/>
                </a:solidFill>
                <a:latin typeface="Times New Roman" panose="02020603050405020304" pitchFamily="18" charset="0"/>
              </a:defRPr>
            </a:lvl2pPr>
            <a:lvl3pPr marL="1143000" indent="-228600" defTabSz="966788">
              <a:defRPr sz="2600" baseline="30000">
                <a:solidFill>
                  <a:schemeClr val="tx1"/>
                </a:solidFill>
                <a:latin typeface="Times New Roman" panose="02020603050405020304" pitchFamily="18" charset="0"/>
              </a:defRPr>
            </a:lvl3pPr>
            <a:lvl4pPr marL="1600200" indent="-228600" defTabSz="966788">
              <a:defRPr sz="2600" baseline="30000">
                <a:solidFill>
                  <a:schemeClr val="tx1"/>
                </a:solidFill>
                <a:latin typeface="Times New Roman" panose="02020603050405020304" pitchFamily="18" charset="0"/>
              </a:defRPr>
            </a:lvl4pPr>
            <a:lvl5pPr marL="2057400" indent="-228600" defTabSz="966788">
              <a:defRPr sz="2600" baseline="300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600" baseline="30000">
                <a:solidFill>
                  <a:schemeClr val="tx1"/>
                </a:solidFill>
                <a:latin typeface="Times New Roman" panose="02020603050405020304" pitchFamily="18" charset="0"/>
              </a:defRPr>
            </a:lvl9pPr>
          </a:lstStyle>
          <a:p>
            <a:fld id="{6C507718-C460-964E-9386-BC32AF438B84}" type="slidenum">
              <a:rPr lang="zh-CN" altLang="en-US" sz="1200" baseline="0" smtClean="0">
                <a:solidFill>
                  <a:srgbClr val="000000"/>
                </a:solidFill>
                <a:cs typeface="Arial" panose="020B0604020202020204" pitchFamily="34" charset="0"/>
              </a:rPr>
              <a:pPr/>
              <a:t>37</a:t>
            </a:fld>
            <a:endParaRPr lang="en-US" altLang="zh-CN" sz="1200" baseline="0">
              <a:solidFill>
                <a:srgbClr val="000000"/>
              </a:solidFill>
              <a:cs typeface="Arial" panose="020B0604020202020204" pitchFamily="34" charset="0"/>
            </a:endParaRPr>
          </a:p>
        </p:txBody>
      </p:sp>
      <p:sp>
        <p:nvSpPr>
          <p:cNvPr id="167938" name="Rectangle 2">
            <a:extLst>
              <a:ext uri="{FF2B5EF4-FFF2-40B4-BE49-F238E27FC236}">
                <a16:creationId xmlns:a16="http://schemas.microsoft.com/office/drawing/2014/main" id="{EEAC18B5-A01B-6541-A096-17CA03110FB6}"/>
              </a:ext>
            </a:extLst>
          </p:cNvPr>
          <p:cNvSpPr>
            <a:spLocks noGrp="1" noRot="1" noChangeAspect="1" noChangeArrowheads="1" noTextEdit="1"/>
          </p:cNvSpPr>
          <p:nvPr>
            <p:ph type="sldImg"/>
          </p:nvPr>
        </p:nvSpPr>
        <p:spPr>
          <a:ln/>
        </p:spPr>
      </p:sp>
      <p:sp>
        <p:nvSpPr>
          <p:cNvPr id="167939" name="Rectangle 3">
            <a:extLst>
              <a:ext uri="{FF2B5EF4-FFF2-40B4-BE49-F238E27FC236}">
                <a16:creationId xmlns:a16="http://schemas.microsoft.com/office/drawing/2014/main" id="{46BF9E36-3FFF-1547-BA9B-F9B5088615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SimSun"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a:extLst>
              <a:ext uri="{FF2B5EF4-FFF2-40B4-BE49-F238E27FC236}">
                <a16:creationId xmlns:a16="http://schemas.microsoft.com/office/drawing/2014/main" id="{5AAF567B-B90C-0F46-B227-1E481EFA82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600" baseline="30000">
                <a:solidFill>
                  <a:schemeClr val="tx1"/>
                </a:solidFill>
                <a:latin typeface="Times New Roman" panose="02020603050405020304" pitchFamily="18" charset="0"/>
              </a:defRPr>
            </a:lvl1pPr>
            <a:lvl2pPr marL="742950" indent="-285750" defTabSz="966788">
              <a:defRPr sz="2600" baseline="30000">
                <a:solidFill>
                  <a:schemeClr val="tx1"/>
                </a:solidFill>
                <a:latin typeface="Times New Roman" panose="02020603050405020304" pitchFamily="18" charset="0"/>
              </a:defRPr>
            </a:lvl2pPr>
            <a:lvl3pPr marL="1143000" indent="-228600" defTabSz="966788">
              <a:defRPr sz="2600" baseline="30000">
                <a:solidFill>
                  <a:schemeClr val="tx1"/>
                </a:solidFill>
                <a:latin typeface="Times New Roman" panose="02020603050405020304" pitchFamily="18" charset="0"/>
              </a:defRPr>
            </a:lvl3pPr>
            <a:lvl4pPr marL="1600200" indent="-228600" defTabSz="966788">
              <a:defRPr sz="2600" baseline="30000">
                <a:solidFill>
                  <a:schemeClr val="tx1"/>
                </a:solidFill>
                <a:latin typeface="Times New Roman" panose="02020603050405020304" pitchFamily="18" charset="0"/>
              </a:defRPr>
            </a:lvl4pPr>
            <a:lvl5pPr marL="2057400" indent="-228600" defTabSz="966788">
              <a:defRPr sz="2600" baseline="300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600" baseline="30000">
                <a:solidFill>
                  <a:schemeClr val="tx1"/>
                </a:solidFill>
                <a:latin typeface="Times New Roman" panose="02020603050405020304" pitchFamily="18" charset="0"/>
              </a:defRPr>
            </a:lvl9pPr>
          </a:lstStyle>
          <a:p>
            <a:fld id="{71E56D6D-966C-8A47-9FB8-E4C4CA408B78}" type="slidenum">
              <a:rPr lang="zh-CN" altLang="en-US" sz="1200" baseline="0" smtClean="0">
                <a:solidFill>
                  <a:srgbClr val="000000"/>
                </a:solidFill>
                <a:cs typeface="Arial" panose="020B0604020202020204" pitchFamily="34" charset="0"/>
              </a:rPr>
              <a:pPr/>
              <a:t>6</a:t>
            </a:fld>
            <a:endParaRPr lang="en-US" altLang="zh-CN" sz="1200" baseline="0">
              <a:solidFill>
                <a:srgbClr val="000000"/>
              </a:solidFill>
              <a:cs typeface="Arial" panose="020B0604020202020204" pitchFamily="34" charset="0"/>
            </a:endParaRPr>
          </a:p>
        </p:txBody>
      </p:sp>
      <p:sp>
        <p:nvSpPr>
          <p:cNvPr id="109570" name="Rectangle 2">
            <a:extLst>
              <a:ext uri="{FF2B5EF4-FFF2-40B4-BE49-F238E27FC236}">
                <a16:creationId xmlns:a16="http://schemas.microsoft.com/office/drawing/2014/main" id="{F412D314-3A1B-6C4F-9D12-93EF070469C5}"/>
              </a:ext>
            </a:extLst>
          </p:cNvPr>
          <p:cNvSpPr>
            <a:spLocks noGrp="1" noRot="1" noChangeAspect="1" noChangeArrowheads="1" noTextEdit="1"/>
          </p:cNvSpPr>
          <p:nvPr>
            <p:ph type="sldImg"/>
            <p:custDataLst>
              <p:tags r:id="rId1"/>
            </p:custDataLst>
          </p:nvPr>
        </p:nvSpPr>
        <p:spPr>
          <a:xfrm>
            <a:off x="1184275" y="719138"/>
            <a:ext cx="4948238" cy="3600450"/>
          </a:xfrm>
          <a:ln/>
        </p:spPr>
      </p:sp>
      <p:sp>
        <p:nvSpPr>
          <p:cNvPr id="109571" name="Rectangle 3">
            <a:extLst>
              <a:ext uri="{FF2B5EF4-FFF2-40B4-BE49-F238E27FC236}">
                <a16:creationId xmlns:a16="http://schemas.microsoft.com/office/drawing/2014/main" id="{3149F639-31A2-9247-BAEF-CB633A26F8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a:extLst>
              <a:ext uri="{FF2B5EF4-FFF2-40B4-BE49-F238E27FC236}">
                <a16:creationId xmlns:a16="http://schemas.microsoft.com/office/drawing/2014/main" id="{54CA52F8-7134-9946-AB4C-C9ABBD6C9A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600" baseline="30000">
                <a:solidFill>
                  <a:schemeClr val="tx1"/>
                </a:solidFill>
                <a:latin typeface="Times New Roman" panose="02020603050405020304" pitchFamily="18" charset="0"/>
              </a:defRPr>
            </a:lvl1pPr>
            <a:lvl2pPr marL="776288" indent="-298450" defTabSz="966788">
              <a:defRPr sz="2600" baseline="30000">
                <a:solidFill>
                  <a:schemeClr val="tx1"/>
                </a:solidFill>
                <a:latin typeface="Times New Roman" panose="02020603050405020304" pitchFamily="18" charset="0"/>
              </a:defRPr>
            </a:lvl2pPr>
            <a:lvl3pPr marL="1193800" indent="-238125" defTabSz="966788">
              <a:defRPr sz="2600" baseline="30000">
                <a:solidFill>
                  <a:schemeClr val="tx1"/>
                </a:solidFill>
                <a:latin typeface="Times New Roman" panose="02020603050405020304" pitchFamily="18" charset="0"/>
              </a:defRPr>
            </a:lvl3pPr>
            <a:lvl4pPr marL="1671638" indent="-238125" defTabSz="966788">
              <a:defRPr sz="2600" baseline="30000">
                <a:solidFill>
                  <a:schemeClr val="tx1"/>
                </a:solidFill>
                <a:latin typeface="Times New Roman" panose="02020603050405020304" pitchFamily="18" charset="0"/>
              </a:defRPr>
            </a:lvl4pPr>
            <a:lvl5pPr marL="2151063" indent="-238125" defTabSz="966788">
              <a:defRPr sz="2600" baseline="30000">
                <a:solidFill>
                  <a:schemeClr val="tx1"/>
                </a:solidFill>
                <a:latin typeface="Times New Roman" panose="02020603050405020304" pitchFamily="18" charset="0"/>
              </a:defRPr>
            </a:lvl5pPr>
            <a:lvl6pPr marL="2608263" indent="-238125" defTabSz="966788" eaLnBrk="0" fontAlgn="base" hangingPunct="0">
              <a:spcBef>
                <a:spcPct val="0"/>
              </a:spcBef>
              <a:spcAft>
                <a:spcPct val="0"/>
              </a:spcAft>
              <a:defRPr sz="2600" baseline="30000">
                <a:solidFill>
                  <a:schemeClr val="tx1"/>
                </a:solidFill>
                <a:latin typeface="Times New Roman" panose="02020603050405020304" pitchFamily="18" charset="0"/>
              </a:defRPr>
            </a:lvl6pPr>
            <a:lvl7pPr marL="3065463" indent="-238125" defTabSz="966788" eaLnBrk="0" fontAlgn="base" hangingPunct="0">
              <a:spcBef>
                <a:spcPct val="0"/>
              </a:spcBef>
              <a:spcAft>
                <a:spcPct val="0"/>
              </a:spcAft>
              <a:defRPr sz="2600" baseline="30000">
                <a:solidFill>
                  <a:schemeClr val="tx1"/>
                </a:solidFill>
                <a:latin typeface="Times New Roman" panose="02020603050405020304" pitchFamily="18" charset="0"/>
              </a:defRPr>
            </a:lvl7pPr>
            <a:lvl8pPr marL="3522663" indent="-238125" defTabSz="966788" eaLnBrk="0" fontAlgn="base" hangingPunct="0">
              <a:spcBef>
                <a:spcPct val="0"/>
              </a:spcBef>
              <a:spcAft>
                <a:spcPct val="0"/>
              </a:spcAft>
              <a:defRPr sz="2600" baseline="30000">
                <a:solidFill>
                  <a:schemeClr val="tx1"/>
                </a:solidFill>
                <a:latin typeface="Times New Roman" panose="02020603050405020304" pitchFamily="18" charset="0"/>
              </a:defRPr>
            </a:lvl8pPr>
            <a:lvl9pPr marL="3979863" indent="-238125" defTabSz="966788" eaLnBrk="0" fontAlgn="base" hangingPunct="0">
              <a:spcBef>
                <a:spcPct val="0"/>
              </a:spcBef>
              <a:spcAft>
                <a:spcPct val="0"/>
              </a:spcAft>
              <a:defRPr sz="2600" baseline="30000">
                <a:solidFill>
                  <a:schemeClr val="tx1"/>
                </a:solidFill>
                <a:latin typeface="Times New Roman" panose="02020603050405020304" pitchFamily="18" charset="0"/>
              </a:defRPr>
            </a:lvl9pPr>
          </a:lstStyle>
          <a:p>
            <a:fld id="{E979040A-E908-FA48-AD8A-9D186EDF4A39}" type="slidenum">
              <a:rPr lang="zh-CN" altLang="en-US" sz="1200" baseline="0" smtClean="0">
                <a:solidFill>
                  <a:srgbClr val="000000"/>
                </a:solidFill>
              </a:rPr>
              <a:pPr/>
              <a:t>38</a:t>
            </a:fld>
            <a:endParaRPr lang="en-US" altLang="zh-CN" sz="1200" baseline="0">
              <a:solidFill>
                <a:srgbClr val="000000"/>
              </a:solidFill>
            </a:endParaRPr>
          </a:p>
        </p:txBody>
      </p:sp>
      <p:sp>
        <p:nvSpPr>
          <p:cNvPr id="169986" name="Rectangle 2">
            <a:extLst>
              <a:ext uri="{FF2B5EF4-FFF2-40B4-BE49-F238E27FC236}">
                <a16:creationId xmlns:a16="http://schemas.microsoft.com/office/drawing/2014/main" id="{D6EAE418-7DC3-7C42-83E0-0163F6FB05CD}"/>
              </a:ext>
            </a:extLst>
          </p:cNvPr>
          <p:cNvSpPr>
            <a:spLocks noGrp="1" noRot="1" noChangeAspect="1" noChangeArrowheads="1" noTextEdit="1"/>
          </p:cNvSpPr>
          <p:nvPr>
            <p:ph type="sldImg"/>
          </p:nvPr>
        </p:nvSpPr>
        <p:spPr>
          <a:ln/>
        </p:spPr>
      </p:sp>
      <p:sp>
        <p:nvSpPr>
          <p:cNvPr id="169987" name="Rectangle 3">
            <a:extLst>
              <a:ext uri="{FF2B5EF4-FFF2-40B4-BE49-F238E27FC236}">
                <a16:creationId xmlns:a16="http://schemas.microsoft.com/office/drawing/2014/main" id="{548AFDC6-8DB3-C84A-8F0B-BCE17F3B86D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CN"/>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a:extLst>
              <a:ext uri="{FF2B5EF4-FFF2-40B4-BE49-F238E27FC236}">
                <a16:creationId xmlns:a16="http://schemas.microsoft.com/office/drawing/2014/main" id="{7331B81B-4973-D44D-BF5E-0A8D212976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defRPr sz="2600" baseline="30000">
                <a:solidFill>
                  <a:schemeClr val="tx1"/>
                </a:solidFill>
                <a:latin typeface="Times New Roman" panose="02020603050405020304" pitchFamily="18" charset="0"/>
              </a:defRPr>
            </a:lvl1pPr>
            <a:lvl2pPr marL="742950" indent="-285750" defTabSz="925513">
              <a:defRPr sz="2600" baseline="30000">
                <a:solidFill>
                  <a:schemeClr val="tx1"/>
                </a:solidFill>
                <a:latin typeface="Times New Roman" panose="02020603050405020304" pitchFamily="18" charset="0"/>
              </a:defRPr>
            </a:lvl2pPr>
            <a:lvl3pPr marL="1143000" indent="-228600" defTabSz="925513">
              <a:defRPr sz="2600" baseline="30000">
                <a:solidFill>
                  <a:schemeClr val="tx1"/>
                </a:solidFill>
                <a:latin typeface="Times New Roman" panose="02020603050405020304" pitchFamily="18" charset="0"/>
              </a:defRPr>
            </a:lvl3pPr>
            <a:lvl4pPr marL="1600200" indent="-228600" defTabSz="925513">
              <a:defRPr sz="2600" baseline="30000">
                <a:solidFill>
                  <a:schemeClr val="tx1"/>
                </a:solidFill>
                <a:latin typeface="Times New Roman" panose="02020603050405020304" pitchFamily="18" charset="0"/>
              </a:defRPr>
            </a:lvl4pPr>
            <a:lvl5pPr marL="2057400" indent="-228600" defTabSz="925513">
              <a:defRPr sz="2600" baseline="30000">
                <a:solidFill>
                  <a:schemeClr val="tx1"/>
                </a:solidFill>
                <a:latin typeface="Times New Roman" panose="02020603050405020304" pitchFamily="18" charset="0"/>
              </a:defRPr>
            </a:lvl5pPr>
            <a:lvl6pPr marL="2514600" indent="-228600" defTabSz="925513"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defTabSz="925513"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defTabSz="925513"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defTabSz="925513" eaLnBrk="0" fontAlgn="base" hangingPunct="0">
              <a:spcBef>
                <a:spcPct val="0"/>
              </a:spcBef>
              <a:spcAft>
                <a:spcPct val="0"/>
              </a:spcAft>
              <a:defRPr sz="2600" baseline="30000">
                <a:solidFill>
                  <a:schemeClr val="tx1"/>
                </a:solidFill>
                <a:latin typeface="Times New Roman" panose="02020603050405020304" pitchFamily="18" charset="0"/>
              </a:defRPr>
            </a:lvl9pPr>
          </a:lstStyle>
          <a:p>
            <a:fld id="{13E23E6B-D47A-6041-9155-C2CA747941B6}" type="slidenum">
              <a:rPr lang="zh-CN" altLang="en-US" sz="1100" baseline="0" smtClean="0">
                <a:solidFill>
                  <a:srgbClr val="000000"/>
                </a:solidFill>
              </a:rPr>
              <a:pPr/>
              <a:t>39</a:t>
            </a:fld>
            <a:endParaRPr lang="en-US" altLang="zh-CN" sz="1100" baseline="0">
              <a:solidFill>
                <a:srgbClr val="000000"/>
              </a:solidFill>
            </a:endParaRPr>
          </a:p>
        </p:txBody>
      </p:sp>
      <p:sp>
        <p:nvSpPr>
          <p:cNvPr id="172034" name="Rectangle 2">
            <a:extLst>
              <a:ext uri="{FF2B5EF4-FFF2-40B4-BE49-F238E27FC236}">
                <a16:creationId xmlns:a16="http://schemas.microsoft.com/office/drawing/2014/main" id="{A655194E-B922-0C4A-AD8A-EBDE7CFB8DC1}"/>
              </a:ext>
            </a:extLst>
          </p:cNvPr>
          <p:cNvSpPr>
            <a:spLocks noGrp="1" noRot="1" noChangeAspect="1" noChangeArrowheads="1" noTextEdit="1"/>
          </p:cNvSpPr>
          <p:nvPr>
            <p:ph type="sldImg"/>
          </p:nvPr>
        </p:nvSpPr>
        <p:spPr>
          <a:ln/>
        </p:spPr>
      </p:sp>
      <p:sp>
        <p:nvSpPr>
          <p:cNvPr id="172035" name="Rectangle 3">
            <a:extLst>
              <a:ext uri="{FF2B5EF4-FFF2-40B4-BE49-F238E27FC236}">
                <a16:creationId xmlns:a16="http://schemas.microsoft.com/office/drawing/2014/main" id="{840E75C3-96FA-2444-82D4-856CAE6D55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a:extLst>
              <a:ext uri="{FF2B5EF4-FFF2-40B4-BE49-F238E27FC236}">
                <a16:creationId xmlns:a16="http://schemas.microsoft.com/office/drawing/2014/main" id="{527A1A97-8AF2-A54E-B860-525ED493B1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600" baseline="30000">
                <a:solidFill>
                  <a:schemeClr val="tx1"/>
                </a:solidFill>
                <a:latin typeface="Times New Roman" panose="02020603050405020304" pitchFamily="18" charset="0"/>
              </a:defRPr>
            </a:lvl1pPr>
            <a:lvl2pPr marL="742950" indent="-285750" defTabSz="966788">
              <a:defRPr sz="2600" baseline="30000">
                <a:solidFill>
                  <a:schemeClr val="tx1"/>
                </a:solidFill>
                <a:latin typeface="Times New Roman" panose="02020603050405020304" pitchFamily="18" charset="0"/>
              </a:defRPr>
            </a:lvl2pPr>
            <a:lvl3pPr marL="1143000" indent="-228600" defTabSz="966788">
              <a:defRPr sz="2600" baseline="30000">
                <a:solidFill>
                  <a:schemeClr val="tx1"/>
                </a:solidFill>
                <a:latin typeface="Times New Roman" panose="02020603050405020304" pitchFamily="18" charset="0"/>
              </a:defRPr>
            </a:lvl3pPr>
            <a:lvl4pPr marL="1600200" indent="-228600" defTabSz="966788">
              <a:defRPr sz="2600" baseline="30000">
                <a:solidFill>
                  <a:schemeClr val="tx1"/>
                </a:solidFill>
                <a:latin typeface="Times New Roman" panose="02020603050405020304" pitchFamily="18" charset="0"/>
              </a:defRPr>
            </a:lvl4pPr>
            <a:lvl5pPr marL="2057400" indent="-228600" defTabSz="966788">
              <a:defRPr sz="2600" baseline="300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600" baseline="30000">
                <a:solidFill>
                  <a:schemeClr val="tx1"/>
                </a:solidFill>
                <a:latin typeface="Times New Roman" panose="02020603050405020304" pitchFamily="18" charset="0"/>
              </a:defRPr>
            </a:lvl9pPr>
          </a:lstStyle>
          <a:p>
            <a:fld id="{00453A1A-5180-A844-81A3-A71AFD1F64D4}" type="slidenum">
              <a:rPr lang="zh-CN" altLang="en-US" sz="1200" baseline="0" smtClean="0">
                <a:solidFill>
                  <a:srgbClr val="000000"/>
                </a:solidFill>
                <a:cs typeface="Arial" panose="020B0604020202020204" pitchFamily="34" charset="0"/>
              </a:rPr>
              <a:pPr/>
              <a:t>40</a:t>
            </a:fld>
            <a:endParaRPr lang="en-US" altLang="zh-CN" sz="1200" baseline="0">
              <a:solidFill>
                <a:srgbClr val="000000"/>
              </a:solidFill>
              <a:cs typeface="Arial" panose="020B0604020202020204" pitchFamily="34" charset="0"/>
            </a:endParaRPr>
          </a:p>
        </p:txBody>
      </p:sp>
      <p:sp>
        <p:nvSpPr>
          <p:cNvPr id="174082" name="Rectangle 2">
            <a:extLst>
              <a:ext uri="{FF2B5EF4-FFF2-40B4-BE49-F238E27FC236}">
                <a16:creationId xmlns:a16="http://schemas.microsoft.com/office/drawing/2014/main" id="{69572883-8670-FD4A-A441-7A28135C21AE}"/>
              </a:ext>
            </a:extLst>
          </p:cNvPr>
          <p:cNvSpPr>
            <a:spLocks noGrp="1" noRot="1" noChangeAspect="1" noChangeArrowheads="1" noTextEdit="1"/>
          </p:cNvSpPr>
          <p:nvPr>
            <p:ph type="sldImg"/>
          </p:nvPr>
        </p:nvSpPr>
        <p:spPr>
          <a:ln/>
        </p:spPr>
      </p:sp>
      <p:sp>
        <p:nvSpPr>
          <p:cNvPr id="174083" name="Rectangle 3">
            <a:extLst>
              <a:ext uri="{FF2B5EF4-FFF2-40B4-BE49-F238E27FC236}">
                <a16:creationId xmlns:a16="http://schemas.microsoft.com/office/drawing/2014/main" id="{E4C3A09A-FAF7-894C-A9B9-E26508A922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SimSun" panose="02010600030101010101" pitchFamily="2" charset="-122"/>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a:extLst>
              <a:ext uri="{FF2B5EF4-FFF2-40B4-BE49-F238E27FC236}">
                <a16:creationId xmlns:a16="http://schemas.microsoft.com/office/drawing/2014/main" id="{C94BBA94-2F78-254C-B923-6AEC19E158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600" baseline="30000">
                <a:solidFill>
                  <a:schemeClr val="tx1"/>
                </a:solidFill>
                <a:latin typeface="Times New Roman" panose="02020603050405020304" pitchFamily="18" charset="0"/>
              </a:defRPr>
            </a:lvl1pPr>
            <a:lvl2pPr marL="742950" indent="-285750" defTabSz="966788">
              <a:defRPr sz="2600" baseline="30000">
                <a:solidFill>
                  <a:schemeClr val="tx1"/>
                </a:solidFill>
                <a:latin typeface="Times New Roman" panose="02020603050405020304" pitchFamily="18" charset="0"/>
              </a:defRPr>
            </a:lvl2pPr>
            <a:lvl3pPr marL="1143000" indent="-228600" defTabSz="966788">
              <a:defRPr sz="2600" baseline="30000">
                <a:solidFill>
                  <a:schemeClr val="tx1"/>
                </a:solidFill>
                <a:latin typeface="Times New Roman" panose="02020603050405020304" pitchFamily="18" charset="0"/>
              </a:defRPr>
            </a:lvl3pPr>
            <a:lvl4pPr marL="1600200" indent="-228600" defTabSz="966788">
              <a:defRPr sz="2600" baseline="30000">
                <a:solidFill>
                  <a:schemeClr val="tx1"/>
                </a:solidFill>
                <a:latin typeface="Times New Roman" panose="02020603050405020304" pitchFamily="18" charset="0"/>
              </a:defRPr>
            </a:lvl4pPr>
            <a:lvl5pPr marL="2057400" indent="-228600" defTabSz="966788">
              <a:defRPr sz="2600" baseline="300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600" baseline="30000">
                <a:solidFill>
                  <a:schemeClr val="tx1"/>
                </a:solidFill>
                <a:latin typeface="Times New Roman" panose="02020603050405020304" pitchFamily="18" charset="0"/>
              </a:defRPr>
            </a:lvl9pPr>
          </a:lstStyle>
          <a:p>
            <a:fld id="{C5EA14A4-0080-6746-B7B3-6F011E98E57A}" type="slidenum">
              <a:rPr lang="zh-CN" altLang="en-US" sz="1200" baseline="0" smtClean="0">
                <a:solidFill>
                  <a:srgbClr val="000000"/>
                </a:solidFill>
                <a:cs typeface="Arial" panose="020B0604020202020204" pitchFamily="34" charset="0"/>
              </a:rPr>
              <a:pPr/>
              <a:t>41</a:t>
            </a:fld>
            <a:endParaRPr lang="en-US" altLang="zh-CN" sz="1200" baseline="0">
              <a:solidFill>
                <a:srgbClr val="000000"/>
              </a:solidFill>
              <a:cs typeface="Arial" panose="020B0604020202020204" pitchFamily="34" charset="0"/>
            </a:endParaRPr>
          </a:p>
        </p:txBody>
      </p:sp>
      <p:sp>
        <p:nvSpPr>
          <p:cNvPr id="176130" name="Rectangle 2">
            <a:extLst>
              <a:ext uri="{FF2B5EF4-FFF2-40B4-BE49-F238E27FC236}">
                <a16:creationId xmlns:a16="http://schemas.microsoft.com/office/drawing/2014/main" id="{7CDDBB7B-CF87-5343-BF12-D13C8CA5CCB4}"/>
              </a:ext>
            </a:extLst>
          </p:cNvPr>
          <p:cNvSpPr>
            <a:spLocks noGrp="1" noRot="1" noChangeAspect="1" noChangeArrowheads="1" noTextEdit="1"/>
          </p:cNvSpPr>
          <p:nvPr>
            <p:ph type="sldImg"/>
          </p:nvPr>
        </p:nvSpPr>
        <p:spPr>
          <a:ln/>
        </p:spPr>
      </p:sp>
      <p:sp>
        <p:nvSpPr>
          <p:cNvPr id="176131" name="Rectangle 3">
            <a:extLst>
              <a:ext uri="{FF2B5EF4-FFF2-40B4-BE49-F238E27FC236}">
                <a16:creationId xmlns:a16="http://schemas.microsoft.com/office/drawing/2014/main" id="{48262B6D-5B7E-7C48-9DEF-A448D17A102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SimSun" panose="02010600030101010101" pitchFamily="2" charset="-122"/>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a:extLst>
              <a:ext uri="{FF2B5EF4-FFF2-40B4-BE49-F238E27FC236}">
                <a16:creationId xmlns:a16="http://schemas.microsoft.com/office/drawing/2014/main" id="{FC35858F-CD41-3746-B75A-4190EA966F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600" baseline="30000">
                <a:solidFill>
                  <a:schemeClr val="tx1"/>
                </a:solidFill>
                <a:latin typeface="Times New Roman" panose="02020603050405020304" pitchFamily="18" charset="0"/>
              </a:defRPr>
            </a:lvl1pPr>
            <a:lvl2pPr marL="776288" indent="-298450" defTabSz="966788">
              <a:defRPr sz="2600" baseline="30000">
                <a:solidFill>
                  <a:schemeClr val="tx1"/>
                </a:solidFill>
                <a:latin typeface="Times New Roman" panose="02020603050405020304" pitchFamily="18" charset="0"/>
              </a:defRPr>
            </a:lvl2pPr>
            <a:lvl3pPr marL="1193800" indent="-238125" defTabSz="966788">
              <a:defRPr sz="2600" baseline="30000">
                <a:solidFill>
                  <a:schemeClr val="tx1"/>
                </a:solidFill>
                <a:latin typeface="Times New Roman" panose="02020603050405020304" pitchFamily="18" charset="0"/>
              </a:defRPr>
            </a:lvl3pPr>
            <a:lvl4pPr marL="1671638" indent="-238125" defTabSz="966788">
              <a:defRPr sz="2600" baseline="30000">
                <a:solidFill>
                  <a:schemeClr val="tx1"/>
                </a:solidFill>
                <a:latin typeface="Times New Roman" panose="02020603050405020304" pitchFamily="18" charset="0"/>
              </a:defRPr>
            </a:lvl4pPr>
            <a:lvl5pPr marL="2151063" indent="-238125" defTabSz="966788">
              <a:defRPr sz="2600" baseline="30000">
                <a:solidFill>
                  <a:schemeClr val="tx1"/>
                </a:solidFill>
                <a:latin typeface="Times New Roman" panose="02020603050405020304" pitchFamily="18" charset="0"/>
              </a:defRPr>
            </a:lvl5pPr>
            <a:lvl6pPr marL="2608263" indent="-238125" defTabSz="966788" eaLnBrk="0" fontAlgn="base" hangingPunct="0">
              <a:spcBef>
                <a:spcPct val="0"/>
              </a:spcBef>
              <a:spcAft>
                <a:spcPct val="0"/>
              </a:spcAft>
              <a:defRPr sz="2600" baseline="30000">
                <a:solidFill>
                  <a:schemeClr val="tx1"/>
                </a:solidFill>
                <a:latin typeface="Times New Roman" panose="02020603050405020304" pitchFamily="18" charset="0"/>
              </a:defRPr>
            </a:lvl6pPr>
            <a:lvl7pPr marL="3065463" indent="-238125" defTabSz="966788" eaLnBrk="0" fontAlgn="base" hangingPunct="0">
              <a:spcBef>
                <a:spcPct val="0"/>
              </a:spcBef>
              <a:spcAft>
                <a:spcPct val="0"/>
              </a:spcAft>
              <a:defRPr sz="2600" baseline="30000">
                <a:solidFill>
                  <a:schemeClr val="tx1"/>
                </a:solidFill>
                <a:latin typeface="Times New Roman" panose="02020603050405020304" pitchFamily="18" charset="0"/>
              </a:defRPr>
            </a:lvl7pPr>
            <a:lvl8pPr marL="3522663" indent="-238125" defTabSz="966788" eaLnBrk="0" fontAlgn="base" hangingPunct="0">
              <a:spcBef>
                <a:spcPct val="0"/>
              </a:spcBef>
              <a:spcAft>
                <a:spcPct val="0"/>
              </a:spcAft>
              <a:defRPr sz="2600" baseline="30000">
                <a:solidFill>
                  <a:schemeClr val="tx1"/>
                </a:solidFill>
                <a:latin typeface="Times New Roman" panose="02020603050405020304" pitchFamily="18" charset="0"/>
              </a:defRPr>
            </a:lvl8pPr>
            <a:lvl9pPr marL="3979863" indent="-238125" defTabSz="966788" eaLnBrk="0" fontAlgn="base" hangingPunct="0">
              <a:spcBef>
                <a:spcPct val="0"/>
              </a:spcBef>
              <a:spcAft>
                <a:spcPct val="0"/>
              </a:spcAft>
              <a:defRPr sz="2600" baseline="30000">
                <a:solidFill>
                  <a:schemeClr val="tx1"/>
                </a:solidFill>
                <a:latin typeface="Times New Roman" panose="02020603050405020304" pitchFamily="18" charset="0"/>
              </a:defRPr>
            </a:lvl9pPr>
          </a:lstStyle>
          <a:p>
            <a:fld id="{4E1B89ED-F0C1-B142-8EFA-543EC6293A8B}" type="slidenum">
              <a:rPr lang="zh-CN" altLang="en-US" sz="1200" baseline="0" smtClean="0">
                <a:solidFill>
                  <a:srgbClr val="000000"/>
                </a:solidFill>
              </a:rPr>
              <a:pPr/>
              <a:t>42</a:t>
            </a:fld>
            <a:endParaRPr lang="en-US" altLang="zh-CN" sz="1200" baseline="0">
              <a:solidFill>
                <a:srgbClr val="000000"/>
              </a:solidFill>
            </a:endParaRPr>
          </a:p>
        </p:txBody>
      </p:sp>
      <p:sp>
        <p:nvSpPr>
          <p:cNvPr id="178178" name="Rectangle 2">
            <a:extLst>
              <a:ext uri="{FF2B5EF4-FFF2-40B4-BE49-F238E27FC236}">
                <a16:creationId xmlns:a16="http://schemas.microsoft.com/office/drawing/2014/main" id="{4773BC25-7675-FB49-AFE6-5A7AB603D41C}"/>
              </a:ext>
            </a:extLst>
          </p:cNvPr>
          <p:cNvSpPr>
            <a:spLocks noGrp="1" noRot="1" noChangeAspect="1" noChangeArrowheads="1" noTextEdit="1"/>
          </p:cNvSpPr>
          <p:nvPr>
            <p:ph type="sldImg"/>
          </p:nvPr>
        </p:nvSpPr>
        <p:spPr>
          <a:ln/>
        </p:spPr>
      </p:sp>
      <p:sp>
        <p:nvSpPr>
          <p:cNvPr id="178179" name="Rectangle 3">
            <a:extLst>
              <a:ext uri="{FF2B5EF4-FFF2-40B4-BE49-F238E27FC236}">
                <a16:creationId xmlns:a16="http://schemas.microsoft.com/office/drawing/2014/main" id="{9FB67A98-BAA0-2340-B53C-26D80CC80D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CN"/>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a:extLst>
              <a:ext uri="{FF2B5EF4-FFF2-40B4-BE49-F238E27FC236}">
                <a16:creationId xmlns:a16="http://schemas.microsoft.com/office/drawing/2014/main" id="{813D2EC5-B34E-254A-A372-45DD9F97FB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76288" indent="-298450" defTabSz="966788">
              <a:spcBef>
                <a:spcPct val="30000"/>
              </a:spcBef>
              <a:defRPr sz="1200">
                <a:solidFill>
                  <a:schemeClr val="tx1"/>
                </a:solidFill>
                <a:latin typeface="Times New Roman" panose="02020603050405020304" pitchFamily="18" charset="0"/>
              </a:defRPr>
            </a:lvl2pPr>
            <a:lvl3pPr marL="1193800" indent="-238125" defTabSz="966788">
              <a:spcBef>
                <a:spcPct val="30000"/>
              </a:spcBef>
              <a:defRPr sz="1200">
                <a:solidFill>
                  <a:schemeClr val="tx1"/>
                </a:solidFill>
                <a:latin typeface="Times New Roman" panose="02020603050405020304" pitchFamily="18" charset="0"/>
              </a:defRPr>
            </a:lvl3pPr>
            <a:lvl4pPr marL="1671638" indent="-238125" defTabSz="966788">
              <a:spcBef>
                <a:spcPct val="30000"/>
              </a:spcBef>
              <a:defRPr sz="1200">
                <a:solidFill>
                  <a:schemeClr val="tx1"/>
                </a:solidFill>
                <a:latin typeface="Times New Roman" panose="02020603050405020304" pitchFamily="18" charset="0"/>
              </a:defRPr>
            </a:lvl4pPr>
            <a:lvl5pPr marL="2151063" indent="-238125" defTabSz="966788">
              <a:spcBef>
                <a:spcPct val="30000"/>
              </a:spcBef>
              <a:defRPr sz="1200">
                <a:solidFill>
                  <a:schemeClr val="tx1"/>
                </a:solidFill>
                <a:latin typeface="Times New Roman" panose="02020603050405020304" pitchFamily="18" charset="0"/>
              </a:defRPr>
            </a:lvl5pPr>
            <a:lvl6pPr marL="2608263" indent="-238125"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3065463" indent="-238125"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522663" indent="-238125"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979863" indent="-238125"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109A57A-28BB-6249-9A40-C4CCCC12DF49}" type="slidenum">
              <a:rPr lang="zh-CN" altLang="en-US" smtClean="0">
                <a:solidFill>
                  <a:srgbClr val="000000"/>
                </a:solidFill>
                <a:cs typeface="Arial" panose="020B0604020202020204" pitchFamily="34" charset="0"/>
              </a:rPr>
              <a:pPr>
                <a:spcBef>
                  <a:spcPct val="0"/>
                </a:spcBef>
              </a:pPr>
              <a:t>43</a:t>
            </a:fld>
            <a:endParaRPr lang="en-US" altLang="zh-CN">
              <a:solidFill>
                <a:srgbClr val="000000"/>
              </a:solidFill>
              <a:cs typeface="Arial" panose="020B0604020202020204" pitchFamily="34" charset="0"/>
            </a:endParaRPr>
          </a:p>
        </p:txBody>
      </p:sp>
      <p:sp>
        <p:nvSpPr>
          <p:cNvPr id="180226" name="Rectangle 2">
            <a:extLst>
              <a:ext uri="{FF2B5EF4-FFF2-40B4-BE49-F238E27FC236}">
                <a16:creationId xmlns:a16="http://schemas.microsoft.com/office/drawing/2014/main" id="{CF5DC0CA-45A0-5047-B11C-8D15A0E0BE52}"/>
              </a:ext>
            </a:extLst>
          </p:cNvPr>
          <p:cNvSpPr>
            <a:spLocks noGrp="1" noRot="1" noChangeAspect="1" noChangeArrowheads="1" noTextEdit="1"/>
          </p:cNvSpPr>
          <p:nvPr>
            <p:ph type="sldImg"/>
          </p:nvPr>
        </p:nvSpPr>
        <p:spPr>
          <a:xfrm>
            <a:off x="1184275" y="720725"/>
            <a:ext cx="4949825" cy="3600450"/>
          </a:xfrm>
          <a:ln/>
        </p:spPr>
      </p:sp>
      <p:sp>
        <p:nvSpPr>
          <p:cNvPr id="180227" name="Rectangle 3">
            <a:extLst>
              <a:ext uri="{FF2B5EF4-FFF2-40B4-BE49-F238E27FC236}">
                <a16:creationId xmlns:a16="http://schemas.microsoft.com/office/drawing/2014/main" id="{E7DF9135-1E9E-8C40-847D-B51E71A39962}"/>
              </a:ext>
            </a:extLst>
          </p:cNvPr>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a:extLst>
              <a:ext uri="{FF2B5EF4-FFF2-40B4-BE49-F238E27FC236}">
                <a16:creationId xmlns:a16="http://schemas.microsoft.com/office/drawing/2014/main" id="{2B272AEC-28BA-D444-9F67-A28BD3C1C6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600" baseline="30000">
                <a:solidFill>
                  <a:schemeClr val="tx1"/>
                </a:solidFill>
                <a:latin typeface="Times New Roman" panose="02020603050405020304" pitchFamily="18" charset="0"/>
              </a:defRPr>
            </a:lvl1pPr>
            <a:lvl2pPr marL="742950" indent="-285750" defTabSz="966788">
              <a:defRPr sz="2600" baseline="30000">
                <a:solidFill>
                  <a:schemeClr val="tx1"/>
                </a:solidFill>
                <a:latin typeface="Times New Roman" panose="02020603050405020304" pitchFamily="18" charset="0"/>
              </a:defRPr>
            </a:lvl2pPr>
            <a:lvl3pPr marL="1143000" indent="-228600" defTabSz="966788">
              <a:defRPr sz="2600" baseline="30000">
                <a:solidFill>
                  <a:schemeClr val="tx1"/>
                </a:solidFill>
                <a:latin typeface="Times New Roman" panose="02020603050405020304" pitchFamily="18" charset="0"/>
              </a:defRPr>
            </a:lvl3pPr>
            <a:lvl4pPr marL="1600200" indent="-228600" defTabSz="966788">
              <a:defRPr sz="2600" baseline="30000">
                <a:solidFill>
                  <a:schemeClr val="tx1"/>
                </a:solidFill>
                <a:latin typeface="Times New Roman" panose="02020603050405020304" pitchFamily="18" charset="0"/>
              </a:defRPr>
            </a:lvl4pPr>
            <a:lvl5pPr marL="2057400" indent="-228600" defTabSz="966788">
              <a:defRPr sz="2600" baseline="300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600" baseline="30000">
                <a:solidFill>
                  <a:schemeClr val="tx1"/>
                </a:solidFill>
                <a:latin typeface="Times New Roman" panose="02020603050405020304" pitchFamily="18" charset="0"/>
              </a:defRPr>
            </a:lvl9pPr>
          </a:lstStyle>
          <a:p>
            <a:fld id="{FE0D5ECD-026F-0245-8DEA-1FF7F51AA00E}" type="slidenum">
              <a:rPr lang="zh-CN" altLang="en-US" sz="1200" baseline="0" smtClean="0">
                <a:solidFill>
                  <a:srgbClr val="000000"/>
                </a:solidFill>
                <a:cs typeface="Arial" panose="020B0604020202020204" pitchFamily="34" charset="0"/>
              </a:rPr>
              <a:pPr/>
              <a:t>7</a:t>
            </a:fld>
            <a:endParaRPr lang="en-US" altLang="zh-CN" sz="1200" baseline="0">
              <a:solidFill>
                <a:srgbClr val="000000"/>
              </a:solidFill>
              <a:cs typeface="Arial" panose="020B0604020202020204" pitchFamily="34" charset="0"/>
            </a:endParaRPr>
          </a:p>
        </p:txBody>
      </p:sp>
      <p:sp>
        <p:nvSpPr>
          <p:cNvPr id="111618" name="Rectangle 2">
            <a:extLst>
              <a:ext uri="{FF2B5EF4-FFF2-40B4-BE49-F238E27FC236}">
                <a16:creationId xmlns:a16="http://schemas.microsoft.com/office/drawing/2014/main" id="{BA844F98-D1B6-0B4C-A994-223769D23386}"/>
              </a:ext>
            </a:extLst>
          </p:cNvPr>
          <p:cNvSpPr>
            <a:spLocks noGrp="1" noRot="1" noChangeAspect="1" noChangeArrowheads="1" noTextEdit="1"/>
          </p:cNvSpPr>
          <p:nvPr>
            <p:ph type="sldImg"/>
            <p:custDataLst>
              <p:tags r:id="rId1"/>
            </p:custDataLst>
          </p:nvPr>
        </p:nvSpPr>
        <p:spPr>
          <a:xfrm>
            <a:off x="1184275" y="719138"/>
            <a:ext cx="4948238" cy="3600450"/>
          </a:xfrm>
          <a:ln/>
        </p:spPr>
      </p:sp>
      <p:sp>
        <p:nvSpPr>
          <p:cNvPr id="111619" name="Rectangle 3">
            <a:extLst>
              <a:ext uri="{FF2B5EF4-FFF2-40B4-BE49-F238E27FC236}">
                <a16:creationId xmlns:a16="http://schemas.microsoft.com/office/drawing/2014/main" id="{A7340510-BA91-934D-855B-E73273CD13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a:extLst>
              <a:ext uri="{FF2B5EF4-FFF2-40B4-BE49-F238E27FC236}">
                <a16:creationId xmlns:a16="http://schemas.microsoft.com/office/drawing/2014/main" id="{CFEB3566-29EF-AE4E-BDEF-AE055936BC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600" baseline="30000">
                <a:solidFill>
                  <a:schemeClr val="tx1"/>
                </a:solidFill>
                <a:latin typeface="Times New Roman" panose="02020603050405020304" pitchFamily="18" charset="0"/>
              </a:defRPr>
            </a:lvl1pPr>
            <a:lvl2pPr marL="776288" indent="-298450" defTabSz="966788">
              <a:defRPr sz="2600" baseline="30000">
                <a:solidFill>
                  <a:schemeClr val="tx1"/>
                </a:solidFill>
                <a:latin typeface="Times New Roman" panose="02020603050405020304" pitchFamily="18" charset="0"/>
              </a:defRPr>
            </a:lvl2pPr>
            <a:lvl3pPr marL="1193800" indent="-238125" defTabSz="966788">
              <a:defRPr sz="2600" baseline="30000">
                <a:solidFill>
                  <a:schemeClr val="tx1"/>
                </a:solidFill>
                <a:latin typeface="Times New Roman" panose="02020603050405020304" pitchFamily="18" charset="0"/>
              </a:defRPr>
            </a:lvl3pPr>
            <a:lvl4pPr marL="1671638" indent="-238125" defTabSz="966788">
              <a:defRPr sz="2600" baseline="30000">
                <a:solidFill>
                  <a:schemeClr val="tx1"/>
                </a:solidFill>
                <a:latin typeface="Times New Roman" panose="02020603050405020304" pitchFamily="18" charset="0"/>
              </a:defRPr>
            </a:lvl4pPr>
            <a:lvl5pPr marL="2151063" indent="-238125" defTabSz="966788">
              <a:defRPr sz="2600" baseline="30000">
                <a:solidFill>
                  <a:schemeClr val="tx1"/>
                </a:solidFill>
                <a:latin typeface="Times New Roman" panose="02020603050405020304" pitchFamily="18" charset="0"/>
              </a:defRPr>
            </a:lvl5pPr>
            <a:lvl6pPr marL="2608263" indent="-238125" defTabSz="966788" eaLnBrk="0" fontAlgn="base" hangingPunct="0">
              <a:spcBef>
                <a:spcPct val="0"/>
              </a:spcBef>
              <a:spcAft>
                <a:spcPct val="0"/>
              </a:spcAft>
              <a:defRPr sz="2600" baseline="30000">
                <a:solidFill>
                  <a:schemeClr val="tx1"/>
                </a:solidFill>
                <a:latin typeface="Times New Roman" panose="02020603050405020304" pitchFamily="18" charset="0"/>
              </a:defRPr>
            </a:lvl6pPr>
            <a:lvl7pPr marL="3065463" indent="-238125" defTabSz="966788" eaLnBrk="0" fontAlgn="base" hangingPunct="0">
              <a:spcBef>
                <a:spcPct val="0"/>
              </a:spcBef>
              <a:spcAft>
                <a:spcPct val="0"/>
              </a:spcAft>
              <a:defRPr sz="2600" baseline="30000">
                <a:solidFill>
                  <a:schemeClr val="tx1"/>
                </a:solidFill>
                <a:latin typeface="Times New Roman" panose="02020603050405020304" pitchFamily="18" charset="0"/>
              </a:defRPr>
            </a:lvl7pPr>
            <a:lvl8pPr marL="3522663" indent="-238125" defTabSz="966788" eaLnBrk="0" fontAlgn="base" hangingPunct="0">
              <a:spcBef>
                <a:spcPct val="0"/>
              </a:spcBef>
              <a:spcAft>
                <a:spcPct val="0"/>
              </a:spcAft>
              <a:defRPr sz="2600" baseline="30000">
                <a:solidFill>
                  <a:schemeClr val="tx1"/>
                </a:solidFill>
                <a:latin typeface="Times New Roman" panose="02020603050405020304" pitchFamily="18" charset="0"/>
              </a:defRPr>
            </a:lvl8pPr>
            <a:lvl9pPr marL="3979863" indent="-238125" defTabSz="966788" eaLnBrk="0" fontAlgn="base" hangingPunct="0">
              <a:spcBef>
                <a:spcPct val="0"/>
              </a:spcBef>
              <a:spcAft>
                <a:spcPct val="0"/>
              </a:spcAft>
              <a:defRPr sz="2600" baseline="30000">
                <a:solidFill>
                  <a:schemeClr val="tx1"/>
                </a:solidFill>
                <a:latin typeface="Times New Roman" panose="02020603050405020304" pitchFamily="18" charset="0"/>
              </a:defRPr>
            </a:lvl9pPr>
          </a:lstStyle>
          <a:p>
            <a:fld id="{B1D17D78-6E64-1E47-A834-A567E1F56720}" type="slidenum">
              <a:rPr lang="zh-CN" altLang="en-US" sz="1200" baseline="0" smtClean="0">
                <a:solidFill>
                  <a:srgbClr val="000000"/>
                </a:solidFill>
              </a:rPr>
              <a:pPr/>
              <a:t>8</a:t>
            </a:fld>
            <a:endParaRPr lang="en-US" altLang="zh-CN" sz="1200" baseline="0">
              <a:solidFill>
                <a:srgbClr val="000000"/>
              </a:solidFill>
            </a:endParaRPr>
          </a:p>
        </p:txBody>
      </p:sp>
      <p:sp>
        <p:nvSpPr>
          <p:cNvPr id="113666" name="Rectangle 2">
            <a:extLst>
              <a:ext uri="{FF2B5EF4-FFF2-40B4-BE49-F238E27FC236}">
                <a16:creationId xmlns:a16="http://schemas.microsoft.com/office/drawing/2014/main" id="{5068E6BB-A095-9249-BDE6-5224BFB2E11A}"/>
              </a:ext>
            </a:extLst>
          </p:cNvPr>
          <p:cNvSpPr>
            <a:spLocks noGrp="1" noRot="1" noChangeAspect="1" noChangeArrowheads="1" noTextEdit="1"/>
          </p:cNvSpPr>
          <p:nvPr>
            <p:ph type="sldImg"/>
          </p:nvPr>
        </p:nvSpPr>
        <p:spPr>
          <a:ln/>
        </p:spPr>
      </p:sp>
      <p:sp>
        <p:nvSpPr>
          <p:cNvPr id="113667" name="Rectangle 3">
            <a:extLst>
              <a:ext uri="{FF2B5EF4-FFF2-40B4-BE49-F238E27FC236}">
                <a16:creationId xmlns:a16="http://schemas.microsoft.com/office/drawing/2014/main" id="{CB5B87F6-FD7B-CF43-AEC1-A1F0177071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a:extLst>
              <a:ext uri="{FF2B5EF4-FFF2-40B4-BE49-F238E27FC236}">
                <a16:creationId xmlns:a16="http://schemas.microsoft.com/office/drawing/2014/main" id="{211E4164-01E6-2D4C-BD66-2DD7BD69D2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defRPr sz="2600" baseline="30000">
                <a:solidFill>
                  <a:schemeClr val="tx1"/>
                </a:solidFill>
                <a:latin typeface="Times New Roman" panose="02020603050405020304" pitchFamily="18" charset="0"/>
              </a:defRPr>
            </a:lvl1pPr>
            <a:lvl2pPr marL="742950" indent="-285750" defTabSz="925513">
              <a:defRPr sz="2600" baseline="30000">
                <a:solidFill>
                  <a:schemeClr val="tx1"/>
                </a:solidFill>
                <a:latin typeface="Times New Roman" panose="02020603050405020304" pitchFamily="18" charset="0"/>
              </a:defRPr>
            </a:lvl2pPr>
            <a:lvl3pPr marL="1143000" indent="-228600" defTabSz="925513">
              <a:defRPr sz="2600" baseline="30000">
                <a:solidFill>
                  <a:schemeClr val="tx1"/>
                </a:solidFill>
                <a:latin typeface="Times New Roman" panose="02020603050405020304" pitchFamily="18" charset="0"/>
              </a:defRPr>
            </a:lvl3pPr>
            <a:lvl4pPr marL="1600200" indent="-228600" defTabSz="925513">
              <a:defRPr sz="2600" baseline="30000">
                <a:solidFill>
                  <a:schemeClr val="tx1"/>
                </a:solidFill>
                <a:latin typeface="Times New Roman" panose="02020603050405020304" pitchFamily="18" charset="0"/>
              </a:defRPr>
            </a:lvl4pPr>
            <a:lvl5pPr marL="2057400" indent="-228600" defTabSz="925513">
              <a:defRPr sz="2600" baseline="30000">
                <a:solidFill>
                  <a:schemeClr val="tx1"/>
                </a:solidFill>
                <a:latin typeface="Times New Roman" panose="02020603050405020304" pitchFamily="18" charset="0"/>
              </a:defRPr>
            </a:lvl5pPr>
            <a:lvl6pPr marL="2514600" indent="-228600" defTabSz="925513"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defTabSz="925513"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defTabSz="925513"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defTabSz="925513" eaLnBrk="0" fontAlgn="base" hangingPunct="0">
              <a:spcBef>
                <a:spcPct val="0"/>
              </a:spcBef>
              <a:spcAft>
                <a:spcPct val="0"/>
              </a:spcAft>
              <a:defRPr sz="2600" baseline="30000">
                <a:solidFill>
                  <a:schemeClr val="tx1"/>
                </a:solidFill>
                <a:latin typeface="Times New Roman" panose="02020603050405020304" pitchFamily="18" charset="0"/>
              </a:defRPr>
            </a:lvl9pPr>
          </a:lstStyle>
          <a:p>
            <a:fld id="{A4BA3CE5-8BF2-0449-932A-A99454F11EFC}" type="slidenum">
              <a:rPr lang="zh-CN" altLang="en-US" sz="1100" baseline="0" smtClean="0">
                <a:solidFill>
                  <a:srgbClr val="000000"/>
                </a:solidFill>
              </a:rPr>
              <a:pPr/>
              <a:t>9</a:t>
            </a:fld>
            <a:endParaRPr lang="en-US" altLang="zh-CN" sz="1100" baseline="0">
              <a:solidFill>
                <a:srgbClr val="000000"/>
              </a:solidFill>
            </a:endParaRPr>
          </a:p>
        </p:txBody>
      </p:sp>
      <p:sp>
        <p:nvSpPr>
          <p:cNvPr id="115714" name="Rectangle 2">
            <a:extLst>
              <a:ext uri="{FF2B5EF4-FFF2-40B4-BE49-F238E27FC236}">
                <a16:creationId xmlns:a16="http://schemas.microsoft.com/office/drawing/2014/main" id="{50677694-20B2-9A4D-9EEB-393A60D6FD17}"/>
              </a:ext>
            </a:extLst>
          </p:cNvPr>
          <p:cNvSpPr>
            <a:spLocks noGrp="1" noRot="1" noChangeAspect="1" noChangeArrowheads="1" noTextEdit="1"/>
          </p:cNvSpPr>
          <p:nvPr>
            <p:ph type="sldImg"/>
          </p:nvPr>
        </p:nvSpPr>
        <p:spPr>
          <a:ln/>
        </p:spPr>
      </p:sp>
      <p:sp>
        <p:nvSpPr>
          <p:cNvPr id="115715" name="Rectangle 3">
            <a:extLst>
              <a:ext uri="{FF2B5EF4-FFF2-40B4-BE49-F238E27FC236}">
                <a16:creationId xmlns:a16="http://schemas.microsoft.com/office/drawing/2014/main" id="{DC1C7C4A-16FE-574C-9FCC-428CD31B96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SimSun"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a:extLst>
              <a:ext uri="{FF2B5EF4-FFF2-40B4-BE49-F238E27FC236}">
                <a16:creationId xmlns:a16="http://schemas.microsoft.com/office/drawing/2014/main" id="{EAC53735-10BF-7149-9242-60B63B7F3A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defRPr sz="2600" baseline="30000">
                <a:solidFill>
                  <a:schemeClr val="tx1"/>
                </a:solidFill>
                <a:latin typeface="Times New Roman" panose="02020603050405020304" pitchFamily="18" charset="0"/>
              </a:defRPr>
            </a:lvl1pPr>
            <a:lvl2pPr marL="742950" indent="-285750" defTabSz="925513">
              <a:defRPr sz="2600" baseline="30000">
                <a:solidFill>
                  <a:schemeClr val="tx1"/>
                </a:solidFill>
                <a:latin typeface="Times New Roman" panose="02020603050405020304" pitchFamily="18" charset="0"/>
              </a:defRPr>
            </a:lvl2pPr>
            <a:lvl3pPr marL="1143000" indent="-228600" defTabSz="925513">
              <a:defRPr sz="2600" baseline="30000">
                <a:solidFill>
                  <a:schemeClr val="tx1"/>
                </a:solidFill>
                <a:latin typeface="Times New Roman" panose="02020603050405020304" pitchFamily="18" charset="0"/>
              </a:defRPr>
            </a:lvl3pPr>
            <a:lvl4pPr marL="1600200" indent="-228600" defTabSz="925513">
              <a:defRPr sz="2600" baseline="30000">
                <a:solidFill>
                  <a:schemeClr val="tx1"/>
                </a:solidFill>
                <a:latin typeface="Times New Roman" panose="02020603050405020304" pitchFamily="18" charset="0"/>
              </a:defRPr>
            </a:lvl4pPr>
            <a:lvl5pPr marL="2057400" indent="-228600" defTabSz="925513">
              <a:defRPr sz="2600" baseline="30000">
                <a:solidFill>
                  <a:schemeClr val="tx1"/>
                </a:solidFill>
                <a:latin typeface="Times New Roman" panose="02020603050405020304" pitchFamily="18" charset="0"/>
              </a:defRPr>
            </a:lvl5pPr>
            <a:lvl6pPr marL="2514600" indent="-228600" defTabSz="925513"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defTabSz="925513"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defTabSz="925513"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defTabSz="925513" eaLnBrk="0" fontAlgn="base" hangingPunct="0">
              <a:spcBef>
                <a:spcPct val="0"/>
              </a:spcBef>
              <a:spcAft>
                <a:spcPct val="0"/>
              </a:spcAft>
              <a:defRPr sz="2600" baseline="30000">
                <a:solidFill>
                  <a:schemeClr val="tx1"/>
                </a:solidFill>
                <a:latin typeface="Times New Roman" panose="02020603050405020304" pitchFamily="18" charset="0"/>
              </a:defRPr>
            </a:lvl9pPr>
          </a:lstStyle>
          <a:p>
            <a:fld id="{D00BB2F5-03DE-5548-B7F1-9D7B742C90AD}" type="slidenum">
              <a:rPr lang="zh-CN" altLang="en-US" sz="1100" baseline="0" smtClean="0">
                <a:solidFill>
                  <a:srgbClr val="000000"/>
                </a:solidFill>
              </a:rPr>
              <a:pPr/>
              <a:t>10</a:t>
            </a:fld>
            <a:endParaRPr lang="en-US" altLang="zh-CN" sz="1100" baseline="0">
              <a:solidFill>
                <a:srgbClr val="000000"/>
              </a:solidFill>
            </a:endParaRPr>
          </a:p>
        </p:txBody>
      </p:sp>
      <p:sp>
        <p:nvSpPr>
          <p:cNvPr id="117762" name="Rectangle 2">
            <a:extLst>
              <a:ext uri="{FF2B5EF4-FFF2-40B4-BE49-F238E27FC236}">
                <a16:creationId xmlns:a16="http://schemas.microsoft.com/office/drawing/2014/main" id="{A54E191C-D3EF-3F43-B431-2D0BBD9C7147}"/>
              </a:ext>
            </a:extLst>
          </p:cNvPr>
          <p:cNvSpPr>
            <a:spLocks noGrp="1" noRot="1" noChangeAspect="1" noChangeArrowheads="1" noTextEdit="1"/>
          </p:cNvSpPr>
          <p:nvPr>
            <p:ph type="sldImg"/>
          </p:nvPr>
        </p:nvSpPr>
        <p:spPr>
          <a:ln/>
        </p:spPr>
      </p:sp>
      <p:sp>
        <p:nvSpPr>
          <p:cNvPr id="117763" name="Rectangle 3">
            <a:extLst>
              <a:ext uri="{FF2B5EF4-FFF2-40B4-BE49-F238E27FC236}">
                <a16:creationId xmlns:a16="http://schemas.microsoft.com/office/drawing/2014/main" id="{5933F21D-AE28-9941-8DB9-66CDB21D00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a:extLst>
              <a:ext uri="{FF2B5EF4-FFF2-40B4-BE49-F238E27FC236}">
                <a16:creationId xmlns:a16="http://schemas.microsoft.com/office/drawing/2014/main" id="{4C2819C4-4070-5148-B2A3-32F9A84124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defRPr sz="2600" baseline="30000">
                <a:solidFill>
                  <a:schemeClr val="tx1"/>
                </a:solidFill>
                <a:latin typeface="Times New Roman" panose="02020603050405020304" pitchFamily="18" charset="0"/>
              </a:defRPr>
            </a:lvl1pPr>
            <a:lvl2pPr marL="742950" indent="-285750" defTabSz="925513">
              <a:defRPr sz="2600" baseline="30000">
                <a:solidFill>
                  <a:schemeClr val="tx1"/>
                </a:solidFill>
                <a:latin typeface="Times New Roman" panose="02020603050405020304" pitchFamily="18" charset="0"/>
              </a:defRPr>
            </a:lvl2pPr>
            <a:lvl3pPr marL="1143000" indent="-228600" defTabSz="925513">
              <a:defRPr sz="2600" baseline="30000">
                <a:solidFill>
                  <a:schemeClr val="tx1"/>
                </a:solidFill>
                <a:latin typeface="Times New Roman" panose="02020603050405020304" pitchFamily="18" charset="0"/>
              </a:defRPr>
            </a:lvl3pPr>
            <a:lvl4pPr marL="1600200" indent="-228600" defTabSz="925513">
              <a:defRPr sz="2600" baseline="30000">
                <a:solidFill>
                  <a:schemeClr val="tx1"/>
                </a:solidFill>
                <a:latin typeface="Times New Roman" panose="02020603050405020304" pitchFamily="18" charset="0"/>
              </a:defRPr>
            </a:lvl4pPr>
            <a:lvl5pPr marL="2057400" indent="-228600" defTabSz="925513">
              <a:defRPr sz="2600" baseline="30000">
                <a:solidFill>
                  <a:schemeClr val="tx1"/>
                </a:solidFill>
                <a:latin typeface="Times New Roman" panose="02020603050405020304" pitchFamily="18" charset="0"/>
              </a:defRPr>
            </a:lvl5pPr>
            <a:lvl6pPr marL="2514600" indent="-228600" defTabSz="925513"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defTabSz="925513"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defTabSz="925513"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defTabSz="925513" eaLnBrk="0" fontAlgn="base" hangingPunct="0">
              <a:spcBef>
                <a:spcPct val="0"/>
              </a:spcBef>
              <a:spcAft>
                <a:spcPct val="0"/>
              </a:spcAft>
              <a:defRPr sz="2600" baseline="30000">
                <a:solidFill>
                  <a:schemeClr val="tx1"/>
                </a:solidFill>
                <a:latin typeface="Times New Roman" panose="02020603050405020304" pitchFamily="18" charset="0"/>
              </a:defRPr>
            </a:lvl9pPr>
          </a:lstStyle>
          <a:p>
            <a:fld id="{F5857A87-ABE5-514A-B6CE-C9D1D28110AA}" type="slidenum">
              <a:rPr lang="zh-CN" altLang="en-US" sz="1100" baseline="0" smtClean="0">
                <a:solidFill>
                  <a:srgbClr val="000000"/>
                </a:solidFill>
              </a:rPr>
              <a:pPr/>
              <a:t>11</a:t>
            </a:fld>
            <a:endParaRPr lang="en-US" altLang="zh-CN" sz="1100" baseline="0">
              <a:solidFill>
                <a:srgbClr val="000000"/>
              </a:solidFill>
            </a:endParaRPr>
          </a:p>
        </p:txBody>
      </p:sp>
      <p:sp>
        <p:nvSpPr>
          <p:cNvPr id="119810" name="Rectangle 2">
            <a:extLst>
              <a:ext uri="{FF2B5EF4-FFF2-40B4-BE49-F238E27FC236}">
                <a16:creationId xmlns:a16="http://schemas.microsoft.com/office/drawing/2014/main" id="{333F4628-0826-E847-A3FC-3EC1F0CD3402}"/>
              </a:ext>
            </a:extLst>
          </p:cNvPr>
          <p:cNvSpPr>
            <a:spLocks noGrp="1" noRot="1" noChangeAspect="1" noChangeArrowheads="1" noTextEdit="1"/>
          </p:cNvSpPr>
          <p:nvPr>
            <p:ph type="sldImg"/>
          </p:nvPr>
        </p:nvSpPr>
        <p:spPr>
          <a:ln/>
        </p:spPr>
      </p:sp>
      <p:sp>
        <p:nvSpPr>
          <p:cNvPr id="119811" name="Rectangle 3">
            <a:extLst>
              <a:ext uri="{FF2B5EF4-FFF2-40B4-BE49-F238E27FC236}">
                <a16:creationId xmlns:a16="http://schemas.microsoft.com/office/drawing/2014/main" id="{781A26F5-F139-2643-B60D-A20A7A17FA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a:extLst>
              <a:ext uri="{FF2B5EF4-FFF2-40B4-BE49-F238E27FC236}">
                <a16:creationId xmlns:a16="http://schemas.microsoft.com/office/drawing/2014/main" id="{BE0C2345-40E9-B940-9057-A46C143C5B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defRPr sz="2600" baseline="30000">
                <a:solidFill>
                  <a:schemeClr val="tx1"/>
                </a:solidFill>
                <a:latin typeface="Times New Roman" panose="02020603050405020304" pitchFamily="18" charset="0"/>
              </a:defRPr>
            </a:lvl1pPr>
            <a:lvl2pPr marL="742950" indent="-285750" defTabSz="925513">
              <a:defRPr sz="2600" baseline="30000">
                <a:solidFill>
                  <a:schemeClr val="tx1"/>
                </a:solidFill>
                <a:latin typeface="Times New Roman" panose="02020603050405020304" pitchFamily="18" charset="0"/>
              </a:defRPr>
            </a:lvl2pPr>
            <a:lvl3pPr marL="1143000" indent="-228600" defTabSz="925513">
              <a:defRPr sz="2600" baseline="30000">
                <a:solidFill>
                  <a:schemeClr val="tx1"/>
                </a:solidFill>
                <a:latin typeface="Times New Roman" panose="02020603050405020304" pitchFamily="18" charset="0"/>
              </a:defRPr>
            </a:lvl3pPr>
            <a:lvl4pPr marL="1600200" indent="-228600" defTabSz="925513">
              <a:defRPr sz="2600" baseline="30000">
                <a:solidFill>
                  <a:schemeClr val="tx1"/>
                </a:solidFill>
                <a:latin typeface="Times New Roman" panose="02020603050405020304" pitchFamily="18" charset="0"/>
              </a:defRPr>
            </a:lvl4pPr>
            <a:lvl5pPr marL="2057400" indent="-228600" defTabSz="925513">
              <a:defRPr sz="2600" baseline="30000">
                <a:solidFill>
                  <a:schemeClr val="tx1"/>
                </a:solidFill>
                <a:latin typeface="Times New Roman" panose="02020603050405020304" pitchFamily="18" charset="0"/>
              </a:defRPr>
            </a:lvl5pPr>
            <a:lvl6pPr marL="2514600" indent="-228600" defTabSz="925513"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defTabSz="925513"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defTabSz="925513"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defTabSz="925513" eaLnBrk="0" fontAlgn="base" hangingPunct="0">
              <a:spcBef>
                <a:spcPct val="0"/>
              </a:spcBef>
              <a:spcAft>
                <a:spcPct val="0"/>
              </a:spcAft>
              <a:defRPr sz="2600" baseline="30000">
                <a:solidFill>
                  <a:schemeClr val="tx1"/>
                </a:solidFill>
                <a:latin typeface="Times New Roman" panose="02020603050405020304" pitchFamily="18" charset="0"/>
              </a:defRPr>
            </a:lvl9pPr>
          </a:lstStyle>
          <a:p>
            <a:fld id="{E7490917-F30E-1F49-BCB8-30FA3511C94A}" type="slidenum">
              <a:rPr lang="zh-CN" altLang="en-US" sz="1100" baseline="0" smtClean="0">
                <a:solidFill>
                  <a:srgbClr val="000000"/>
                </a:solidFill>
              </a:rPr>
              <a:pPr/>
              <a:t>12</a:t>
            </a:fld>
            <a:endParaRPr lang="en-US" altLang="zh-CN" sz="1100" baseline="0">
              <a:solidFill>
                <a:srgbClr val="000000"/>
              </a:solidFill>
            </a:endParaRPr>
          </a:p>
        </p:txBody>
      </p:sp>
      <p:sp>
        <p:nvSpPr>
          <p:cNvPr id="121858" name="Rectangle 2">
            <a:extLst>
              <a:ext uri="{FF2B5EF4-FFF2-40B4-BE49-F238E27FC236}">
                <a16:creationId xmlns:a16="http://schemas.microsoft.com/office/drawing/2014/main" id="{6894AFA0-8C67-B64E-BBF3-DA694AC2550C}"/>
              </a:ext>
            </a:extLst>
          </p:cNvPr>
          <p:cNvSpPr>
            <a:spLocks noGrp="1" noRot="1" noChangeAspect="1" noChangeArrowheads="1" noTextEdit="1"/>
          </p:cNvSpPr>
          <p:nvPr>
            <p:ph type="sldImg"/>
          </p:nvPr>
        </p:nvSpPr>
        <p:spPr>
          <a:ln/>
        </p:spPr>
      </p:sp>
      <p:sp>
        <p:nvSpPr>
          <p:cNvPr id="121859" name="Rectangle 3">
            <a:extLst>
              <a:ext uri="{FF2B5EF4-FFF2-40B4-BE49-F238E27FC236}">
                <a16:creationId xmlns:a16="http://schemas.microsoft.com/office/drawing/2014/main" id="{A2B2511D-3789-2749-8225-2713F76FED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272483"/>
            <a:ext cx="8549640" cy="1568027"/>
          </a:xfrm>
        </p:spPr>
        <p:txBody>
          <a:bodyPr/>
          <a:lstStyle/>
          <a:p>
            <a:r>
              <a:rPr lang="en-US"/>
              <a:t>Click to edit Master title style</a:t>
            </a:r>
          </a:p>
        </p:txBody>
      </p:sp>
      <p:sp>
        <p:nvSpPr>
          <p:cNvPr id="3" name="Subtitle 2"/>
          <p:cNvSpPr>
            <a:spLocks noGrp="1"/>
          </p:cNvSpPr>
          <p:nvPr>
            <p:ph type="subTitle" idx="1"/>
          </p:nvPr>
        </p:nvSpPr>
        <p:spPr>
          <a:xfrm>
            <a:off x="1508760" y="4145280"/>
            <a:ext cx="7040880" cy="1869440"/>
          </a:xfrm>
        </p:spPr>
        <p:txBody>
          <a:bodyPr/>
          <a:lstStyle>
            <a:lvl1pPr marL="0" indent="0" algn="ctr">
              <a:buNone/>
              <a:defRPr>
                <a:solidFill>
                  <a:schemeClr val="tx1">
                    <a:tint val="75000"/>
                  </a:schemeClr>
                </a:solidFill>
              </a:defRPr>
            </a:lvl1pPr>
            <a:lvl2pPr marL="495443" indent="0" algn="ctr">
              <a:buNone/>
              <a:defRPr>
                <a:solidFill>
                  <a:schemeClr val="tx1">
                    <a:tint val="75000"/>
                  </a:schemeClr>
                </a:solidFill>
              </a:defRPr>
            </a:lvl2pPr>
            <a:lvl3pPr marL="990886" indent="0" algn="ctr">
              <a:buNone/>
              <a:defRPr>
                <a:solidFill>
                  <a:schemeClr val="tx1">
                    <a:tint val="75000"/>
                  </a:schemeClr>
                </a:solidFill>
              </a:defRPr>
            </a:lvl3pPr>
            <a:lvl4pPr marL="1486324" indent="0" algn="ctr">
              <a:buNone/>
              <a:defRPr>
                <a:solidFill>
                  <a:schemeClr val="tx1">
                    <a:tint val="75000"/>
                  </a:schemeClr>
                </a:solidFill>
              </a:defRPr>
            </a:lvl4pPr>
            <a:lvl5pPr marL="1981766" indent="0" algn="ctr">
              <a:buNone/>
              <a:defRPr>
                <a:solidFill>
                  <a:schemeClr val="tx1">
                    <a:tint val="75000"/>
                  </a:schemeClr>
                </a:solidFill>
              </a:defRPr>
            </a:lvl5pPr>
            <a:lvl6pPr marL="2477202" indent="0" algn="ctr">
              <a:buNone/>
              <a:defRPr>
                <a:solidFill>
                  <a:schemeClr val="tx1">
                    <a:tint val="75000"/>
                  </a:schemeClr>
                </a:solidFill>
              </a:defRPr>
            </a:lvl6pPr>
            <a:lvl7pPr marL="2972648" indent="0" algn="ctr">
              <a:buNone/>
              <a:defRPr>
                <a:solidFill>
                  <a:schemeClr val="tx1">
                    <a:tint val="75000"/>
                  </a:schemeClr>
                </a:solidFill>
              </a:defRPr>
            </a:lvl7pPr>
            <a:lvl8pPr marL="3468085" indent="0" algn="ctr">
              <a:buNone/>
              <a:defRPr>
                <a:solidFill>
                  <a:schemeClr val="tx1">
                    <a:tint val="75000"/>
                  </a:schemeClr>
                </a:solidFill>
              </a:defRPr>
            </a:lvl8pPr>
            <a:lvl9pPr marL="3963525"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9A0A32B-E2AE-FF4E-B085-D6485D1A1E4D}"/>
              </a:ext>
            </a:extLst>
          </p:cNvPr>
          <p:cNvSpPr>
            <a:spLocks noGrp="1"/>
          </p:cNvSpPr>
          <p:nvPr>
            <p:ph type="dt" sz="half" idx="10"/>
          </p:nvPr>
        </p:nvSpPr>
        <p:spPr/>
        <p:txBody>
          <a:bodyPr/>
          <a:lstStyle>
            <a:lvl1pPr>
              <a:defRPr/>
            </a:lvl1pPr>
          </a:lstStyle>
          <a:p>
            <a:pPr>
              <a:defRPr/>
            </a:pPr>
            <a:endParaRPr lang="en-US" altLang="zh-CN"/>
          </a:p>
        </p:txBody>
      </p:sp>
      <p:sp>
        <p:nvSpPr>
          <p:cNvPr id="5" name="Footer Placeholder 4">
            <a:extLst>
              <a:ext uri="{FF2B5EF4-FFF2-40B4-BE49-F238E27FC236}">
                <a16:creationId xmlns:a16="http://schemas.microsoft.com/office/drawing/2014/main" id="{B3C8C62D-CFAA-D34B-8042-7C7A73BCBC0C}"/>
              </a:ext>
            </a:extLst>
          </p:cNvPr>
          <p:cNvSpPr>
            <a:spLocks noGrp="1"/>
          </p:cNvSpPr>
          <p:nvPr>
            <p:ph type="ftr" sz="quarter" idx="11"/>
          </p:nvPr>
        </p:nvSpPr>
        <p:spPr/>
        <p:txBody>
          <a:bodyPr/>
          <a:lstStyle>
            <a:lvl1pPr>
              <a:defRPr/>
            </a:lvl1pPr>
          </a:lstStyle>
          <a:p>
            <a:pPr>
              <a:defRPr/>
            </a:pPr>
            <a:endParaRPr lang="en-US" altLang="zh-CN"/>
          </a:p>
        </p:txBody>
      </p:sp>
      <p:sp>
        <p:nvSpPr>
          <p:cNvPr id="6" name="Slide Number Placeholder 5">
            <a:extLst>
              <a:ext uri="{FF2B5EF4-FFF2-40B4-BE49-F238E27FC236}">
                <a16:creationId xmlns:a16="http://schemas.microsoft.com/office/drawing/2014/main" id="{921A828C-DB65-B044-97AC-13991CCAB86E}"/>
              </a:ext>
            </a:extLst>
          </p:cNvPr>
          <p:cNvSpPr>
            <a:spLocks noGrp="1"/>
          </p:cNvSpPr>
          <p:nvPr>
            <p:ph type="sldNum" sz="quarter" idx="12"/>
          </p:nvPr>
        </p:nvSpPr>
        <p:spPr/>
        <p:txBody>
          <a:bodyPr/>
          <a:lstStyle>
            <a:lvl1pPr>
              <a:defRPr/>
            </a:lvl1pPr>
          </a:lstStyle>
          <a:p>
            <a:pPr>
              <a:defRPr/>
            </a:pPr>
            <a:fld id="{366BFF08-0FD2-2A49-8F59-124EB72630E9}" type="slidenum">
              <a:rPr lang="zh-CN" altLang="en-US"/>
              <a:pPr>
                <a:defRPr/>
              </a:pPr>
              <a:t>‹#›</a:t>
            </a:fld>
            <a:endParaRPr lang="en-US" altLang="zh-CN"/>
          </a:p>
        </p:txBody>
      </p:sp>
    </p:spTree>
    <p:extLst>
      <p:ext uri="{BB962C8B-B14F-4D97-AF65-F5344CB8AC3E}">
        <p14:creationId xmlns:p14="http://schemas.microsoft.com/office/powerpoint/2010/main" val="3473851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432E79-D33D-0A4B-AA81-30BDFC5DA624}"/>
              </a:ext>
            </a:extLst>
          </p:cNvPr>
          <p:cNvSpPr>
            <a:spLocks noGrp="1"/>
          </p:cNvSpPr>
          <p:nvPr>
            <p:ph type="dt" sz="half" idx="10"/>
          </p:nvPr>
        </p:nvSpPr>
        <p:spPr/>
        <p:txBody>
          <a:bodyPr/>
          <a:lstStyle>
            <a:lvl1pPr>
              <a:defRPr/>
            </a:lvl1pPr>
          </a:lstStyle>
          <a:p>
            <a:pPr>
              <a:defRPr/>
            </a:pPr>
            <a:endParaRPr lang="en-US" altLang="zh-CN"/>
          </a:p>
        </p:txBody>
      </p:sp>
      <p:sp>
        <p:nvSpPr>
          <p:cNvPr id="5" name="Footer Placeholder 4">
            <a:extLst>
              <a:ext uri="{FF2B5EF4-FFF2-40B4-BE49-F238E27FC236}">
                <a16:creationId xmlns:a16="http://schemas.microsoft.com/office/drawing/2014/main" id="{8518F832-805C-D343-82A0-A7498E39A5AA}"/>
              </a:ext>
            </a:extLst>
          </p:cNvPr>
          <p:cNvSpPr>
            <a:spLocks noGrp="1"/>
          </p:cNvSpPr>
          <p:nvPr>
            <p:ph type="ftr" sz="quarter" idx="11"/>
          </p:nvPr>
        </p:nvSpPr>
        <p:spPr/>
        <p:txBody>
          <a:bodyPr/>
          <a:lstStyle>
            <a:lvl1pPr>
              <a:defRPr/>
            </a:lvl1pPr>
          </a:lstStyle>
          <a:p>
            <a:pPr>
              <a:defRPr/>
            </a:pPr>
            <a:endParaRPr lang="en-US" altLang="zh-CN"/>
          </a:p>
        </p:txBody>
      </p:sp>
      <p:sp>
        <p:nvSpPr>
          <p:cNvPr id="6" name="Slide Number Placeholder 5">
            <a:extLst>
              <a:ext uri="{FF2B5EF4-FFF2-40B4-BE49-F238E27FC236}">
                <a16:creationId xmlns:a16="http://schemas.microsoft.com/office/drawing/2014/main" id="{113E5444-2A1E-EF49-8C24-F5D8826CB99E}"/>
              </a:ext>
            </a:extLst>
          </p:cNvPr>
          <p:cNvSpPr>
            <a:spLocks noGrp="1"/>
          </p:cNvSpPr>
          <p:nvPr>
            <p:ph type="sldNum" sz="quarter" idx="12"/>
          </p:nvPr>
        </p:nvSpPr>
        <p:spPr/>
        <p:txBody>
          <a:bodyPr/>
          <a:lstStyle>
            <a:lvl1pPr>
              <a:defRPr/>
            </a:lvl1pPr>
          </a:lstStyle>
          <a:p>
            <a:pPr>
              <a:defRPr/>
            </a:pPr>
            <a:fld id="{51EACC80-E95B-6E46-9E64-8E7E14118C21}" type="slidenum">
              <a:rPr lang="zh-CN" altLang="en-US"/>
              <a:pPr>
                <a:defRPr/>
              </a:pPr>
              <a:t>‹#›</a:t>
            </a:fld>
            <a:endParaRPr lang="en-US" altLang="zh-CN"/>
          </a:p>
        </p:txBody>
      </p:sp>
    </p:spTree>
    <p:extLst>
      <p:ext uri="{BB962C8B-B14F-4D97-AF65-F5344CB8AC3E}">
        <p14:creationId xmlns:p14="http://schemas.microsoft.com/office/powerpoint/2010/main" val="1809091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022272" y="313267"/>
            <a:ext cx="2488407" cy="665649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53592" y="313267"/>
            <a:ext cx="7301071" cy="665649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2E1632-A10E-EB40-AEC4-3C6E059F6C70}"/>
              </a:ext>
            </a:extLst>
          </p:cNvPr>
          <p:cNvSpPr>
            <a:spLocks noGrp="1"/>
          </p:cNvSpPr>
          <p:nvPr>
            <p:ph type="dt" sz="half" idx="10"/>
          </p:nvPr>
        </p:nvSpPr>
        <p:spPr/>
        <p:txBody>
          <a:bodyPr/>
          <a:lstStyle>
            <a:lvl1pPr>
              <a:defRPr/>
            </a:lvl1pPr>
          </a:lstStyle>
          <a:p>
            <a:pPr>
              <a:defRPr/>
            </a:pPr>
            <a:endParaRPr lang="en-US" altLang="zh-CN"/>
          </a:p>
        </p:txBody>
      </p:sp>
      <p:sp>
        <p:nvSpPr>
          <p:cNvPr id="5" name="Footer Placeholder 4">
            <a:extLst>
              <a:ext uri="{FF2B5EF4-FFF2-40B4-BE49-F238E27FC236}">
                <a16:creationId xmlns:a16="http://schemas.microsoft.com/office/drawing/2014/main" id="{81649DC9-2FE9-AD4A-B037-A2D7CC519D75}"/>
              </a:ext>
            </a:extLst>
          </p:cNvPr>
          <p:cNvSpPr>
            <a:spLocks noGrp="1"/>
          </p:cNvSpPr>
          <p:nvPr>
            <p:ph type="ftr" sz="quarter" idx="11"/>
          </p:nvPr>
        </p:nvSpPr>
        <p:spPr/>
        <p:txBody>
          <a:bodyPr/>
          <a:lstStyle>
            <a:lvl1pPr>
              <a:defRPr/>
            </a:lvl1pPr>
          </a:lstStyle>
          <a:p>
            <a:pPr>
              <a:defRPr/>
            </a:pPr>
            <a:endParaRPr lang="en-US" altLang="zh-CN"/>
          </a:p>
        </p:txBody>
      </p:sp>
      <p:sp>
        <p:nvSpPr>
          <p:cNvPr id="6" name="Slide Number Placeholder 5">
            <a:extLst>
              <a:ext uri="{FF2B5EF4-FFF2-40B4-BE49-F238E27FC236}">
                <a16:creationId xmlns:a16="http://schemas.microsoft.com/office/drawing/2014/main" id="{986135EB-84E2-0F41-992A-E33ED3B3D2E0}"/>
              </a:ext>
            </a:extLst>
          </p:cNvPr>
          <p:cNvSpPr>
            <a:spLocks noGrp="1"/>
          </p:cNvSpPr>
          <p:nvPr>
            <p:ph type="sldNum" sz="quarter" idx="12"/>
          </p:nvPr>
        </p:nvSpPr>
        <p:spPr/>
        <p:txBody>
          <a:bodyPr/>
          <a:lstStyle>
            <a:lvl1pPr>
              <a:defRPr/>
            </a:lvl1pPr>
          </a:lstStyle>
          <a:p>
            <a:pPr>
              <a:defRPr/>
            </a:pPr>
            <a:fld id="{0D8AF893-9C55-8446-80E3-7E9146D1788C}" type="slidenum">
              <a:rPr lang="zh-CN" altLang="en-US"/>
              <a:pPr>
                <a:defRPr/>
              </a:pPr>
              <a:t>‹#›</a:t>
            </a:fld>
            <a:endParaRPr lang="en-US" altLang="zh-CN"/>
          </a:p>
        </p:txBody>
      </p:sp>
    </p:spTree>
    <p:extLst>
      <p:ext uri="{BB962C8B-B14F-4D97-AF65-F5344CB8AC3E}">
        <p14:creationId xmlns:p14="http://schemas.microsoft.com/office/powerpoint/2010/main" val="5070553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272458"/>
            <a:ext cx="8549640" cy="1568027"/>
          </a:xfrm>
        </p:spPr>
        <p:txBody>
          <a:bodyPr/>
          <a:lstStyle/>
          <a:p>
            <a:r>
              <a:rPr lang="en-US"/>
              <a:t>Click to edit Master title style</a:t>
            </a:r>
          </a:p>
        </p:txBody>
      </p:sp>
      <p:sp>
        <p:nvSpPr>
          <p:cNvPr id="3" name="Subtitle 2"/>
          <p:cNvSpPr>
            <a:spLocks noGrp="1"/>
          </p:cNvSpPr>
          <p:nvPr>
            <p:ph type="subTitle" idx="1"/>
          </p:nvPr>
        </p:nvSpPr>
        <p:spPr>
          <a:xfrm>
            <a:off x="1508760" y="4145280"/>
            <a:ext cx="7040880" cy="1869440"/>
          </a:xfrm>
        </p:spPr>
        <p:txBody>
          <a:bodyPr/>
          <a:lstStyle>
            <a:lvl1pPr marL="0" indent="0" algn="ctr">
              <a:buNone/>
              <a:defRPr/>
            </a:lvl1pPr>
            <a:lvl2pPr marL="496243" indent="0" algn="ctr">
              <a:buNone/>
              <a:defRPr/>
            </a:lvl2pPr>
            <a:lvl3pPr marL="992486" indent="0" algn="ctr">
              <a:buNone/>
              <a:defRPr/>
            </a:lvl3pPr>
            <a:lvl4pPr marL="1488727" indent="0" algn="ctr">
              <a:buNone/>
              <a:defRPr/>
            </a:lvl4pPr>
            <a:lvl5pPr marL="1984968" indent="0" algn="ctr">
              <a:buNone/>
              <a:defRPr/>
            </a:lvl5pPr>
            <a:lvl6pPr marL="2481212" indent="0" algn="ctr">
              <a:buNone/>
              <a:defRPr/>
            </a:lvl6pPr>
            <a:lvl7pPr marL="2977455" indent="0" algn="ctr">
              <a:buNone/>
              <a:defRPr/>
            </a:lvl7pPr>
            <a:lvl8pPr marL="3473697" indent="0" algn="ctr">
              <a:buNone/>
              <a:defRPr/>
            </a:lvl8pPr>
            <a:lvl9pPr marL="396994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78560B5-4D43-AC49-B884-A9B80E06728A}"/>
              </a:ext>
            </a:extLst>
          </p:cNvPr>
          <p:cNvSpPr>
            <a:spLocks noGrp="1" noChangeArrowheads="1"/>
          </p:cNvSpPr>
          <p:nvPr>
            <p:ph type="sldNum" sz="quarter" idx="10"/>
          </p:nvPr>
        </p:nvSpPr>
        <p:spPr/>
        <p:txBody>
          <a:bodyPr/>
          <a:lstStyle>
            <a:lvl1pPr>
              <a:defRPr baseline="30000"/>
            </a:lvl1pPr>
          </a:lstStyle>
          <a:p>
            <a:pPr>
              <a:defRPr/>
            </a:pPr>
            <a:fld id="{EEF010B6-F106-FE4F-97B9-5869785AD5FB}" type="slidenum">
              <a:rPr lang="en-US" altLang="en-US"/>
              <a:pPr>
                <a:defRPr/>
              </a:pPr>
              <a:t>‹#›</a:t>
            </a:fld>
            <a:endParaRPr lang="en-US" altLang="en-US"/>
          </a:p>
        </p:txBody>
      </p:sp>
    </p:spTree>
    <p:extLst>
      <p:ext uri="{BB962C8B-B14F-4D97-AF65-F5344CB8AC3E}">
        <p14:creationId xmlns:p14="http://schemas.microsoft.com/office/powerpoint/2010/main" val="32881487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6A22754-115C-C342-BC00-260E76FD2156}"/>
              </a:ext>
            </a:extLst>
          </p:cNvPr>
          <p:cNvSpPr>
            <a:spLocks noGrp="1" noChangeArrowheads="1"/>
          </p:cNvSpPr>
          <p:nvPr>
            <p:ph type="sldNum" sz="quarter" idx="10"/>
          </p:nvPr>
        </p:nvSpPr>
        <p:spPr/>
        <p:txBody>
          <a:bodyPr/>
          <a:lstStyle>
            <a:lvl1pPr>
              <a:defRPr baseline="30000"/>
            </a:lvl1pPr>
          </a:lstStyle>
          <a:p>
            <a:pPr>
              <a:defRPr/>
            </a:pPr>
            <a:fld id="{0DA59C6E-F024-5D49-A717-EDC279F857AE}" type="slidenum">
              <a:rPr lang="en-US" altLang="en-US"/>
              <a:pPr>
                <a:defRPr/>
              </a:pPr>
              <a:t>‹#›</a:t>
            </a:fld>
            <a:endParaRPr lang="en-US" altLang="en-US"/>
          </a:p>
        </p:txBody>
      </p:sp>
    </p:spTree>
    <p:extLst>
      <p:ext uri="{BB962C8B-B14F-4D97-AF65-F5344CB8AC3E}">
        <p14:creationId xmlns:p14="http://schemas.microsoft.com/office/powerpoint/2010/main" val="19694211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700697"/>
            <a:ext cx="8549640" cy="1452880"/>
          </a:xfrm>
        </p:spPr>
        <p:txBody>
          <a:bodyPr anchor="t"/>
          <a:lstStyle>
            <a:lvl1pPr algn="l">
              <a:defRPr sz="4300" b="1" cap="all"/>
            </a:lvl1pPr>
          </a:lstStyle>
          <a:p>
            <a:r>
              <a:rPr lang="en-US"/>
              <a:t>Click to edit Master title style</a:t>
            </a:r>
          </a:p>
        </p:txBody>
      </p:sp>
      <p:sp>
        <p:nvSpPr>
          <p:cNvPr id="3" name="Text Placeholder 2"/>
          <p:cNvSpPr>
            <a:spLocks noGrp="1"/>
          </p:cNvSpPr>
          <p:nvPr>
            <p:ph type="body" idx="1"/>
          </p:nvPr>
        </p:nvSpPr>
        <p:spPr>
          <a:xfrm>
            <a:off x="794544" y="3100499"/>
            <a:ext cx="8549640" cy="1600199"/>
          </a:xfrm>
        </p:spPr>
        <p:txBody>
          <a:bodyPr anchor="b"/>
          <a:lstStyle>
            <a:lvl1pPr marL="0" indent="0">
              <a:buNone/>
              <a:defRPr sz="2200"/>
            </a:lvl1pPr>
            <a:lvl2pPr marL="496243" indent="0">
              <a:buNone/>
              <a:defRPr sz="2000"/>
            </a:lvl2pPr>
            <a:lvl3pPr marL="992486" indent="0">
              <a:buNone/>
              <a:defRPr sz="1700"/>
            </a:lvl3pPr>
            <a:lvl4pPr marL="1488727" indent="0">
              <a:buNone/>
              <a:defRPr sz="1500"/>
            </a:lvl4pPr>
            <a:lvl5pPr marL="1984968" indent="0">
              <a:buNone/>
              <a:defRPr sz="1500"/>
            </a:lvl5pPr>
            <a:lvl6pPr marL="2481212" indent="0">
              <a:buNone/>
              <a:defRPr sz="1500"/>
            </a:lvl6pPr>
            <a:lvl7pPr marL="2977455" indent="0">
              <a:buNone/>
              <a:defRPr sz="1500"/>
            </a:lvl7pPr>
            <a:lvl8pPr marL="3473697" indent="0">
              <a:buNone/>
              <a:defRPr sz="1500"/>
            </a:lvl8pPr>
            <a:lvl9pPr marL="3969940" indent="0">
              <a:buNone/>
              <a:defRPr sz="1500"/>
            </a:lvl9pPr>
          </a:lstStyle>
          <a:p>
            <a:pPr lvl="0"/>
            <a:r>
              <a:rPr lang="en-US"/>
              <a:t>Click to edit Master text styles</a:t>
            </a:r>
          </a:p>
        </p:txBody>
      </p:sp>
      <p:sp>
        <p:nvSpPr>
          <p:cNvPr id="4" name="Rectangle 4">
            <a:extLst>
              <a:ext uri="{FF2B5EF4-FFF2-40B4-BE49-F238E27FC236}">
                <a16:creationId xmlns:a16="http://schemas.microsoft.com/office/drawing/2014/main" id="{5E18159D-A51D-A143-BC81-391F93D0E8B5}"/>
              </a:ext>
            </a:extLst>
          </p:cNvPr>
          <p:cNvSpPr>
            <a:spLocks noGrp="1" noChangeArrowheads="1"/>
          </p:cNvSpPr>
          <p:nvPr>
            <p:ph type="sldNum" sz="quarter" idx="10"/>
          </p:nvPr>
        </p:nvSpPr>
        <p:spPr/>
        <p:txBody>
          <a:bodyPr/>
          <a:lstStyle>
            <a:lvl1pPr>
              <a:defRPr baseline="30000"/>
            </a:lvl1pPr>
          </a:lstStyle>
          <a:p>
            <a:pPr>
              <a:defRPr/>
            </a:pPr>
            <a:fld id="{6ED3EBE5-A53D-BB4D-BB14-DC26B53F0058}" type="slidenum">
              <a:rPr lang="en-US" altLang="en-US"/>
              <a:pPr>
                <a:defRPr/>
              </a:pPr>
              <a:t>‹#›</a:t>
            </a:fld>
            <a:endParaRPr lang="en-US" altLang="en-US"/>
          </a:p>
        </p:txBody>
      </p:sp>
    </p:spTree>
    <p:extLst>
      <p:ext uri="{BB962C8B-B14F-4D97-AF65-F5344CB8AC3E}">
        <p14:creationId xmlns:p14="http://schemas.microsoft.com/office/powerpoint/2010/main" val="41584294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5144" y="1701800"/>
            <a:ext cx="4442460" cy="4827693"/>
          </a:xfrm>
        </p:spPr>
        <p:txBody>
          <a:bodyPr/>
          <a:lstStyle>
            <a:lvl1pPr>
              <a:defRPr sz="30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5244" y="1701800"/>
            <a:ext cx="4442460" cy="4827693"/>
          </a:xfrm>
        </p:spPr>
        <p:txBody>
          <a:bodyPr/>
          <a:lstStyle>
            <a:lvl1pPr>
              <a:defRPr sz="30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3C3D7980-B0A2-184E-A69D-EDB3567C3605}"/>
              </a:ext>
            </a:extLst>
          </p:cNvPr>
          <p:cNvSpPr>
            <a:spLocks noGrp="1" noChangeArrowheads="1"/>
          </p:cNvSpPr>
          <p:nvPr>
            <p:ph type="sldNum" sz="quarter" idx="10"/>
          </p:nvPr>
        </p:nvSpPr>
        <p:spPr/>
        <p:txBody>
          <a:bodyPr/>
          <a:lstStyle>
            <a:lvl1pPr>
              <a:defRPr baseline="30000"/>
            </a:lvl1pPr>
          </a:lstStyle>
          <a:p>
            <a:pPr>
              <a:defRPr/>
            </a:pPr>
            <a:fld id="{68AB3ACA-CDA9-8E4E-8592-99FDA0B587A7}" type="slidenum">
              <a:rPr lang="en-US" altLang="en-US"/>
              <a:pPr>
                <a:defRPr/>
              </a:pPr>
              <a:t>‹#›</a:t>
            </a:fld>
            <a:endParaRPr lang="en-US" altLang="en-US"/>
          </a:p>
        </p:txBody>
      </p:sp>
    </p:spTree>
    <p:extLst>
      <p:ext uri="{BB962C8B-B14F-4D97-AF65-F5344CB8AC3E}">
        <p14:creationId xmlns:p14="http://schemas.microsoft.com/office/powerpoint/2010/main" val="19484051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292947"/>
            <a:ext cx="9052560" cy="12192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2921" y="1637458"/>
            <a:ext cx="4444207" cy="682413"/>
          </a:xfrm>
        </p:spPr>
        <p:txBody>
          <a:bodyPr anchor="b"/>
          <a:lstStyle>
            <a:lvl1pPr marL="0" indent="0">
              <a:buNone/>
              <a:defRPr sz="2600" b="1"/>
            </a:lvl1pPr>
            <a:lvl2pPr marL="496243" indent="0">
              <a:buNone/>
              <a:defRPr sz="2200" b="1"/>
            </a:lvl2pPr>
            <a:lvl3pPr marL="992486" indent="0">
              <a:buNone/>
              <a:defRPr sz="2000" b="1"/>
            </a:lvl3pPr>
            <a:lvl4pPr marL="1488727" indent="0">
              <a:buNone/>
              <a:defRPr sz="1700" b="1"/>
            </a:lvl4pPr>
            <a:lvl5pPr marL="1984968" indent="0">
              <a:buNone/>
              <a:defRPr sz="1700" b="1"/>
            </a:lvl5pPr>
            <a:lvl6pPr marL="2481212" indent="0">
              <a:buNone/>
              <a:defRPr sz="1700" b="1"/>
            </a:lvl6pPr>
            <a:lvl7pPr marL="2977455" indent="0">
              <a:buNone/>
              <a:defRPr sz="1700" b="1"/>
            </a:lvl7pPr>
            <a:lvl8pPr marL="3473697" indent="0">
              <a:buNone/>
              <a:defRPr sz="1700" b="1"/>
            </a:lvl8pPr>
            <a:lvl9pPr marL="3969940" indent="0">
              <a:buNone/>
              <a:defRPr sz="1700" b="1"/>
            </a:lvl9pPr>
          </a:lstStyle>
          <a:p>
            <a:pPr lvl="0"/>
            <a:r>
              <a:rPr lang="en-US"/>
              <a:t>Click to edit Master text styles</a:t>
            </a:r>
          </a:p>
        </p:txBody>
      </p:sp>
      <p:sp>
        <p:nvSpPr>
          <p:cNvPr id="4" name="Content Placeholder 3"/>
          <p:cNvSpPr>
            <a:spLocks noGrp="1"/>
          </p:cNvSpPr>
          <p:nvPr>
            <p:ph sz="half" idx="2"/>
          </p:nvPr>
        </p:nvSpPr>
        <p:spPr>
          <a:xfrm>
            <a:off x="502921" y="2319871"/>
            <a:ext cx="4444207" cy="4214707"/>
          </a:xfrm>
        </p:spPr>
        <p:txBody>
          <a:bodyPr/>
          <a:lstStyle>
            <a:lvl1pPr>
              <a:defRPr sz="2600"/>
            </a:lvl1pPr>
            <a:lvl2pPr>
              <a:defRPr sz="22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09532" y="1637458"/>
            <a:ext cx="4445953" cy="682413"/>
          </a:xfrm>
        </p:spPr>
        <p:txBody>
          <a:bodyPr anchor="b"/>
          <a:lstStyle>
            <a:lvl1pPr marL="0" indent="0">
              <a:buNone/>
              <a:defRPr sz="2600" b="1"/>
            </a:lvl1pPr>
            <a:lvl2pPr marL="496243" indent="0">
              <a:buNone/>
              <a:defRPr sz="2200" b="1"/>
            </a:lvl2pPr>
            <a:lvl3pPr marL="992486" indent="0">
              <a:buNone/>
              <a:defRPr sz="2000" b="1"/>
            </a:lvl3pPr>
            <a:lvl4pPr marL="1488727" indent="0">
              <a:buNone/>
              <a:defRPr sz="1700" b="1"/>
            </a:lvl4pPr>
            <a:lvl5pPr marL="1984968" indent="0">
              <a:buNone/>
              <a:defRPr sz="1700" b="1"/>
            </a:lvl5pPr>
            <a:lvl6pPr marL="2481212" indent="0">
              <a:buNone/>
              <a:defRPr sz="1700" b="1"/>
            </a:lvl6pPr>
            <a:lvl7pPr marL="2977455" indent="0">
              <a:buNone/>
              <a:defRPr sz="1700" b="1"/>
            </a:lvl7pPr>
            <a:lvl8pPr marL="3473697" indent="0">
              <a:buNone/>
              <a:defRPr sz="1700" b="1"/>
            </a:lvl8pPr>
            <a:lvl9pPr marL="3969940" indent="0">
              <a:buNone/>
              <a:defRPr sz="1700" b="1"/>
            </a:lvl9pPr>
          </a:lstStyle>
          <a:p>
            <a:pPr lvl="0"/>
            <a:r>
              <a:rPr lang="en-US"/>
              <a:t>Click to edit Master text styles</a:t>
            </a:r>
          </a:p>
        </p:txBody>
      </p:sp>
      <p:sp>
        <p:nvSpPr>
          <p:cNvPr id="6" name="Content Placeholder 5"/>
          <p:cNvSpPr>
            <a:spLocks noGrp="1"/>
          </p:cNvSpPr>
          <p:nvPr>
            <p:ph sz="quarter" idx="4"/>
          </p:nvPr>
        </p:nvSpPr>
        <p:spPr>
          <a:xfrm>
            <a:off x="5109532" y="2319871"/>
            <a:ext cx="4445953" cy="4214707"/>
          </a:xfrm>
        </p:spPr>
        <p:txBody>
          <a:bodyPr/>
          <a:lstStyle>
            <a:lvl1pPr>
              <a:defRPr sz="2600"/>
            </a:lvl1pPr>
            <a:lvl2pPr>
              <a:defRPr sz="22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C55B85F-9A43-C74F-B4D4-5535C44987FE}"/>
              </a:ext>
            </a:extLst>
          </p:cNvPr>
          <p:cNvSpPr>
            <a:spLocks noGrp="1" noChangeArrowheads="1"/>
          </p:cNvSpPr>
          <p:nvPr>
            <p:ph type="sldNum" sz="quarter" idx="10"/>
          </p:nvPr>
        </p:nvSpPr>
        <p:spPr/>
        <p:txBody>
          <a:bodyPr/>
          <a:lstStyle>
            <a:lvl1pPr>
              <a:defRPr baseline="30000"/>
            </a:lvl1pPr>
          </a:lstStyle>
          <a:p>
            <a:pPr>
              <a:defRPr/>
            </a:pPr>
            <a:fld id="{0B20C054-A43E-BB49-8C93-638C255B4F81}" type="slidenum">
              <a:rPr lang="en-US" altLang="en-US"/>
              <a:pPr>
                <a:defRPr/>
              </a:pPr>
              <a:t>‹#›</a:t>
            </a:fld>
            <a:endParaRPr lang="en-US" altLang="en-US"/>
          </a:p>
        </p:txBody>
      </p:sp>
    </p:spTree>
    <p:extLst>
      <p:ext uri="{BB962C8B-B14F-4D97-AF65-F5344CB8AC3E}">
        <p14:creationId xmlns:p14="http://schemas.microsoft.com/office/powerpoint/2010/main" val="773781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2934EDD-BCFD-024E-A727-6233C8A927F1}"/>
              </a:ext>
            </a:extLst>
          </p:cNvPr>
          <p:cNvSpPr>
            <a:spLocks noGrp="1" noChangeArrowheads="1"/>
          </p:cNvSpPr>
          <p:nvPr>
            <p:ph type="sldNum" sz="quarter" idx="10"/>
          </p:nvPr>
        </p:nvSpPr>
        <p:spPr/>
        <p:txBody>
          <a:bodyPr/>
          <a:lstStyle>
            <a:lvl1pPr>
              <a:defRPr baseline="30000"/>
            </a:lvl1pPr>
          </a:lstStyle>
          <a:p>
            <a:pPr>
              <a:defRPr/>
            </a:pPr>
            <a:fld id="{FD68683E-C674-7D46-A9CD-46FDCD7F6162}" type="slidenum">
              <a:rPr lang="en-US" altLang="en-US"/>
              <a:pPr>
                <a:defRPr/>
              </a:pPr>
              <a:t>‹#›</a:t>
            </a:fld>
            <a:endParaRPr lang="en-US" altLang="en-US"/>
          </a:p>
        </p:txBody>
      </p:sp>
    </p:spTree>
    <p:extLst>
      <p:ext uri="{BB962C8B-B14F-4D97-AF65-F5344CB8AC3E}">
        <p14:creationId xmlns:p14="http://schemas.microsoft.com/office/powerpoint/2010/main" val="5054153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CD478B7-2F22-534B-95E9-C6939BB7EF66}"/>
              </a:ext>
            </a:extLst>
          </p:cNvPr>
          <p:cNvSpPr>
            <a:spLocks noGrp="1" noChangeArrowheads="1"/>
          </p:cNvSpPr>
          <p:nvPr>
            <p:ph type="sldNum" sz="quarter" idx="10"/>
          </p:nvPr>
        </p:nvSpPr>
        <p:spPr/>
        <p:txBody>
          <a:bodyPr/>
          <a:lstStyle>
            <a:lvl1pPr>
              <a:defRPr baseline="30000"/>
            </a:lvl1pPr>
          </a:lstStyle>
          <a:p>
            <a:pPr>
              <a:defRPr/>
            </a:pPr>
            <a:fld id="{19BC421D-0CDF-0048-8CF5-2A2D540657BD}" type="slidenum">
              <a:rPr lang="en-US" altLang="en-US"/>
              <a:pPr>
                <a:defRPr/>
              </a:pPr>
              <a:t>‹#›</a:t>
            </a:fld>
            <a:endParaRPr lang="en-US" altLang="en-US"/>
          </a:p>
        </p:txBody>
      </p:sp>
    </p:spTree>
    <p:extLst>
      <p:ext uri="{BB962C8B-B14F-4D97-AF65-F5344CB8AC3E}">
        <p14:creationId xmlns:p14="http://schemas.microsoft.com/office/powerpoint/2010/main" val="13057315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5" y="291253"/>
            <a:ext cx="3309144" cy="1239520"/>
          </a:xfr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3932555" y="291258"/>
            <a:ext cx="5622925" cy="6243321"/>
          </a:xfrm>
        </p:spPr>
        <p:txBody>
          <a:bodyPr/>
          <a:lstStyle>
            <a:lvl1pPr>
              <a:defRPr sz="3500"/>
            </a:lvl1pPr>
            <a:lvl2pPr>
              <a:defRPr sz="3000"/>
            </a:lvl2pPr>
            <a:lvl3pPr>
              <a:defRPr sz="26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25" y="1530778"/>
            <a:ext cx="3309144" cy="5003801"/>
          </a:xfrm>
        </p:spPr>
        <p:txBody>
          <a:bodyPr/>
          <a:lstStyle>
            <a:lvl1pPr marL="0" indent="0">
              <a:buNone/>
              <a:defRPr sz="1500"/>
            </a:lvl1pPr>
            <a:lvl2pPr marL="496243" indent="0">
              <a:buNone/>
              <a:defRPr sz="1300"/>
            </a:lvl2pPr>
            <a:lvl3pPr marL="992486" indent="0">
              <a:buNone/>
              <a:defRPr sz="1100"/>
            </a:lvl3pPr>
            <a:lvl4pPr marL="1488727" indent="0">
              <a:buNone/>
              <a:defRPr sz="1000"/>
            </a:lvl4pPr>
            <a:lvl5pPr marL="1984968" indent="0">
              <a:buNone/>
              <a:defRPr sz="1000"/>
            </a:lvl5pPr>
            <a:lvl6pPr marL="2481212" indent="0">
              <a:buNone/>
              <a:defRPr sz="1000"/>
            </a:lvl6pPr>
            <a:lvl7pPr marL="2977455" indent="0">
              <a:buNone/>
              <a:defRPr sz="1000"/>
            </a:lvl7pPr>
            <a:lvl8pPr marL="3473697" indent="0">
              <a:buNone/>
              <a:defRPr sz="1000"/>
            </a:lvl8pPr>
            <a:lvl9pPr marL="396994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4817DF17-BD0F-E948-AE96-E386522A585D}"/>
              </a:ext>
            </a:extLst>
          </p:cNvPr>
          <p:cNvSpPr>
            <a:spLocks noGrp="1" noChangeArrowheads="1"/>
          </p:cNvSpPr>
          <p:nvPr>
            <p:ph type="sldNum" sz="quarter" idx="10"/>
          </p:nvPr>
        </p:nvSpPr>
        <p:spPr/>
        <p:txBody>
          <a:bodyPr/>
          <a:lstStyle>
            <a:lvl1pPr>
              <a:defRPr baseline="30000"/>
            </a:lvl1pPr>
          </a:lstStyle>
          <a:p>
            <a:pPr>
              <a:defRPr/>
            </a:pPr>
            <a:fld id="{6A903FD6-AE5F-EE46-94A5-E511C745B902}" type="slidenum">
              <a:rPr lang="en-US" altLang="en-US"/>
              <a:pPr>
                <a:defRPr/>
              </a:pPr>
              <a:t>‹#›</a:t>
            </a:fld>
            <a:endParaRPr lang="en-US" altLang="en-US"/>
          </a:p>
        </p:txBody>
      </p:sp>
    </p:spTree>
    <p:extLst>
      <p:ext uri="{BB962C8B-B14F-4D97-AF65-F5344CB8AC3E}">
        <p14:creationId xmlns:p14="http://schemas.microsoft.com/office/powerpoint/2010/main" val="701179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A90AA2-0695-D042-8297-55144D0313D4}"/>
              </a:ext>
            </a:extLst>
          </p:cNvPr>
          <p:cNvSpPr>
            <a:spLocks noGrp="1"/>
          </p:cNvSpPr>
          <p:nvPr>
            <p:ph type="dt" sz="half" idx="10"/>
          </p:nvPr>
        </p:nvSpPr>
        <p:spPr/>
        <p:txBody>
          <a:bodyPr/>
          <a:lstStyle>
            <a:lvl1pPr>
              <a:defRPr/>
            </a:lvl1pPr>
          </a:lstStyle>
          <a:p>
            <a:pPr>
              <a:defRPr/>
            </a:pPr>
            <a:endParaRPr lang="en-US" altLang="zh-CN"/>
          </a:p>
        </p:txBody>
      </p:sp>
      <p:sp>
        <p:nvSpPr>
          <p:cNvPr id="5" name="Footer Placeholder 4">
            <a:extLst>
              <a:ext uri="{FF2B5EF4-FFF2-40B4-BE49-F238E27FC236}">
                <a16:creationId xmlns:a16="http://schemas.microsoft.com/office/drawing/2014/main" id="{A57D4370-863F-3E45-9BF2-56EB6890DAA9}"/>
              </a:ext>
            </a:extLst>
          </p:cNvPr>
          <p:cNvSpPr>
            <a:spLocks noGrp="1"/>
          </p:cNvSpPr>
          <p:nvPr>
            <p:ph type="ftr" sz="quarter" idx="11"/>
          </p:nvPr>
        </p:nvSpPr>
        <p:spPr/>
        <p:txBody>
          <a:bodyPr/>
          <a:lstStyle>
            <a:lvl1pPr>
              <a:defRPr/>
            </a:lvl1pPr>
          </a:lstStyle>
          <a:p>
            <a:pPr>
              <a:defRPr/>
            </a:pPr>
            <a:endParaRPr lang="en-US" altLang="zh-CN"/>
          </a:p>
        </p:txBody>
      </p:sp>
      <p:sp>
        <p:nvSpPr>
          <p:cNvPr id="6" name="Slide Number Placeholder 5">
            <a:extLst>
              <a:ext uri="{FF2B5EF4-FFF2-40B4-BE49-F238E27FC236}">
                <a16:creationId xmlns:a16="http://schemas.microsoft.com/office/drawing/2014/main" id="{84E5EAE0-74FE-644D-8127-2672ED328B57}"/>
              </a:ext>
            </a:extLst>
          </p:cNvPr>
          <p:cNvSpPr>
            <a:spLocks noGrp="1"/>
          </p:cNvSpPr>
          <p:nvPr>
            <p:ph type="sldNum" sz="quarter" idx="12"/>
          </p:nvPr>
        </p:nvSpPr>
        <p:spPr/>
        <p:txBody>
          <a:bodyPr/>
          <a:lstStyle>
            <a:lvl1pPr>
              <a:defRPr/>
            </a:lvl1pPr>
          </a:lstStyle>
          <a:p>
            <a:pPr>
              <a:defRPr/>
            </a:pPr>
            <a:fld id="{EFC69D16-EC80-4C40-822C-8ECF022875E3}" type="slidenum">
              <a:rPr lang="zh-CN" altLang="en-US"/>
              <a:pPr>
                <a:defRPr/>
              </a:pPr>
              <a:t>‹#›</a:t>
            </a:fld>
            <a:endParaRPr lang="en-US" altLang="zh-CN"/>
          </a:p>
        </p:txBody>
      </p:sp>
    </p:spTree>
    <p:extLst>
      <p:ext uri="{BB962C8B-B14F-4D97-AF65-F5344CB8AC3E}">
        <p14:creationId xmlns:p14="http://schemas.microsoft.com/office/powerpoint/2010/main" val="3438679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120644"/>
            <a:ext cx="6035040" cy="604521"/>
          </a:xfr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1971517" y="653627"/>
            <a:ext cx="6035040" cy="4389120"/>
          </a:xfrm>
        </p:spPr>
        <p:txBody>
          <a:bodyPr/>
          <a:lstStyle>
            <a:lvl1pPr marL="0" indent="0">
              <a:buNone/>
              <a:defRPr sz="3500"/>
            </a:lvl1pPr>
            <a:lvl2pPr marL="496243" indent="0">
              <a:buNone/>
              <a:defRPr sz="3000"/>
            </a:lvl2pPr>
            <a:lvl3pPr marL="992486" indent="0">
              <a:buNone/>
              <a:defRPr sz="2600"/>
            </a:lvl3pPr>
            <a:lvl4pPr marL="1488727" indent="0">
              <a:buNone/>
              <a:defRPr sz="2200"/>
            </a:lvl4pPr>
            <a:lvl5pPr marL="1984968" indent="0">
              <a:buNone/>
              <a:defRPr sz="2200"/>
            </a:lvl5pPr>
            <a:lvl6pPr marL="2481212" indent="0">
              <a:buNone/>
              <a:defRPr sz="2200"/>
            </a:lvl6pPr>
            <a:lvl7pPr marL="2977455" indent="0">
              <a:buNone/>
              <a:defRPr sz="2200"/>
            </a:lvl7pPr>
            <a:lvl8pPr marL="3473697" indent="0">
              <a:buNone/>
              <a:defRPr sz="2200"/>
            </a:lvl8pPr>
            <a:lvl9pPr marL="3969940" indent="0">
              <a:buNone/>
              <a:defRPr sz="2200"/>
            </a:lvl9pPr>
          </a:lstStyle>
          <a:p>
            <a:pPr lvl="0"/>
            <a:endParaRPr lang="en-US" noProof="0"/>
          </a:p>
        </p:txBody>
      </p:sp>
      <p:sp>
        <p:nvSpPr>
          <p:cNvPr id="4" name="Text Placeholder 3"/>
          <p:cNvSpPr>
            <a:spLocks noGrp="1"/>
          </p:cNvSpPr>
          <p:nvPr>
            <p:ph type="body" sz="half" idx="2"/>
          </p:nvPr>
        </p:nvSpPr>
        <p:spPr>
          <a:xfrm>
            <a:off x="1971517" y="5725165"/>
            <a:ext cx="6035040" cy="858519"/>
          </a:xfrm>
        </p:spPr>
        <p:txBody>
          <a:bodyPr/>
          <a:lstStyle>
            <a:lvl1pPr marL="0" indent="0">
              <a:buNone/>
              <a:defRPr sz="1500"/>
            </a:lvl1pPr>
            <a:lvl2pPr marL="496243" indent="0">
              <a:buNone/>
              <a:defRPr sz="1300"/>
            </a:lvl2pPr>
            <a:lvl3pPr marL="992486" indent="0">
              <a:buNone/>
              <a:defRPr sz="1100"/>
            </a:lvl3pPr>
            <a:lvl4pPr marL="1488727" indent="0">
              <a:buNone/>
              <a:defRPr sz="1000"/>
            </a:lvl4pPr>
            <a:lvl5pPr marL="1984968" indent="0">
              <a:buNone/>
              <a:defRPr sz="1000"/>
            </a:lvl5pPr>
            <a:lvl6pPr marL="2481212" indent="0">
              <a:buNone/>
              <a:defRPr sz="1000"/>
            </a:lvl6pPr>
            <a:lvl7pPr marL="2977455" indent="0">
              <a:buNone/>
              <a:defRPr sz="1000"/>
            </a:lvl7pPr>
            <a:lvl8pPr marL="3473697" indent="0">
              <a:buNone/>
              <a:defRPr sz="1000"/>
            </a:lvl8pPr>
            <a:lvl9pPr marL="396994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26CCC7CA-52F6-1F46-AE6A-8D2C972FF210}"/>
              </a:ext>
            </a:extLst>
          </p:cNvPr>
          <p:cNvSpPr>
            <a:spLocks noGrp="1" noChangeArrowheads="1"/>
          </p:cNvSpPr>
          <p:nvPr>
            <p:ph type="sldNum" sz="quarter" idx="10"/>
          </p:nvPr>
        </p:nvSpPr>
        <p:spPr/>
        <p:txBody>
          <a:bodyPr/>
          <a:lstStyle>
            <a:lvl1pPr>
              <a:defRPr baseline="30000"/>
            </a:lvl1pPr>
          </a:lstStyle>
          <a:p>
            <a:pPr>
              <a:defRPr/>
            </a:pPr>
            <a:fld id="{3E18BD49-32E6-0749-B508-95D081647601}" type="slidenum">
              <a:rPr lang="en-US" altLang="en-US"/>
              <a:pPr>
                <a:defRPr/>
              </a:pPr>
              <a:t>‹#›</a:t>
            </a:fld>
            <a:endParaRPr lang="en-US" altLang="en-US"/>
          </a:p>
        </p:txBody>
      </p:sp>
    </p:spTree>
    <p:extLst>
      <p:ext uri="{BB962C8B-B14F-4D97-AF65-F5344CB8AC3E}">
        <p14:creationId xmlns:p14="http://schemas.microsoft.com/office/powerpoint/2010/main" val="5284244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2DD3FEF-CEF7-8F43-AAAD-4F711AEAB0E3}"/>
              </a:ext>
            </a:extLst>
          </p:cNvPr>
          <p:cNvSpPr>
            <a:spLocks noGrp="1" noChangeArrowheads="1"/>
          </p:cNvSpPr>
          <p:nvPr>
            <p:ph type="sldNum" sz="quarter" idx="10"/>
          </p:nvPr>
        </p:nvSpPr>
        <p:spPr/>
        <p:txBody>
          <a:bodyPr/>
          <a:lstStyle>
            <a:lvl1pPr>
              <a:defRPr baseline="30000"/>
            </a:lvl1pPr>
          </a:lstStyle>
          <a:p>
            <a:pPr>
              <a:defRPr/>
            </a:pPr>
            <a:fld id="{2208AE25-1A16-B345-920B-3A0A19630269}" type="slidenum">
              <a:rPr lang="en-US" altLang="en-US"/>
              <a:pPr>
                <a:defRPr/>
              </a:pPr>
              <a:t>‹#›</a:t>
            </a:fld>
            <a:endParaRPr lang="en-US" altLang="en-US"/>
          </a:p>
        </p:txBody>
      </p:sp>
    </p:spTree>
    <p:extLst>
      <p:ext uri="{BB962C8B-B14F-4D97-AF65-F5344CB8AC3E}">
        <p14:creationId xmlns:p14="http://schemas.microsoft.com/office/powerpoint/2010/main" val="15947161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9339" y="292947"/>
            <a:ext cx="2298065" cy="623654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5144" y="292947"/>
            <a:ext cx="6726555" cy="623654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6656D79-F2D2-FF41-ACB5-2E2F6B2BBA8B}"/>
              </a:ext>
            </a:extLst>
          </p:cNvPr>
          <p:cNvSpPr>
            <a:spLocks noGrp="1" noChangeArrowheads="1"/>
          </p:cNvSpPr>
          <p:nvPr>
            <p:ph type="sldNum" sz="quarter" idx="10"/>
          </p:nvPr>
        </p:nvSpPr>
        <p:spPr/>
        <p:txBody>
          <a:bodyPr/>
          <a:lstStyle>
            <a:lvl1pPr>
              <a:defRPr baseline="30000"/>
            </a:lvl1pPr>
          </a:lstStyle>
          <a:p>
            <a:pPr>
              <a:defRPr/>
            </a:pPr>
            <a:fld id="{180A2842-73AD-C54A-ABA9-D989930B708B}" type="slidenum">
              <a:rPr lang="en-US" altLang="en-US"/>
              <a:pPr>
                <a:defRPr/>
              </a:pPr>
              <a:t>‹#›</a:t>
            </a:fld>
            <a:endParaRPr lang="en-US" altLang="en-US"/>
          </a:p>
        </p:txBody>
      </p:sp>
    </p:spTree>
    <p:extLst>
      <p:ext uri="{BB962C8B-B14F-4D97-AF65-F5344CB8AC3E}">
        <p14:creationId xmlns:p14="http://schemas.microsoft.com/office/powerpoint/2010/main" val="3564130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272459"/>
            <a:ext cx="8549640" cy="1568027"/>
          </a:xfrm>
        </p:spPr>
        <p:txBody>
          <a:bodyPr/>
          <a:lstStyle/>
          <a:p>
            <a:r>
              <a:rPr lang="en-US"/>
              <a:t>Click to edit Master title style</a:t>
            </a:r>
          </a:p>
        </p:txBody>
      </p:sp>
      <p:sp>
        <p:nvSpPr>
          <p:cNvPr id="3" name="Subtitle 2"/>
          <p:cNvSpPr>
            <a:spLocks noGrp="1"/>
          </p:cNvSpPr>
          <p:nvPr>
            <p:ph type="subTitle" idx="1"/>
          </p:nvPr>
        </p:nvSpPr>
        <p:spPr>
          <a:xfrm>
            <a:off x="1508760" y="4145280"/>
            <a:ext cx="7040880" cy="1869440"/>
          </a:xfrm>
        </p:spPr>
        <p:txBody>
          <a:bodyPr/>
          <a:lstStyle>
            <a:lvl1pPr marL="0" indent="0" algn="ctr">
              <a:buNone/>
              <a:defRPr/>
            </a:lvl1pPr>
            <a:lvl2pPr marL="496208" indent="0" algn="ctr">
              <a:buNone/>
              <a:defRPr/>
            </a:lvl2pPr>
            <a:lvl3pPr marL="992417" indent="0" algn="ctr">
              <a:buNone/>
              <a:defRPr/>
            </a:lvl3pPr>
            <a:lvl4pPr marL="1488623" indent="0" algn="ctr">
              <a:buNone/>
              <a:defRPr/>
            </a:lvl4pPr>
            <a:lvl5pPr marL="1984829" indent="0" algn="ctr">
              <a:buNone/>
              <a:defRPr/>
            </a:lvl5pPr>
            <a:lvl6pPr marL="2481037" indent="0" algn="ctr">
              <a:buNone/>
              <a:defRPr/>
            </a:lvl6pPr>
            <a:lvl7pPr marL="2977246" indent="0" algn="ctr">
              <a:buNone/>
              <a:defRPr/>
            </a:lvl7pPr>
            <a:lvl8pPr marL="3473453" indent="0" algn="ctr">
              <a:buNone/>
              <a:defRPr/>
            </a:lvl8pPr>
            <a:lvl9pPr marL="3969661"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C93D0AF-9319-0144-99FA-886EC3AD05D0}"/>
              </a:ext>
            </a:extLst>
          </p:cNvPr>
          <p:cNvSpPr>
            <a:spLocks noGrp="1" noChangeArrowheads="1"/>
          </p:cNvSpPr>
          <p:nvPr>
            <p:ph type="sldNum" sz="quarter" idx="10"/>
          </p:nvPr>
        </p:nvSpPr>
        <p:spPr/>
        <p:txBody>
          <a:bodyPr/>
          <a:lstStyle>
            <a:lvl1pPr>
              <a:defRPr baseline="30000"/>
            </a:lvl1pPr>
          </a:lstStyle>
          <a:p>
            <a:pPr>
              <a:defRPr/>
            </a:pPr>
            <a:fld id="{2FD8BA92-2181-214B-A6CC-0F01A7FECB67}" type="slidenum">
              <a:rPr lang="en-US" altLang="en-US"/>
              <a:pPr>
                <a:defRPr/>
              </a:pPr>
              <a:t>‹#›</a:t>
            </a:fld>
            <a:endParaRPr lang="en-US" altLang="en-US"/>
          </a:p>
        </p:txBody>
      </p:sp>
    </p:spTree>
    <p:extLst>
      <p:ext uri="{BB962C8B-B14F-4D97-AF65-F5344CB8AC3E}">
        <p14:creationId xmlns:p14="http://schemas.microsoft.com/office/powerpoint/2010/main" val="19670340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B8241A5-BE64-CA47-BA13-7A9A76FE9076}"/>
              </a:ext>
            </a:extLst>
          </p:cNvPr>
          <p:cNvSpPr>
            <a:spLocks noGrp="1" noChangeArrowheads="1"/>
          </p:cNvSpPr>
          <p:nvPr>
            <p:ph type="sldNum" sz="quarter" idx="10"/>
          </p:nvPr>
        </p:nvSpPr>
        <p:spPr/>
        <p:txBody>
          <a:bodyPr/>
          <a:lstStyle>
            <a:lvl1pPr>
              <a:defRPr baseline="30000"/>
            </a:lvl1pPr>
          </a:lstStyle>
          <a:p>
            <a:pPr>
              <a:defRPr/>
            </a:pPr>
            <a:fld id="{359AB6AE-BAD7-F941-A059-55A5FCF43C3C}" type="slidenum">
              <a:rPr lang="en-US" altLang="en-US"/>
              <a:pPr>
                <a:defRPr/>
              </a:pPr>
              <a:t>‹#›</a:t>
            </a:fld>
            <a:endParaRPr lang="en-US" altLang="en-US"/>
          </a:p>
        </p:txBody>
      </p:sp>
    </p:spTree>
    <p:extLst>
      <p:ext uri="{BB962C8B-B14F-4D97-AF65-F5344CB8AC3E}">
        <p14:creationId xmlns:p14="http://schemas.microsoft.com/office/powerpoint/2010/main" val="36798279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700697"/>
            <a:ext cx="8549640" cy="1452880"/>
          </a:xfrm>
        </p:spPr>
        <p:txBody>
          <a:bodyPr anchor="t"/>
          <a:lstStyle>
            <a:lvl1pPr algn="l">
              <a:defRPr sz="4300" b="1" cap="all"/>
            </a:lvl1pPr>
          </a:lstStyle>
          <a:p>
            <a:r>
              <a:rPr lang="en-US"/>
              <a:t>Click to edit Master title style</a:t>
            </a:r>
          </a:p>
        </p:txBody>
      </p:sp>
      <p:sp>
        <p:nvSpPr>
          <p:cNvPr id="3" name="Text Placeholder 2"/>
          <p:cNvSpPr>
            <a:spLocks noGrp="1"/>
          </p:cNvSpPr>
          <p:nvPr>
            <p:ph type="body" idx="1"/>
          </p:nvPr>
        </p:nvSpPr>
        <p:spPr>
          <a:xfrm>
            <a:off x="794544" y="3100500"/>
            <a:ext cx="8549640" cy="1600199"/>
          </a:xfrm>
        </p:spPr>
        <p:txBody>
          <a:bodyPr anchor="b"/>
          <a:lstStyle>
            <a:lvl1pPr marL="0" indent="0">
              <a:buNone/>
              <a:defRPr sz="2200"/>
            </a:lvl1pPr>
            <a:lvl2pPr marL="496208" indent="0">
              <a:buNone/>
              <a:defRPr sz="2000"/>
            </a:lvl2pPr>
            <a:lvl3pPr marL="992417" indent="0">
              <a:buNone/>
              <a:defRPr sz="1700"/>
            </a:lvl3pPr>
            <a:lvl4pPr marL="1488623" indent="0">
              <a:buNone/>
              <a:defRPr sz="1500"/>
            </a:lvl4pPr>
            <a:lvl5pPr marL="1984829" indent="0">
              <a:buNone/>
              <a:defRPr sz="1500"/>
            </a:lvl5pPr>
            <a:lvl6pPr marL="2481037" indent="0">
              <a:buNone/>
              <a:defRPr sz="1500"/>
            </a:lvl6pPr>
            <a:lvl7pPr marL="2977246" indent="0">
              <a:buNone/>
              <a:defRPr sz="1500"/>
            </a:lvl7pPr>
            <a:lvl8pPr marL="3473453" indent="0">
              <a:buNone/>
              <a:defRPr sz="1500"/>
            </a:lvl8pPr>
            <a:lvl9pPr marL="3969661" indent="0">
              <a:buNone/>
              <a:defRPr sz="1500"/>
            </a:lvl9pPr>
          </a:lstStyle>
          <a:p>
            <a:pPr lvl="0"/>
            <a:r>
              <a:rPr lang="en-US"/>
              <a:t>Click to edit Master text styles</a:t>
            </a:r>
          </a:p>
        </p:txBody>
      </p:sp>
      <p:sp>
        <p:nvSpPr>
          <p:cNvPr id="4" name="Rectangle 4">
            <a:extLst>
              <a:ext uri="{FF2B5EF4-FFF2-40B4-BE49-F238E27FC236}">
                <a16:creationId xmlns:a16="http://schemas.microsoft.com/office/drawing/2014/main" id="{31BE8F41-6B14-3D4C-9933-7DF619799293}"/>
              </a:ext>
            </a:extLst>
          </p:cNvPr>
          <p:cNvSpPr>
            <a:spLocks noGrp="1" noChangeArrowheads="1"/>
          </p:cNvSpPr>
          <p:nvPr>
            <p:ph type="sldNum" sz="quarter" idx="10"/>
          </p:nvPr>
        </p:nvSpPr>
        <p:spPr/>
        <p:txBody>
          <a:bodyPr/>
          <a:lstStyle>
            <a:lvl1pPr>
              <a:defRPr baseline="30000"/>
            </a:lvl1pPr>
          </a:lstStyle>
          <a:p>
            <a:pPr>
              <a:defRPr/>
            </a:pPr>
            <a:fld id="{A539B6E9-90A8-874F-B56E-83A8AFD5791B}" type="slidenum">
              <a:rPr lang="en-US" altLang="en-US"/>
              <a:pPr>
                <a:defRPr/>
              </a:pPr>
              <a:t>‹#›</a:t>
            </a:fld>
            <a:endParaRPr lang="en-US" altLang="en-US"/>
          </a:p>
        </p:txBody>
      </p:sp>
    </p:spTree>
    <p:extLst>
      <p:ext uri="{BB962C8B-B14F-4D97-AF65-F5344CB8AC3E}">
        <p14:creationId xmlns:p14="http://schemas.microsoft.com/office/powerpoint/2010/main" val="27342719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5144" y="1701800"/>
            <a:ext cx="4442460" cy="4827693"/>
          </a:xfrm>
        </p:spPr>
        <p:txBody>
          <a:bodyPr/>
          <a:lstStyle>
            <a:lvl1pPr>
              <a:defRPr sz="30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5244" y="1701800"/>
            <a:ext cx="4442460" cy="4827693"/>
          </a:xfrm>
        </p:spPr>
        <p:txBody>
          <a:bodyPr/>
          <a:lstStyle>
            <a:lvl1pPr>
              <a:defRPr sz="30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B0B24703-EBA8-3D47-B27F-3395B25CC195}"/>
              </a:ext>
            </a:extLst>
          </p:cNvPr>
          <p:cNvSpPr>
            <a:spLocks noGrp="1" noChangeArrowheads="1"/>
          </p:cNvSpPr>
          <p:nvPr>
            <p:ph type="sldNum" sz="quarter" idx="10"/>
          </p:nvPr>
        </p:nvSpPr>
        <p:spPr/>
        <p:txBody>
          <a:bodyPr/>
          <a:lstStyle>
            <a:lvl1pPr>
              <a:defRPr baseline="30000"/>
            </a:lvl1pPr>
          </a:lstStyle>
          <a:p>
            <a:pPr>
              <a:defRPr/>
            </a:pPr>
            <a:fld id="{BA76FC65-A3CD-BB42-8576-632929645408}" type="slidenum">
              <a:rPr lang="en-US" altLang="en-US"/>
              <a:pPr>
                <a:defRPr/>
              </a:pPr>
              <a:t>‹#›</a:t>
            </a:fld>
            <a:endParaRPr lang="en-US" altLang="en-US"/>
          </a:p>
        </p:txBody>
      </p:sp>
    </p:spTree>
    <p:extLst>
      <p:ext uri="{BB962C8B-B14F-4D97-AF65-F5344CB8AC3E}">
        <p14:creationId xmlns:p14="http://schemas.microsoft.com/office/powerpoint/2010/main" val="6188702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292947"/>
            <a:ext cx="9052560" cy="12192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2921" y="1637458"/>
            <a:ext cx="4444207" cy="682413"/>
          </a:xfrm>
        </p:spPr>
        <p:txBody>
          <a:bodyPr anchor="b"/>
          <a:lstStyle>
            <a:lvl1pPr marL="0" indent="0">
              <a:buNone/>
              <a:defRPr sz="2600" b="1"/>
            </a:lvl1pPr>
            <a:lvl2pPr marL="496208" indent="0">
              <a:buNone/>
              <a:defRPr sz="2200" b="1"/>
            </a:lvl2pPr>
            <a:lvl3pPr marL="992417" indent="0">
              <a:buNone/>
              <a:defRPr sz="2000" b="1"/>
            </a:lvl3pPr>
            <a:lvl4pPr marL="1488623" indent="0">
              <a:buNone/>
              <a:defRPr sz="1700" b="1"/>
            </a:lvl4pPr>
            <a:lvl5pPr marL="1984829" indent="0">
              <a:buNone/>
              <a:defRPr sz="1700" b="1"/>
            </a:lvl5pPr>
            <a:lvl6pPr marL="2481037" indent="0">
              <a:buNone/>
              <a:defRPr sz="1700" b="1"/>
            </a:lvl6pPr>
            <a:lvl7pPr marL="2977246" indent="0">
              <a:buNone/>
              <a:defRPr sz="1700" b="1"/>
            </a:lvl7pPr>
            <a:lvl8pPr marL="3473453" indent="0">
              <a:buNone/>
              <a:defRPr sz="1700" b="1"/>
            </a:lvl8pPr>
            <a:lvl9pPr marL="3969661" indent="0">
              <a:buNone/>
              <a:defRPr sz="1700" b="1"/>
            </a:lvl9pPr>
          </a:lstStyle>
          <a:p>
            <a:pPr lvl="0"/>
            <a:r>
              <a:rPr lang="en-US"/>
              <a:t>Click to edit Master text styles</a:t>
            </a:r>
          </a:p>
        </p:txBody>
      </p:sp>
      <p:sp>
        <p:nvSpPr>
          <p:cNvPr id="4" name="Content Placeholder 3"/>
          <p:cNvSpPr>
            <a:spLocks noGrp="1"/>
          </p:cNvSpPr>
          <p:nvPr>
            <p:ph sz="half" idx="2"/>
          </p:nvPr>
        </p:nvSpPr>
        <p:spPr>
          <a:xfrm>
            <a:off x="502921" y="2319871"/>
            <a:ext cx="4444207" cy="4214707"/>
          </a:xfrm>
        </p:spPr>
        <p:txBody>
          <a:bodyPr/>
          <a:lstStyle>
            <a:lvl1pPr>
              <a:defRPr sz="2600"/>
            </a:lvl1pPr>
            <a:lvl2pPr>
              <a:defRPr sz="22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09533" y="1637458"/>
            <a:ext cx="4445953" cy="682413"/>
          </a:xfrm>
        </p:spPr>
        <p:txBody>
          <a:bodyPr anchor="b"/>
          <a:lstStyle>
            <a:lvl1pPr marL="0" indent="0">
              <a:buNone/>
              <a:defRPr sz="2600" b="1"/>
            </a:lvl1pPr>
            <a:lvl2pPr marL="496208" indent="0">
              <a:buNone/>
              <a:defRPr sz="2200" b="1"/>
            </a:lvl2pPr>
            <a:lvl3pPr marL="992417" indent="0">
              <a:buNone/>
              <a:defRPr sz="2000" b="1"/>
            </a:lvl3pPr>
            <a:lvl4pPr marL="1488623" indent="0">
              <a:buNone/>
              <a:defRPr sz="1700" b="1"/>
            </a:lvl4pPr>
            <a:lvl5pPr marL="1984829" indent="0">
              <a:buNone/>
              <a:defRPr sz="1700" b="1"/>
            </a:lvl5pPr>
            <a:lvl6pPr marL="2481037" indent="0">
              <a:buNone/>
              <a:defRPr sz="1700" b="1"/>
            </a:lvl6pPr>
            <a:lvl7pPr marL="2977246" indent="0">
              <a:buNone/>
              <a:defRPr sz="1700" b="1"/>
            </a:lvl7pPr>
            <a:lvl8pPr marL="3473453" indent="0">
              <a:buNone/>
              <a:defRPr sz="1700" b="1"/>
            </a:lvl8pPr>
            <a:lvl9pPr marL="3969661" indent="0">
              <a:buNone/>
              <a:defRPr sz="1700" b="1"/>
            </a:lvl9pPr>
          </a:lstStyle>
          <a:p>
            <a:pPr lvl="0"/>
            <a:r>
              <a:rPr lang="en-US"/>
              <a:t>Click to edit Master text styles</a:t>
            </a:r>
          </a:p>
        </p:txBody>
      </p:sp>
      <p:sp>
        <p:nvSpPr>
          <p:cNvPr id="6" name="Content Placeholder 5"/>
          <p:cNvSpPr>
            <a:spLocks noGrp="1"/>
          </p:cNvSpPr>
          <p:nvPr>
            <p:ph sz="quarter" idx="4"/>
          </p:nvPr>
        </p:nvSpPr>
        <p:spPr>
          <a:xfrm>
            <a:off x="5109533" y="2319871"/>
            <a:ext cx="4445953" cy="4214707"/>
          </a:xfrm>
        </p:spPr>
        <p:txBody>
          <a:bodyPr/>
          <a:lstStyle>
            <a:lvl1pPr>
              <a:defRPr sz="2600"/>
            </a:lvl1pPr>
            <a:lvl2pPr>
              <a:defRPr sz="22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0CB247D-7F67-9747-AD91-97B7CAAC86F9}"/>
              </a:ext>
            </a:extLst>
          </p:cNvPr>
          <p:cNvSpPr>
            <a:spLocks noGrp="1" noChangeArrowheads="1"/>
          </p:cNvSpPr>
          <p:nvPr>
            <p:ph type="sldNum" sz="quarter" idx="10"/>
          </p:nvPr>
        </p:nvSpPr>
        <p:spPr/>
        <p:txBody>
          <a:bodyPr/>
          <a:lstStyle>
            <a:lvl1pPr>
              <a:defRPr baseline="30000"/>
            </a:lvl1pPr>
          </a:lstStyle>
          <a:p>
            <a:pPr>
              <a:defRPr/>
            </a:pPr>
            <a:fld id="{E88212A3-75C8-0E48-AACD-48AD0EDD43C7}" type="slidenum">
              <a:rPr lang="en-US" altLang="en-US"/>
              <a:pPr>
                <a:defRPr/>
              </a:pPr>
              <a:t>‹#›</a:t>
            </a:fld>
            <a:endParaRPr lang="en-US" altLang="en-US"/>
          </a:p>
        </p:txBody>
      </p:sp>
    </p:spTree>
    <p:extLst>
      <p:ext uri="{BB962C8B-B14F-4D97-AF65-F5344CB8AC3E}">
        <p14:creationId xmlns:p14="http://schemas.microsoft.com/office/powerpoint/2010/main" val="16531175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ADC2514-EAF6-FF44-83A6-1B81D5093D2E}"/>
              </a:ext>
            </a:extLst>
          </p:cNvPr>
          <p:cNvSpPr>
            <a:spLocks noGrp="1" noChangeArrowheads="1"/>
          </p:cNvSpPr>
          <p:nvPr>
            <p:ph type="sldNum" sz="quarter" idx="10"/>
          </p:nvPr>
        </p:nvSpPr>
        <p:spPr/>
        <p:txBody>
          <a:bodyPr/>
          <a:lstStyle>
            <a:lvl1pPr>
              <a:defRPr baseline="30000"/>
            </a:lvl1pPr>
          </a:lstStyle>
          <a:p>
            <a:pPr>
              <a:defRPr/>
            </a:pPr>
            <a:fld id="{197C9028-97C6-DD41-B4E8-37AEA345526B}" type="slidenum">
              <a:rPr lang="en-US" altLang="en-US"/>
              <a:pPr>
                <a:defRPr/>
              </a:pPr>
              <a:t>‹#›</a:t>
            </a:fld>
            <a:endParaRPr lang="en-US" altLang="en-US"/>
          </a:p>
        </p:txBody>
      </p:sp>
    </p:spTree>
    <p:extLst>
      <p:ext uri="{BB962C8B-B14F-4D97-AF65-F5344CB8AC3E}">
        <p14:creationId xmlns:p14="http://schemas.microsoft.com/office/powerpoint/2010/main" val="37287845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8EFB46E-7FED-8A4F-83FA-77EF73188882}"/>
              </a:ext>
            </a:extLst>
          </p:cNvPr>
          <p:cNvSpPr>
            <a:spLocks noGrp="1" noChangeArrowheads="1"/>
          </p:cNvSpPr>
          <p:nvPr>
            <p:ph type="sldNum" sz="quarter" idx="10"/>
          </p:nvPr>
        </p:nvSpPr>
        <p:spPr/>
        <p:txBody>
          <a:bodyPr/>
          <a:lstStyle>
            <a:lvl1pPr>
              <a:defRPr baseline="30000"/>
            </a:lvl1pPr>
          </a:lstStyle>
          <a:p>
            <a:pPr>
              <a:defRPr/>
            </a:pPr>
            <a:fld id="{18D0E347-7FAE-0248-84C6-52C466D57035}" type="slidenum">
              <a:rPr lang="en-US" altLang="en-US"/>
              <a:pPr>
                <a:defRPr/>
              </a:pPr>
              <a:t>‹#›</a:t>
            </a:fld>
            <a:endParaRPr lang="en-US" altLang="en-US"/>
          </a:p>
        </p:txBody>
      </p:sp>
    </p:spTree>
    <p:extLst>
      <p:ext uri="{BB962C8B-B14F-4D97-AF65-F5344CB8AC3E}">
        <p14:creationId xmlns:p14="http://schemas.microsoft.com/office/powerpoint/2010/main" val="1128376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700697"/>
            <a:ext cx="8549640" cy="1452880"/>
          </a:xfrm>
        </p:spPr>
        <p:txBody>
          <a:bodyPr anchor="t"/>
          <a:lstStyle>
            <a:lvl1pPr algn="l">
              <a:defRPr sz="4300" b="1" cap="all"/>
            </a:lvl1pPr>
          </a:lstStyle>
          <a:p>
            <a:r>
              <a:rPr lang="en-US"/>
              <a:t>Click to edit Master title style</a:t>
            </a:r>
          </a:p>
        </p:txBody>
      </p:sp>
      <p:sp>
        <p:nvSpPr>
          <p:cNvPr id="3" name="Text Placeholder 2"/>
          <p:cNvSpPr>
            <a:spLocks noGrp="1"/>
          </p:cNvSpPr>
          <p:nvPr>
            <p:ph type="body" idx="1"/>
          </p:nvPr>
        </p:nvSpPr>
        <p:spPr>
          <a:xfrm>
            <a:off x="794544" y="3100523"/>
            <a:ext cx="8549640" cy="1600199"/>
          </a:xfrm>
        </p:spPr>
        <p:txBody>
          <a:bodyPr anchor="b"/>
          <a:lstStyle>
            <a:lvl1pPr marL="0" indent="0">
              <a:buNone/>
              <a:defRPr sz="2200">
                <a:solidFill>
                  <a:schemeClr val="tx1">
                    <a:tint val="75000"/>
                  </a:schemeClr>
                </a:solidFill>
              </a:defRPr>
            </a:lvl1pPr>
            <a:lvl2pPr marL="495443" indent="0">
              <a:buNone/>
              <a:defRPr sz="2000">
                <a:solidFill>
                  <a:schemeClr val="tx1">
                    <a:tint val="75000"/>
                  </a:schemeClr>
                </a:solidFill>
              </a:defRPr>
            </a:lvl2pPr>
            <a:lvl3pPr marL="990886" indent="0">
              <a:buNone/>
              <a:defRPr sz="1700">
                <a:solidFill>
                  <a:schemeClr val="tx1">
                    <a:tint val="75000"/>
                  </a:schemeClr>
                </a:solidFill>
              </a:defRPr>
            </a:lvl3pPr>
            <a:lvl4pPr marL="1486324" indent="0">
              <a:buNone/>
              <a:defRPr sz="1500">
                <a:solidFill>
                  <a:schemeClr val="tx1">
                    <a:tint val="75000"/>
                  </a:schemeClr>
                </a:solidFill>
              </a:defRPr>
            </a:lvl4pPr>
            <a:lvl5pPr marL="1981766" indent="0">
              <a:buNone/>
              <a:defRPr sz="1500">
                <a:solidFill>
                  <a:schemeClr val="tx1">
                    <a:tint val="75000"/>
                  </a:schemeClr>
                </a:solidFill>
              </a:defRPr>
            </a:lvl5pPr>
            <a:lvl6pPr marL="2477202" indent="0">
              <a:buNone/>
              <a:defRPr sz="1500">
                <a:solidFill>
                  <a:schemeClr val="tx1">
                    <a:tint val="75000"/>
                  </a:schemeClr>
                </a:solidFill>
              </a:defRPr>
            </a:lvl6pPr>
            <a:lvl7pPr marL="2972648" indent="0">
              <a:buNone/>
              <a:defRPr sz="1500">
                <a:solidFill>
                  <a:schemeClr val="tx1">
                    <a:tint val="75000"/>
                  </a:schemeClr>
                </a:solidFill>
              </a:defRPr>
            </a:lvl7pPr>
            <a:lvl8pPr marL="3468085" indent="0">
              <a:buNone/>
              <a:defRPr sz="1500">
                <a:solidFill>
                  <a:schemeClr val="tx1">
                    <a:tint val="75000"/>
                  </a:schemeClr>
                </a:solidFill>
              </a:defRPr>
            </a:lvl8pPr>
            <a:lvl9pPr marL="3963525" indent="0">
              <a:buNone/>
              <a:defRPr sz="15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29E41E-7F56-6B42-80B2-C1E80C6B4F74}"/>
              </a:ext>
            </a:extLst>
          </p:cNvPr>
          <p:cNvSpPr>
            <a:spLocks noGrp="1"/>
          </p:cNvSpPr>
          <p:nvPr>
            <p:ph type="dt" sz="half" idx="10"/>
          </p:nvPr>
        </p:nvSpPr>
        <p:spPr/>
        <p:txBody>
          <a:bodyPr/>
          <a:lstStyle>
            <a:lvl1pPr>
              <a:defRPr/>
            </a:lvl1pPr>
          </a:lstStyle>
          <a:p>
            <a:pPr>
              <a:defRPr/>
            </a:pPr>
            <a:endParaRPr lang="en-US" altLang="zh-CN"/>
          </a:p>
        </p:txBody>
      </p:sp>
      <p:sp>
        <p:nvSpPr>
          <p:cNvPr id="5" name="Footer Placeholder 4">
            <a:extLst>
              <a:ext uri="{FF2B5EF4-FFF2-40B4-BE49-F238E27FC236}">
                <a16:creationId xmlns:a16="http://schemas.microsoft.com/office/drawing/2014/main" id="{77AE8F92-5D6A-0849-9321-91025B16C90B}"/>
              </a:ext>
            </a:extLst>
          </p:cNvPr>
          <p:cNvSpPr>
            <a:spLocks noGrp="1"/>
          </p:cNvSpPr>
          <p:nvPr>
            <p:ph type="ftr" sz="quarter" idx="11"/>
          </p:nvPr>
        </p:nvSpPr>
        <p:spPr/>
        <p:txBody>
          <a:bodyPr/>
          <a:lstStyle>
            <a:lvl1pPr>
              <a:defRPr/>
            </a:lvl1pPr>
          </a:lstStyle>
          <a:p>
            <a:pPr>
              <a:defRPr/>
            </a:pPr>
            <a:endParaRPr lang="en-US" altLang="zh-CN"/>
          </a:p>
        </p:txBody>
      </p:sp>
      <p:sp>
        <p:nvSpPr>
          <p:cNvPr id="6" name="Slide Number Placeholder 5">
            <a:extLst>
              <a:ext uri="{FF2B5EF4-FFF2-40B4-BE49-F238E27FC236}">
                <a16:creationId xmlns:a16="http://schemas.microsoft.com/office/drawing/2014/main" id="{24329E2A-99DE-9E4D-A6A7-EC99E3283537}"/>
              </a:ext>
            </a:extLst>
          </p:cNvPr>
          <p:cNvSpPr>
            <a:spLocks noGrp="1"/>
          </p:cNvSpPr>
          <p:nvPr>
            <p:ph type="sldNum" sz="quarter" idx="12"/>
          </p:nvPr>
        </p:nvSpPr>
        <p:spPr/>
        <p:txBody>
          <a:bodyPr/>
          <a:lstStyle>
            <a:lvl1pPr>
              <a:defRPr/>
            </a:lvl1pPr>
          </a:lstStyle>
          <a:p>
            <a:pPr>
              <a:defRPr/>
            </a:pPr>
            <a:fld id="{5C1EFA4C-17B1-F946-BE20-DCCE4EDDE787}" type="slidenum">
              <a:rPr lang="zh-CN" altLang="en-US"/>
              <a:pPr>
                <a:defRPr/>
              </a:pPr>
              <a:t>‹#›</a:t>
            </a:fld>
            <a:endParaRPr lang="en-US" altLang="zh-CN"/>
          </a:p>
        </p:txBody>
      </p:sp>
    </p:spTree>
    <p:extLst>
      <p:ext uri="{BB962C8B-B14F-4D97-AF65-F5344CB8AC3E}">
        <p14:creationId xmlns:p14="http://schemas.microsoft.com/office/powerpoint/2010/main" val="36259391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5" y="291253"/>
            <a:ext cx="3309144" cy="1239520"/>
          </a:xfr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3932555" y="291259"/>
            <a:ext cx="5622925" cy="6243321"/>
          </a:xfrm>
        </p:spPr>
        <p:txBody>
          <a:bodyPr/>
          <a:lstStyle>
            <a:lvl1pPr>
              <a:defRPr sz="3500"/>
            </a:lvl1pPr>
            <a:lvl2pPr>
              <a:defRPr sz="3000"/>
            </a:lvl2pPr>
            <a:lvl3pPr>
              <a:defRPr sz="26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25" y="1530779"/>
            <a:ext cx="3309144" cy="5003801"/>
          </a:xfrm>
        </p:spPr>
        <p:txBody>
          <a:bodyPr/>
          <a:lstStyle>
            <a:lvl1pPr marL="0" indent="0">
              <a:buNone/>
              <a:defRPr sz="1500"/>
            </a:lvl1pPr>
            <a:lvl2pPr marL="496208" indent="0">
              <a:buNone/>
              <a:defRPr sz="1300"/>
            </a:lvl2pPr>
            <a:lvl3pPr marL="992417" indent="0">
              <a:buNone/>
              <a:defRPr sz="1100"/>
            </a:lvl3pPr>
            <a:lvl4pPr marL="1488623" indent="0">
              <a:buNone/>
              <a:defRPr sz="1000"/>
            </a:lvl4pPr>
            <a:lvl5pPr marL="1984829" indent="0">
              <a:buNone/>
              <a:defRPr sz="1000"/>
            </a:lvl5pPr>
            <a:lvl6pPr marL="2481037" indent="0">
              <a:buNone/>
              <a:defRPr sz="1000"/>
            </a:lvl6pPr>
            <a:lvl7pPr marL="2977246" indent="0">
              <a:buNone/>
              <a:defRPr sz="1000"/>
            </a:lvl7pPr>
            <a:lvl8pPr marL="3473453" indent="0">
              <a:buNone/>
              <a:defRPr sz="1000"/>
            </a:lvl8pPr>
            <a:lvl9pPr marL="3969661"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1E5F6A84-F7B3-0147-9A8B-06173D120E55}"/>
              </a:ext>
            </a:extLst>
          </p:cNvPr>
          <p:cNvSpPr>
            <a:spLocks noGrp="1" noChangeArrowheads="1"/>
          </p:cNvSpPr>
          <p:nvPr>
            <p:ph type="sldNum" sz="quarter" idx="10"/>
          </p:nvPr>
        </p:nvSpPr>
        <p:spPr/>
        <p:txBody>
          <a:bodyPr/>
          <a:lstStyle>
            <a:lvl1pPr>
              <a:defRPr baseline="30000"/>
            </a:lvl1pPr>
          </a:lstStyle>
          <a:p>
            <a:pPr>
              <a:defRPr/>
            </a:pPr>
            <a:fld id="{A887D811-5284-774F-98CD-F54A0203E4AC}" type="slidenum">
              <a:rPr lang="en-US" altLang="en-US"/>
              <a:pPr>
                <a:defRPr/>
              </a:pPr>
              <a:t>‹#›</a:t>
            </a:fld>
            <a:endParaRPr lang="en-US" altLang="en-US"/>
          </a:p>
        </p:txBody>
      </p:sp>
    </p:spTree>
    <p:extLst>
      <p:ext uri="{BB962C8B-B14F-4D97-AF65-F5344CB8AC3E}">
        <p14:creationId xmlns:p14="http://schemas.microsoft.com/office/powerpoint/2010/main" val="12907030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120644"/>
            <a:ext cx="6035040" cy="604521"/>
          </a:xfr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1971517" y="653627"/>
            <a:ext cx="6035040" cy="4389120"/>
          </a:xfrm>
        </p:spPr>
        <p:txBody>
          <a:bodyPr/>
          <a:lstStyle>
            <a:lvl1pPr marL="0" indent="0">
              <a:buNone/>
              <a:defRPr sz="3500"/>
            </a:lvl1pPr>
            <a:lvl2pPr marL="496208" indent="0">
              <a:buNone/>
              <a:defRPr sz="3000"/>
            </a:lvl2pPr>
            <a:lvl3pPr marL="992417" indent="0">
              <a:buNone/>
              <a:defRPr sz="2600"/>
            </a:lvl3pPr>
            <a:lvl4pPr marL="1488623" indent="0">
              <a:buNone/>
              <a:defRPr sz="2200"/>
            </a:lvl4pPr>
            <a:lvl5pPr marL="1984829" indent="0">
              <a:buNone/>
              <a:defRPr sz="2200"/>
            </a:lvl5pPr>
            <a:lvl6pPr marL="2481037" indent="0">
              <a:buNone/>
              <a:defRPr sz="2200"/>
            </a:lvl6pPr>
            <a:lvl7pPr marL="2977246" indent="0">
              <a:buNone/>
              <a:defRPr sz="2200"/>
            </a:lvl7pPr>
            <a:lvl8pPr marL="3473453" indent="0">
              <a:buNone/>
              <a:defRPr sz="2200"/>
            </a:lvl8pPr>
            <a:lvl9pPr marL="3969661" indent="0">
              <a:buNone/>
              <a:defRPr sz="2200"/>
            </a:lvl9pPr>
          </a:lstStyle>
          <a:p>
            <a:pPr lvl="0"/>
            <a:endParaRPr lang="en-US" noProof="0"/>
          </a:p>
        </p:txBody>
      </p:sp>
      <p:sp>
        <p:nvSpPr>
          <p:cNvPr id="4" name="Text Placeholder 3"/>
          <p:cNvSpPr>
            <a:spLocks noGrp="1"/>
          </p:cNvSpPr>
          <p:nvPr>
            <p:ph type="body" sz="half" idx="2"/>
          </p:nvPr>
        </p:nvSpPr>
        <p:spPr>
          <a:xfrm>
            <a:off x="1971517" y="5725165"/>
            <a:ext cx="6035040" cy="858519"/>
          </a:xfrm>
        </p:spPr>
        <p:txBody>
          <a:bodyPr/>
          <a:lstStyle>
            <a:lvl1pPr marL="0" indent="0">
              <a:buNone/>
              <a:defRPr sz="1500"/>
            </a:lvl1pPr>
            <a:lvl2pPr marL="496208" indent="0">
              <a:buNone/>
              <a:defRPr sz="1300"/>
            </a:lvl2pPr>
            <a:lvl3pPr marL="992417" indent="0">
              <a:buNone/>
              <a:defRPr sz="1100"/>
            </a:lvl3pPr>
            <a:lvl4pPr marL="1488623" indent="0">
              <a:buNone/>
              <a:defRPr sz="1000"/>
            </a:lvl4pPr>
            <a:lvl5pPr marL="1984829" indent="0">
              <a:buNone/>
              <a:defRPr sz="1000"/>
            </a:lvl5pPr>
            <a:lvl6pPr marL="2481037" indent="0">
              <a:buNone/>
              <a:defRPr sz="1000"/>
            </a:lvl6pPr>
            <a:lvl7pPr marL="2977246" indent="0">
              <a:buNone/>
              <a:defRPr sz="1000"/>
            </a:lvl7pPr>
            <a:lvl8pPr marL="3473453" indent="0">
              <a:buNone/>
              <a:defRPr sz="1000"/>
            </a:lvl8pPr>
            <a:lvl9pPr marL="3969661"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F120EFC0-235D-4D4B-9FCA-4BC450E373BA}"/>
              </a:ext>
            </a:extLst>
          </p:cNvPr>
          <p:cNvSpPr>
            <a:spLocks noGrp="1" noChangeArrowheads="1"/>
          </p:cNvSpPr>
          <p:nvPr>
            <p:ph type="sldNum" sz="quarter" idx="10"/>
          </p:nvPr>
        </p:nvSpPr>
        <p:spPr/>
        <p:txBody>
          <a:bodyPr/>
          <a:lstStyle>
            <a:lvl1pPr>
              <a:defRPr baseline="30000"/>
            </a:lvl1pPr>
          </a:lstStyle>
          <a:p>
            <a:pPr>
              <a:defRPr/>
            </a:pPr>
            <a:fld id="{FC6F73E3-DCBB-374A-A207-F4112CE59D9C}" type="slidenum">
              <a:rPr lang="en-US" altLang="en-US"/>
              <a:pPr>
                <a:defRPr/>
              </a:pPr>
              <a:t>‹#›</a:t>
            </a:fld>
            <a:endParaRPr lang="en-US" altLang="en-US"/>
          </a:p>
        </p:txBody>
      </p:sp>
    </p:spTree>
    <p:extLst>
      <p:ext uri="{BB962C8B-B14F-4D97-AF65-F5344CB8AC3E}">
        <p14:creationId xmlns:p14="http://schemas.microsoft.com/office/powerpoint/2010/main" val="5731000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E3ADEA7-7BA0-BA49-AB3E-2582CAA8EFA3}"/>
              </a:ext>
            </a:extLst>
          </p:cNvPr>
          <p:cNvSpPr>
            <a:spLocks noGrp="1" noChangeArrowheads="1"/>
          </p:cNvSpPr>
          <p:nvPr>
            <p:ph type="sldNum" sz="quarter" idx="10"/>
          </p:nvPr>
        </p:nvSpPr>
        <p:spPr/>
        <p:txBody>
          <a:bodyPr/>
          <a:lstStyle>
            <a:lvl1pPr>
              <a:defRPr baseline="30000"/>
            </a:lvl1pPr>
          </a:lstStyle>
          <a:p>
            <a:pPr>
              <a:defRPr/>
            </a:pPr>
            <a:fld id="{8F70F83C-0940-4D46-8908-012D8A59215A}" type="slidenum">
              <a:rPr lang="en-US" altLang="en-US"/>
              <a:pPr>
                <a:defRPr/>
              </a:pPr>
              <a:t>‹#›</a:t>
            </a:fld>
            <a:endParaRPr lang="en-US" altLang="en-US"/>
          </a:p>
        </p:txBody>
      </p:sp>
    </p:spTree>
    <p:extLst>
      <p:ext uri="{BB962C8B-B14F-4D97-AF65-F5344CB8AC3E}">
        <p14:creationId xmlns:p14="http://schemas.microsoft.com/office/powerpoint/2010/main" val="17697471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9339" y="292947"/>
            <a:ext cx="2298065" cy="623654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5144" y="292947"/>
            <a:ext cx="6726555" cy="623654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B2C071C-A307-204E-9DA4-647ACCFF6240}"/>
              </a:ext>
            </a:extLst>
          </p:cNvPr>
          <p:cNvSpPr>
            <a:spLocks noGrp="1" noChangeArrowheads="1"/>
          </p:cNvSpPr>
          <p:nvPr>
            <p:ph type="sldNum" sz="quarter" idx="10"/>
          </p:nvPr>
        </p:nvSpPr>
        <p:spPr/>
        <p:txBody>
          <a:bodyPr/>
          <a:lstStyle>
            <a:lvl1pPr>
              <a:defRPr baseline="30000"/>
            </a:lvl1pPr>
          </a:lstStyle>
          <a:p>
            <a:pPr>
              <a:defRPr/>
            </a:pPr>
            <a:fld id="{C2789AB1-E7C6-EB46-9295-5866760DE89A}" type="slidenum">
              <a:rPr lang="en-US" altLang="en-US"/>
              <a:pPr>
                <a:defRPr/>
              </a:pPr>
              <a:t>‹#›</a:t>
            </a:fld>
            <a:endParaRPr lang="en-US" altLang="en-US"/>
          </a:p>
        </p:txBody>
      </p:sp>
    </p:spTree>
    <p:extLst>
      <p:ext uri="{BB962C8B-B14F-4D97-AF65-F5344CB8AC3E}">
        <p14:creationId xmlns:p14="http://schemas.microsoft.com/office/powerpoint/2010/main" val="32270837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272511"/>
            <a:ext cx="8549640" cy="1568027"/>
          </a:xfrm>
        </p:spPr>
        <p:txBody>
          <a:bodyPr/>
          <a:lstStyle/>
          <a:p>
            <a:r>
              <a:rPr lang="en-US"/>
              <a:t>Click to edit Master title style</a:t>
            </a:r>
          </a:p>
        </p:txBody>
      </p:sp>
      <p:sp>
        <p:nvSpPr>
          <p:cNvPr id="3" name="Subtitle 2"/>
          <p:cNvSpPr>
            <a:spLocks noGrp="1"/>
          </p:cNvSpPr>
          <p:nvPr>
            <p:ph type="subTitle" idx="1"/>
          </p:nvPr>
        </p:nvSpPr>
        <p:spPr>
          <a:xfrm>
            <a:off x="1508760" y="4145280"/>
            <a:ext cx="7040880" cy="1869440"/>
          </a:xfrm>
        </p:spPr>
        <p:txBody>
          <a:bodyPr/>
          <a:lstStyle>
            <a:lvl1pPr marL="0" indent="0" algn="ctr">
              <a:buNone/>
              <a:defRPr>
                <a:solidFill>
                  <a:schemeClr val="tx1">
                    <a:tint val="75000"/>
                  </a:schemeClr>
                </a:solidFill>
              </a:defRPr>
            </a:lvl1pPr>
            <a:lvl2pPr marL="494504" indent="0" algn="ctr">
              <a:buNone/>
              <a:defRPr>
                <a:solidFill>
                  <a:schemeClr val="tx1">
                    <a:tint val="75000"/>
                  </a:schemeClr>
                </a:solidFill>
              </a:defRPr>
            </a:lvl2pPr>
            <a:lvl3pPr marL="989006" indent="0" algn="ctr">
              <a:buNone/>
              <a:defRPr>
                <a:solidFill>
                  <a:schemeClr val="tx1">
                    <a:tint val="75000"/>
                  </a:schemeClr>
                </a:solidFill>
              </a:defRPr>
            </a:lvl3pPr>
            <a:lvl4pPr marL="1483505" indent="0" algn="ctr">
              <a:buNone/>
              <a:defRPr>
                <a:solidFill>
                  <a:schemeClr val="tx1">
                    <a:tint val="75000"/>
                  </a:schemeClr>
                </a:solidFill>
              </a:defRPr>
            </a:lvl4pPr>
            <a:lvl5pPr marL="1978006" indent="0" algn="ctr">
              <a:buNone/>
              <a:defRPr>
                <a:solidFill>
                  <a:schemeClr val="tx1">
                    <a:tint val="75000"/>
                  </a:schemeClr>
                </a:solidFill>
              </a:defRPr>
            </a:lvl5pPr>
            <a:lvl6pPr marL="2472507" indent="0" algn="ctr">
              <a:buNone/>
              <a:defRPr>
                <a:solidFill>
                  <a:schemeClr val="tx1">
                    <a:tint val="75000"/>
                  </a:schemeClr>
                </a:solidFill>
              </a:defRPr>
            </a:lvl6pPr>
            <a:lvl7pPr marL="2967007" indent="0" algn="ctr">
              <a:buNone/>
              <a:defRPr>
                <a:solidFill>
                  <a:schemeClr val="tx1">
                    <a:tint val="75000"/>
                  </a:schemeClr>
                </a:solidFill>
              </a:defRPr>
            </a:lvl7pPr>
            <a:lvl8pPr marL="3461510" indent="0" algn="ctr">
              <a:buNone/>
              <a:defRPr>
                <a:solidFill>
                  <a:schemeClr val="tx1">
                    <a:tint val="75000"/>
                  </a:schemeClr>
                </a:solidFill>
              </a:defRPr>
            </a:lvl8pPr>
            <a:lvl9pPr marL="3956006"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3C95F6F1-980E-414B-BAAE-FC3FDB6BFCBE}"/>
              </a:ext>
            </a:extLst>
          </p:cNvPr>
          <p:cNvSpPr>
            <a:spLocks noGrp="1"/>
          </p:cNvSpPr>
          <p:nvPr>
            <p:ph type="dt" sz="half" idx="10"/>
          </p:nvPr>
        </p:nvSpPr>
        <p:spPr/>
        <p:txBody>
          <a:bodyPr/>
          <a:lstStyle>
            <a:lvl1pPr>
              <a:defRPr/>
            </a:lvl1pPr>
          </a:lstStyle>
          <a:p>
            <a:pPr>
              <a:defRPr/>
            </a:pPr>
            <a:endParaRPr lang="en-US" altLang="zh-CN"/>
          </a:p>
        </p:txBody>
      </p:sp>
      <p:sp>
        <p:nvSpPr>
          <p:cNvPr id="5" name="Footer Placeholder 4">
            <a:extLst>
              <a:ext uri="{FF2B5EF4-FFF2-40B4-BE49-F238E27FC236}">
                <a16:creationId xmlns:a16="http://schemas.microsoft.com/office/drawing/2014/main" id="{B72D822E-5559-954D-941D-A079A9C6A278}"/>
              </a:ext>
            </a:extLst>
          </p:cNvPr>
          <p:cNvSpPr>
            <a:spLocks noGrp="1"/>
          </p:cNvSpPr>
          <p:nvPr>
            <p:ph type="ftr" sz="quarter" idx="11"/>
          </p:nvPr>
        </p:nvSpPr>
        <p:spPr/>
        <p:txBody>
          <a:bodyPr/>
          <a:lstStyle>
            <a:lvl1pPr>
              <a:defRPr/>
            </a:lvl1pPr>
          </a:lstStyle>
          <a:p>
            <a:pPr>
              <a:defRPr/>
            </a:pPr>
            <a:endParaRPr lang="en-US" altLang="zh-CN"/>
          </a:p>
        </p:txBody>
      </p:sp>
      <p:sp>
        <p:nvSpPr>
          <p:cNvPr id="6" name="Slide Number Placeholder 5">
            <a:extLst>
              <a:ext uri="{FF2B5EF4-FFF2-40B4-BE49-F238E27FC236}">
                <a16:creationId xmlns:a16="http://schemas.microsoft.com/office/drawing/2014/main" id="{FE4E52A7-2817-9C40-A843-5E2B07C1FC7E}"/>
              </a:ext>
            </a:extLst>
          </p:cNvPr>
          <p:cNvSpPr>
            <a:spLocks noGrp="1"/>
          </p:cNvSpPr>
          <p:nvPr>
            <p:ph type="sldNum" sz="quarter" idx="12"/>
          </p:nvPr>
        </p:nvSpPr>
        <p:spPr/>
        <p:txBody>
          <a:bodyPr/>
          <a:lstStyle>
            <a:lvl1pPr>
              <a:defRPr/>
            </a:lvl1pPr>
          </a:lstStyle>
          <a:p>
            <a:pPr>
              <a:defRPr/>
            </a:pPr>
            <a:fld id="{F404B9B2-6968-F047-A291-9DC9F90C5763}" type="slidenum">
              <a:rPr lang="zh-CN" altLang="en-US"/>
              <a:pPr>
                <a:defRPr/>
              </a:pPr>
              <a:t>‹#›</a:t>
            </a:fld>
            <a:endParaRPr lang="en-US" altLang="zh-CN"/>
          </a:p>
        </p:txBody>
      </p:sp>
    </p:spTree>
    <p:extLst>
      <p:ext uri="{BB962C8B-B14F-4D97-AF65-F5344CB8AC3E}">
        <p14:creationId xmlns:p14="http://schemas.microsoft.com/office/powerpoint/2010/main" val="34166095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7E62EC-B765-D044-A98E-5A7B90EE300C}"/>
              </a:ext>
            </a:extLst>
          </p:cNvPr>
          <p:cNvSpPr>
            <a:spLocks noGrp="1"/>
          </p:cNvSpPr>
          <p:nvPr>
            <p:ph type="dt" sz="half" idx="10"/>
          </p:nvPr>
        </p:nvSpPr>
        <p:spPr/>
        <p:txBody>
          <a:bodyPr/>
          <a:lstStyle>
            <a:lvl1pPr>
              <a:defRPr/>
            </a:lvl1pPr>
          </a:lstStyle>
          <a:p>
            <a:pPr>
              <a:defRPr/>
            </a:pPr>
            <a:endParaRPr lang="en-US" altLang="zh-CN"/>
          </a:p>
        </p:txBody>
      </p:sp>
      <p:sp>
        <p:nvSpPr>
          <p:cNvPr id="5" name="Footer Placeholder 4">
            <a:extLst>
              <a:ext uri="{FF2B5EF4-FFF2-40B4-BE49-F238E27FC236}">
                <a16:creationId xmlns:a16="http://schemas.microsoft.com/office/drawing/2014/main" id="{A616552C-663A-A440-887B-DAEE0B9F6DF3}"/>
              </a:ext>
            </a:extLst>
          </p:cNvPr>
          <p:cNvSpPr>
            <a:spLocks noGrp="1"/>
          </p:cNvSpPr>
          <p:nvPr>
            <p:ph type="ftr" sz="quarter" idx="11"/>
          </p:nvPr>
        </p:nvSpPr>
        <p:spPr/>
        <p:txBody>
          <a:bodyPr/>
          <a:lstStyle>
            <a:lvl1pPr>
              <a:defRPr/>
            </a:lvl1pPr>
          </a:lstStyle>
          <a:p>
            <a:pPr>
              <a:defRPr/>
            </a:pPr>
            <a:endParaRPr lang="en-US" altLang="zh-CN"/>
          </a:p>
        </p:txBody>
      </p:sp>
      <p:sp>
        <p:nvSpPr>
          <p:cNvPr id="6" name="Slide Number Placeholder 5">
            <a:extLst>
              <a:ext uri="{FF2B5EF4-FFF2-40B4-BE49-F238E27FC236}">
                <a16:creationId xmlns:a16="http://schemas.microsoft.com/office/drawing/2014/main" id="{1CE7D8D0-D384-944B-8AD1-CB967EB7FF4E}"/>
              </a:ext>
            </a:extLst>
          </p:cNvPr>
          <p:cNvSpPr>
            <a:spLocks noGrp="1"/>
          </p:cNvSpPr>
          <p:nvPr>
            <p:ph type="sldNum" sz="quarter" idx="12"/>
          </p:nvPr>
        </p:nvSpPr>
        <p:spPr/>
        <p:txBody>
          <a:bodyPr/>
          <a:lstStyle>
            <a:lvl1pPr>
              <a:defRPr/>
            </a:lvl1pPr>
          </a:lstStyle>
          <a:p>
            <a:pPr>
              <a:defRPr/>
            </a:pPr>
            <a:fld id="{D2C21CD4-76D5-CA44-A721-889A95199E70}" type="slidenum">
              <a:rPr lang="zh-CN" altLang="en-US"/>
              <a:pPr>
                <a:defRPr/>
              </a:pPr>
              <a:t>‹#›</a:t>
            </a:fld>
            <a:endParaRPr lang="en-US" altLang="zh-CN"/>
          </a:p>
        </p:txBody>
      </p:sp>
    </p:spTree>
    <p:extLst>
      <p:ext uri="{BB962C8B-B14F-4D97-AF65-F5344CB8AC3E}">
        <p14:creationId xmlns:p14="http://schemas.microsoft.com/office/powerpoint/2010/main" val="15603773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700697"/>
            <a:ext cx="8549640" cy="1452880"/>
          </a:xfrm>
        </p:spPr>
        <p:txBody>
          <a:bodyPr anchor="t"/>
          <a:lstStyle>
            <a:lvl1pPr algn="l">
              <a:defRPr sz="4300" b="1" cap="all"/>
            </a:lvl1pPr>
          </a:lstStyle>
          <a:p>
            <a:r>
              <a:rPr lang="en-US"/>
              <a:t>Click to edit Master title style</a:t>
            </a:r>
          </a:p>
        </p:txBody>
      </p:sp>
      <p:sp>
        <p:nvSpPr>
          <p:cNvPr id="3" name="Text Placeholder 2"/>
          <p:cNvSpPr>
            <a:spLocks noGrp="1"/>
          </p:cNvSpPr>
          <p:nvPr>
            <p:ph type="body" idx="1"/>
          </p:nvPr>
        </p:nvSpPr>
        <p:spPr>
          <a:xfrm>
            <a:off x="794544" y="3100524"/>
            <a:ext cx="8549640" cy="1600199"/>
          </a:xfrm>
        </p:spPr>
        <p:txBody>
          <a:bodyPr anchor="b"/>
          <a:lstStyle>
            <a:lvl1pPr marL="0" indent="0">
              <a:buNone/>
              <a:defRPr sz="2200">
                <a:solidFill>
                  <a:schemeClr val="tx1">
                    <a:tint val="75000"/>
                  </a:schemeClr>
                </a:solidFill>
              </a:defRPr>
            </a:lvl1pPr>
            <a:lvl2pPr marL="494504" indent="0">
              <a:buNone/>
              <a:defRPr sz="2000">
                <a:solidFill>
                  <a:schemeClr val="tx1">
                    <a:tint val="75000"/>
                  </a:schemeClr>
                </a:solidFill>
              </a:defRPr>
            </a:lvl2pPr>
            <a:lvl3pPr marL="989006" indent="0">
              <a:buNone/>
              <a:defRPr sz="1700">
                <a:solidFill>
                  <a:schemeClr val="tx1">
                    <a:tint val="75000"/>
                  </a:schemeClr>
                </a:solidFill>
              </a:defRPr>
            </a:lvl3pPr>
            <a:lvl4pPr marL="1483505" indent="0">
              <a:buNone/>
              <a:defRPr sz="1500">
                <a:solidFill>
                  <a:schemeClr val="tx1">
                    <a:tint val="75000"/>
                  </a:schemeClr>
                </a:solidFill>
              </a:defRPr>
            </a:lvl4pPr>
            <a:lvl5pPr marL="1978006" indent="0">
              <a:buNone/>
              <a:defRPr sz="1500">
                <a:solidFill>
                  <a:schemeClr val="tx1">
                    <a:tint val="75000"/>
                  </a:schemeClr>
                </a:solidFill>
              </a:defRPr>
            </a:lvl5pPr>
            <a:lvl6pPr marL="2472507" indent="0">
              <a:buNone/>
              <a:defRPr sz="1500">
                <a:solidFill>
                  <a:schemeClr val="tx1">
                    <a:tint val="75000"/>
                  </a:schemeClr>
                </a:solidFill>
              </a:defRPr>
            </a:lvl6pPr>
            <a:lvl7pPr marL="2967007" indent="0">
              <a:buNone/>
              <a:defRPr sz="1500">
                <a:solidFill>
                  <a:schemeClr val="tx1">
                    <a:tint val="75000"/>
                  </a:schemeClr>
                </a:solidFill>
              </a:defRPr>
            </a:lvl7pPr>
            <a:lvl8pPr marL="3461510" indent="0">
              <a:buNone/>
              <a:defRPr sz="1500">
                <a:solidFill>
                  <a:schemeClr val="tx1">
                    <a:tint val="75000"/>
                  </a:schemeClr>
                </a:solidFill>
              </a:defRPr>
            </a:lvl8pPr>
            <a:lvl9pPr marL="3956006" indent="0">
              <a:buNone/>
              <a:defRPr sz="15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2D6F00-6117-AD40-9DC5-A7186D1B649D}"/>
              </a:ext>
            </a:extLst>
          </p:cNvPr>
          <p:cNvSpPr>
            <a:spLocks noGrp="1"/>
          </p:cNvSpPr>
          <p:nvPr>
            <p:ph type="dt" sz="half" idx="10"/>
          </p:nvPr>
        </p:nvSpPr>
        <p:spPr/>
        <p:txBody>
          <a:bodyPr/>
          <a:lstStyle>
            <a:lvl1pPr>
              <a:defRPr/>
            </a:lvl1pPr>
          </a:lstStyle>
          <a:p>
            <a:pPr>
              <a:defRPr/>
            </a:pPr>
            <a:endParaRPr lang="en-US" altLang="zh-CN"/>
          </a:p>
        </p:txBody>
      </p:sp>
      <p:sp>
        <p:nvSpPr>
          <p:cNvPr id="5" name="Footer Placeholder 4">
            <a:extLst>
              <a:ext uri="{FF2B5EF4-FFF2-40B4-BE49-F238E27FC236}">
                <a16:creationId xmlns:a16="http://schemas.microsoft.com/office/drawing/2014/main" id="{A4F7ADAD-7272-B947-B6A3-113E53018B8F}"/>
              </a:ext>
            </a:extLst>
          </p:cNvPr>
          <p:cNvSpPr>
            <a:spLocks noGrp="1"/>
          </p:cNvSpPr>
          <p:nvPr>
            <p:ph type="ftr" sz="quarter" idx="11"/>
          </p:nvPr>
        </p:nvSpPr>
        <p:spPr/>
        <p:txBody>
          <a:bodyPr/>
          <a:lstStyle>
            <a:lvl1pPr>
              <a:defRPr/>
            </a:lvl1pPr>
          </a:lstStyle>
          <a:p>
            <a:pPr>
              <a:defRPr/>
            </a:pPr>
            <a:endParaRPr lang="en-US" altLang="zh-CN"/>
          </a:p>
        </p:txBody>
      </p:sp>
      <p:sp>
        <p:nvSpPr>
          <p:cNvPr id="6" name="Slide Number Placeholder 5">
            <a:extLst>
              <a:ext uri="{FF2B5EF4-FFF2-40B4-BE49-F238E27FC236}">
                <a16:creationId xmlns:a16="http://schemas.microsoft.com/office/drawing/2014/main" id="{0E1F4224-0430-CD42-A7AF-DB95BD0327D6}"/>
              </a:ext>
            </a:extLst>
          </p:cNvPr>
          <p:cNvSpPr>
            <a:spLocks noGrp="1"/>
          </p:cNvSpPr>
          <p:nvPr>
            <p:ph type="sldNum" sz="quarter" idx="12"/>
          </p:nvPr>
        </p:nvSpPr>
        <p:spPr/>
        <p:txBody>
          <a:bodyPr/>
          <a:lstStyle>
            <a:lvl1pPr>
              <a:defRPr/>
            </a:lvl1pPr>
          </a:lstStyle>
          <a:p>
            <a:pPr>
              <a:defRPr/>
            </a:pPr>
            <a:fld id="{66BB3D43-A84A-F34E-81FC-BC28E8FAF7F4}" type="slidenum">
              <a:rPr lang="zh-CN" altLang="en-US"/>
              <a:pPr>
                <a:defRPr/>
              </a:pPr>
              <a:t>‹#›</a:t>
            </a:fld>
            <a:endParaRPr lang="en-US" altLang="zh-CN"/>
          </a:p>
        </p:txBody>
      </p:sp>
    </p:spTree>
    <p:extLst>
      <p:ext uri="{BB962C8B-B14F-4D97-AF65-F5344CB8AC3E}">
        <p14:creationId xmlns:p14="http://schemas.microsoft.com/office/powerpoint/2010/main" val="1739851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53562" y="1820334"/>
            <a:ext cx="4894738" cy="5149426"/>
          </a:xfrm>
        </p:spPr>
        <p:txBody>
          <a:bodyPr/>
          <a:lstStyle>
            <a:lvl1pPr>
              <a:defRPr sz="30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16000" y="1820334"/>
            <a:ext cx="4894739" cy="5149426"/>
          </a:xfrm>
        </p:spPr>
        <p:txBody>
          <a:bodyPr/>
          <a:lstStyle>
            <a:lvl1pPr>
              <a:defRPr sz="30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823605D-5C00-B848-9344-8371A1A17002}"/>
              </a:ext>
            </a:extLst>
          </p:cNvPr>
          <p:cNvSpPr>
            <a:spLocks noGrp="1"/>
          </p:cNvSpPr>
          <p:nvPr>
            <p:ph type="dt" sz="half" idx="10"/>
          </p:nvPr>
        </p:nvSpPr>
        <p:spPr/>
        <p:txBody>
          <a:bodyPr/>
          <a:lstStyle>
            <a:lvl1pPr>
              <a:defRPr/>
            </a:lvl1pPr>
          </a:lstStyle>
          <a:p>
            <a:pPr>
              <a:defRPr/>
            </a:pPr>
            <a:endParaRPr lang="en-US" altLang="zh-CN"/>
          </a:p>
        </p:txBody>
      </p:sp>
      <p:sp>
        <p:nvSpPr>
          <p:cNvPr id="6" name="Footer Placeholder 4">
            <a:extLst>
              <a:ext uri="{FF2B5EF4-FFF2-40B4-BE49-F238E27FC236}">
                <a16:creationId xmlns:a16="http://schemas.microsoft.com/office/drawing/2014/main" id="{7D052EF9-E048-0B4E-8E74-72C1E61048F2}"/>
              </a:ext>
            </a:extLst>
          </p:cNvPr>
          <p:cNvSpPr>
            <a:spLocks noGrp="1"/>
          </p:cNvSpPr>
          <p:nvPr>
            <p:ph type="ftr" sz="quarter" idx="11"/>
          </p:nvPr>
        </p:nvSpPr>
        <p:spPr/>
        <p:txBody>
          <a:bodyPr/>
          <a:lstStyle>
            <a:lvl1pPr>
              <a:defRPr/>
            </a:lvl1pPr>
          </a:lstStyle>
          <a:p>
            <a:pPr>
              <a:defRPr/>
            </a:pPr>
            <a:endParaRPr lang="en-US" altLang="zh-CN"/>
          </a:p>
        </p:txBody>
      </p:sp>
      <p:sp>
        <p:nvSpPr>
          <p:cNvPr id="7" name="Slide Number Placeholder 5">
            <a:extLst>
              <a:ext uri="{FF2B5EF4-FFF2-40B4-BE49-F238E27FC236}">
                <a16:creationId xmlns:a16="http://schemas.microsoft.com/office/drawing/2014/main" id="{F81B03CC-4653-C44B-AFDE-4F0D6CEE7A24}"/>
              </a:ext>
            </a:extLst>
          </p:cNvPr>
          <p:cNvSpPr>
            <a:spLocks noGrp="1"/>
          </p:cNvSpPr>
          <p:nvPr>
            <p:ph type="sldNum" sz="quarter" idx="12"/>
          </p:nvPr>
        </p:nvSpPr>
        <p:spPr/>
        <p:txBody>
          <a:bodyPr/>
          <a:lstStyle>
            <a:lvl1pPr>
              <a:defRPr/>
            </a:lvl1pPr>
          </a:lstStyle>
          <a:p>
            <a:pPr>
              <a:defRPr/>
            </a:pPr>
            <a:fld id="{0E1EEFA2-4BD8-544E-B929-F7CAB4687CDB}" type="slidenum">
              <a:rPr lang="zh-CN" altLang="en-US"/>
              <a:pPr>
                <a:defRPr/>
              </a:pPr>
              <a:t>‹#›</a:t>
            </a:fld>
            <a:endParaRPr lang="en-US" altLang="zh-CN"/>
          </a:p>
        </p:txBody>
      </p:sp>
    </p:spTree>
    <p:extLst>
      <p:ext uri="{BB962C8B-B14F-4D97-AF65-F5344CB8AC3E}">
        <p14:creationId xmlns:p14="http://schemas.microsoft.com/office/powerpoint/2010/main" val="21886017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292947"/>
            <a:ext cx="9052560" cy="12192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2921" y="1637458"/>
            <a:ext cx="4444207" cy="682413"/>
          </a:xfrm>
        </p:spPr>
        <p:txBody>
          <a:bodyPr anchor="b"/>
          <a:lstStyle>
            <a:lvl1pPr marL="0" indent="0">
              <a:buNone/>
              <a:defRPr sz="2600" b="1"/>
            </a:lvl1pPr>
            <a:lvl2pPr marL="494504" indent="0">
              <a:buNone/>
              <a:defRPr sz="2200" b="1"/>
            </a:lvl2pPr>
            <a:lvl3pPr marL="989006" indent="0">
              <a:buNone/>
              <a:defRPr sz="2000" b="1"/>
            </a:lvl3pPr>
            <a:lvl4pPr marL="1483505" indent="0">
              <a:buNone/>
              <a:defRPr sz="1700" b="1"/>
            </a:lvl4pPr>
            <a:lvl5pPr marL="1978006" indent="0">
              <a:buNone/>
              <a:defRPr sz="1700" b="1"/>
            </a:lvl5pPr>
            <a:lvl6pPr marL="2472507" indent="0">
              <a:buNone/>
              <a:defRPr sz="1700" b="1"/>
            </a:lvl6pPr>
            <a:lvl7pPr marL="2967007" indent="0">
              <a:buNone/>
              <a:defRPr sz="1700" b="1"/>
            </a:lvl7pPr>
            <a:lvl8pPr marL="3461510" indent="0">
              <a:buNone/>
              <a:defRPr sz="1700" b="1"/>
            </a:lvl8pPr>
            <a:lvl9pPr marL="3956006" indent="0">
              <a:buNone/>
              <a:defRPr sz="1700" b="1"/>
            </a:lvl9pPr>
          </a:lstStyle>
          <a:p>
            <a:pPr lvl="0"/>
            <a:r>
              <a:rPr lang="en-US"/>
              <a:t>Click to edit Master text styles</a:t>
            </a:r>
          </a:p>
        </p:txBody>
      </p:sp>
      <p:sp>
        <p:nvSpPr>
          <p:cNvPr id="4" name="Content Placeholder 3"/>
          <p:cNvSpPr>
            <a:spLocks noGrp="1"/>
          </p:cNvSpPr>
          <p:nvPr>
            <p:ph sz="half" idx="2"/>
          </p:nvPr>
        </p:nvSpPr>
        <p:spPr>
          <a:xfrm>
            <a:off x="502921" y="2319871"/>
            <a:ext cx="4444207" cy="4214707"/>
          </a:xfrm>
        </p:spPr>
        <p:txBody>
          <a:bodyPr/>
          <a:lstStyle>
            <a:lvl1pPr>
              <a:defRPr sz="2600"/>
            </a:lvl1pPr>
            <a:lvl2pPr>
              <a:defRPr sz="22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09587" y="1637458"/>
            <a:ext cx="4445953" cy="682413"/>
          </a:xfrm>
        </p:spPr>
        <p:txBody>
          <a:bodyPr anchor="b"/>
          <a:lstStyle>
            <a:lvl1pPr marL="0" indent="0">
              <a:buNone/>
              <a:defRPr sz="2600" b="1"/>
            </a:lvl1pPr>
            <a:lvl2pPr marL="494504" indent="0">
              <a:buNone/>
              <a:defRPr sz="2200" b="1"/>
            </a:lvl2pPr>
            <a:lvl3pPr marL="989006" indent="0">
              <a:buNone/>
              <a:defRPr sz="2000" b="1"/>
            </a:lvl3pPr>
            <a:lvl4pPr marL="1483505" indent="0">
              <a:buNone/>
              <a:defRPr sz="1700" b="1"/>
            </a:lvl4pPr>
            <a:lvl5pPr marL="1978006" indent="0">
              <a:buNone/>
              <a:defRPr sz="1700" b="1"/>
            </a:lvl5pPr>
            <a:lvl6pPr marL="2472507" indent="0">
              <a:buNone/>
              <a:defRPr sz="1700" b="1"/>
            </a:lvl6pPr>
            <a:lvl7pPr marL="2967007" indent="0">
              <a:buNone/>
              <a:defRPr sz="1700" b="1"/>
            </a:lvl7pPr>
            <a:lvl8pPr marL="3461510" indent="0">
              <a:buNone/>
              <a:defRPr sz="1700" b="1"/>
            </a:lvl8pPr>
            <a:lvl9pPr marL="3956006" indent="0">
              <a:buNone/>
              <a:defRPr sz="1700" b="1"/>
            </a:lvl9pPr>
          </a:lstStyle>
          <a:p>
            <a:pPr lvl="0"/>
            <a:r>
              <a:rPr lang="en-US"/>
              <a:t>Click to edit Master text styles</a:t>
            </a:r>
          </a:p>
        </p:txBody>
      </p:sp>
      <p:sp>
        <p:nvSpPr>
          <p:cNvPr id="6" name="Content Placeholder 5"/>
          <p:cNvSpPr>
            <a:spLocks noGrp="1"/>
          </p:cNvSpPr>
          <p:nvPr>
            <p:ph sz="quarter" idx="4"/>
          </p:nvPr>
        </p:nvSpPr>
        <p:spPr>
          <a:xfrm>
            <a:off x="5109587" y="2319871"/>
            <a:ext cx="4445953" cy="4214707"/>
          </a:xfrm>
        </p:spPr>
        <p:txBody>
          <a:bodyPr/>
          <a:lstStyle>
            <a:lvl1pPr>
              <a:defRPr sz="2600"/>
            </a:lvl1pPr>
            <a:lvl2pPr>
              <a:defRPr sz="22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AA690DF-40DF-5949-B63E-0FB4F438ADEB}"/>
              </a:ext>
            </a:extLst>
          </p:cNvPr>
          <p:cNvSpPr>
            <a:spLocks noGrp="1"/>
          </p:cNvSpPr>
          <p:nvPr>
            <p:ph type="dt" sz="half" idx="10"/>
          </p:nvPr>
        </p:nvSpPr>
        <p:spPr/>
        <p:txBody>
          <a:bodyPr/>
          <a:lstStyle>
            <a:lvl1pPr>
              <a:defRPr/>
            </a:lvl1pPr>
          </a:lstStyle>
          <a:p>
            <a:pPr>
              <a:defRPr/>
            </a:pPr>
            <a:endParaRPr lang="en-US" altLang="zh-CN"/>
          </a:p>
        </p:txBody>
      </p:sp>
      <p:sp>
        <p:nvSpPr>
          <p:cNvPr id="8" name="Footer Placeholder 4">
            <a:extLst>
              <a:ext uri="{FF2B5EF4-FFF2-40B4-BE49-F238E27FC236}">
                <a16:creationId xmlns:a16="http://schemas.microsoft.com/office/drawing/2014/main" id="{24F70B4E-FC6E-1E49-B0E9-16EC2A66E0E0}"/>
              </a:ext>
            </a:extLst>
          </p:cNvPr>
          <p:cNvSpPr>
            <a:spLocks noGrp="1"/>
          </p:cNvSpPr>
          <p:nvPr>
            <p:ph type="ftr" sz="quarter" idx="11"/>
          </p:nvPr>
        </p:nvSpPr>
        <p:spPr/>
        <p:txBody>
          <a:bodyPr/>
          <a:lstStyle>
            <a:lvl1pPr>
              <a:defRPr/>
            </a:lvl1pPr>
          </a:lstStyle>
          <a:p>
            <a:pPr>
              <a:defRPr/>
            </a:pPr>
            <a:endParaRPr lang="en-US" altLang="zh-CN"/>
          </a:p>
        </p:txBody>
      </p:sp>
      <p:sp>
        <p:nvSpPr>
          <p:cNvPr id="9" name="Slide Number Placeholder 5">
            <a:extLst>
              <a:ext uri="{FF2B5EF4-FFF2-40B4-BE49-F238E27FC236}">
                <a16:creationId xmlns:a16="http://schemas.microsoft.com/office/drawing/2014/main" id="{0822D540-53C0-0E41-BEDE-1D706ED77C6B}"/>
              </a:ext>
            </a:extLst>
          </p:cNvPr>
          <p:cNvSpPr>
            <a:spLocks noGrp="1"/>
          </p:cNvSpPr>
          <p:nvPr>
            <p:ph type="sldNum" sz="quarter" idx="12"/>
          </p:nvPr>
        </p:nvSpPr>
        <p:spPr/>
        <p:txBody>
          <a:bodyPr/>
          <a:lstStyle>
            <a:lvl1pPr>
              <a:defRPr/>
            </a:lvl1pPr>
          </a:lstStyle>
          <a:p>
            <a:pPr>
              <a:defRPr/>
            </a:pPr>
            <a:fld id="{A09805CE-1B7E-F342-B66C-869BB6234CBB}" type="slidenum">
              <a:rPr lang="zh-CN" altLang="en-US"/>
              <a:pPr>
                <a:defRPr/>
              </a:pPr>
              <a:t>‹#›</a:t>
            </a:fld>
            <a:endParaRPr lang="en-US" altLang="zh-CN"/>
          </a:p>
        </p:txBody>
      </p:sp>
    </p:spTree>
    <p:extLst>
      <p:ext uri="{BB962C8B-B14F-4D97-AF65-F5344CB8AC3E}">
        <p14:creationId xmlns:p14="http://schemas.microsoft.com/office/powerpoint/2010/main" val="15945734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97DCC71-736E-BB43-84CF-0CF6CB76936C}"/>
              </a:ext>
            </a:extLst>
          </p:cNvPr>
          <p:cNvSpPr>
            <a:spLocks noGrp="1"/>
          </p:cNvSpPr>
          <p:nvPr>
            <p:ph type="dt" sz="half" idx="10"/>
          </p:nvPr>
        </p:nvSpPr>
        <p:spPr/>
        <p:txBody>
          <a:bodyPr/>
          <a:lstStyle>
            <a:lvl1pPr>
              <a:defRPr/>
            </a:lvl1pPr>
          </a:lstStyle>
          <a:p>
            <a:pPr>
              <a:defRPr/>
            </a:pPr>
            <a:endParaRPr lang="en-US" altLang="zh-CN"/>
          </a:p>
        </p:txBody>
      </p:sp>
      <p:sp>
        <p:nvSpPr>
          <p:cNvPr id="4" name="Footer Placeholder 4">
            <a:extLst>
              <a:ext uri="{FF2B5EF4-FFF2-40B4-BE49-F238E27FC236}">
                <a16:creationId xmlns:a16="http://schemas.microsoft.com/office/drawing/2014/main" id="{5CDEC05E-4FF5-C04E-A5CE-4F01353EDE4C}"/>
              </a:ext>
            </a:extLst>
          </p:cNvPr>
          <p:cNvSpPr>
            <a:spLocks noGrp="1"/>
          </p:cNvSpPr>
          <p:nvPr>
            <p:ph type="ftr" sz="quarter" idx="11"/>
          </p:nvPr>
        </p:nvSpPr>
        <p:spPr/>
        <p:txBody>
          <a:bodyPr/>
          <a:lstStyle>
            <a:lvl1pPr>
              <a:defRPr/>
            </a:lvl1pPr>
          </a:lstStyle>
          <a:p>
            <a:pPr>
              <a:defRPr/>
            </a:pPr>
            <a:endParaRPr lang="en-US" altLang="zh-CN"/>
          </a:p>
        </p:txBody>
      </p:sp>
      <p:sp>
        <p:nvSpPr>
          <p:cNvPr id="5" name="Slide Number Placeholder 5">
            <a:extLst>
              <a:ext uri="{FF2B5EF4-FFF2-40B4-BE49-F238E27FC236}">
                <a16:creationId xmlns:a16="http://schemas.microsoft.com/office/drawing/2014/main" id="{F06C8E9C-FD51-A241-B3BE-53FD5053FBA2}"/>
              </a:ext>
            </a:extLst>
          </p:cNvPr>
          <p:cNvSpPr>
            <a:spLocks noGrp="1"/>
          </p:cNvSpPr>
          <p:nvPr>
            <p:ph type="sldNum" sz="quarter" idx="12"/>
          </p:nvPr>
        </p:nvSpPr>
        <p:spPr/>
        <p:txBody>
          <a:bodyPr/>
          <a:lstStyle>
            <a:lvl1pPr>
              <a:defRPr/>
            </a:lvl1pPr>
          </a:lstStyle>
          <a:p>
            <a:pPr>
              <a:defRPr/>
            </a:pPr>
            <a:fld id="{7765F086-70F9-EE4C-9270-6F39EAAC672E}" type="slidenum">
              <a:rPr lang="zh-CN" altLang="en-US"/>
              <a:pPr>
                <a:defRPr/>
              </a:pPr>
              <a:t>‹#›</a:t>
            </a:fld>
            <a:endParaRPr lang="en-US" altLang="zh-CN"/>
          </a:p>
        </p:txBody>
      </p:sp>
    </p:spTree>
    <p:extLst>
      <p:ext uri="{BB962C8B-B14F-4D97-AF65-F5344CB8AC3E}">
        <p14:creationId xmlns:p14="http://schemas.microsoft.com/office/powerpoint/2010/main" val="278767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53562" y="1820334"/>
            <a:ext cx="4894738" cy="5149426"/>
          </a:xfrm>
        </p:spPr>
        <p:txBody>
          <a:bodyPr/>
          <a:lstStyle>
            <a:lvl1pPr>
              <a:defRPr sz="30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15970" y="1820334"/>
            <a:ext cx="4894739" cy="5149426"/>
          </a:xfrm>
        </p:spPr>
        <p:txBody>
          <a:bodyPr/>
          <a:lstStyle>
            <a:lvl1pPr>
              <a:defRPr sz="30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68CE8E8-4ECF-0F4C-BE0F-58D10481E0F0}"/>
              </a:ext>
            </a:extLst>
          </p:cNvPr>
          <p:cNvSpPr>
            <a:spLocks noGrp="1"/>
          </p:cNvSpPr>
          <p:nvPr>
            <p:ph type="dt" sz="half" idx="10"/>
          </p:nvPr>
        </p:nvSpPr>
        <p:spPr/>
        <p:txBody>
          <a:bodyPr/>
          <a:lstStyle>
            <a:lvl1pPr>
              <a:defRPr/>
            </a:lvl1pPr>
          </a:lstStyle>
          <a:p>
            <a:pPr>
              <a:defRPr/>
            </a:pPr>
            <a:endParaRPr lang="en-US" altLang="zh-CN"/>
          </a:p>
        </p:txBody>
      </p:sp>
      <p:sp>
        <p:nvSpPr>
          <p:cNvPr id="6" name="Footer Placeholder 4">
            <a:extLst>
              <a:ext uri="{FF2B5EF4-FFF2-40B4-BE49-F238E27FC236}">
                <a16:creationId xmlns:a16="http://schemas.microsoft.com/office/drawing/2014/main" id="{8399FBAE-6EB0-6146-8635-FEED36750CC1}"/>
              </a:ext>
            </a:extLst>
          </p:cNvPr>
          <p:cNvSpPr>
            <a:spLocks noGrp="1"/>
          </p:cNvSpPr>
          <p:nvPr>
            <p:ph type="ftr" sz="quarter" idx="11"/>
          </p:nvPr>
        </p:nvSpPr>
        <p:spPr/>
        <p:txBody>
          <a:bodyPr/>
          <a:lstStyle>
            <a:lvl1pPr>
              <a:defRPr/>
            </a:lvl1pPr>
          </a:lstStyle>
          <a:p>
            <a:pPr>
              <a:defRPr/>
            </a:pPr>
            <a:endParaRPr lang="en-US" altLang="zh-CN"/>
          </a:p>
        </p:txBody>
      </p:sp>
      <p:sp>
        <p:nvSpPr>
          <p:cNvPr id="7" name="Slide Number Placeholder 5">
            <a:extLst>
              <a:ext uri="{FF2B5EF4-FFF2-40B4-BE49-F238E27FC236}">
                <a16:creationId xmlns:a16="http://schemas.microsoft.com/office/drawing/2014/main" id="{6A14BD4B-9332-D84B-A265-E4FFA419477C}"/>
              </a:ext>
            </a:extLst>
          </p:cNvPr>
          <p:cNvSpPr>
            <a:spLocks noGrp="1"/>
          </p:cNvSpPr>
          <p:nvPr>
            <p:ph type="sldNum" sz="quarter" idx="12"/>
          </p:nvPr>
        </p:nvSpPr>
        <p:spPr/>
        <p:txBody>
          <a:bodyPr/>
          <a:lstStyle>
            <a:lvl1pPr>
              <a:defRPr/>
            </a:lvl1pPr>
          </a:lstStyle>
          <a:p>
            <a:pPr>
              <a:defRPr/>
            </a:pPr>
            <a:fld id="{57F2277D-86F7-9C40-A965-35F3E53AA76F}" type="slidenum">
              <a:rPr lang="zh-CN" altLang="en-US"/>
              <a:pPr>
                <a:defRPr/>
              </a:pPr>
              <a:t>‹#›</a:t>
            </a:fld>
            <a:endParaRPr lang="en-US" altLang="zh-CN"/>
          </a:p>
        </p:txBody>
      </p:sp>
    </p:spTree>
    <p:extLst>
      <p:ext uri="{BB962C8B-B14F-4D97-AF65-F5344CB8AC3E}">
        <p14:creationId xmlns:p14="http://schemas.microsoft.com/office/powerpoint/2010/main" val="21928059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D977C97-5B86-5941-A617-A7577E92877F}"/>
              </a:ext>
            </a:extLst>
          </p:cNvPr>
          <p:cNvSpPr>
            <a:spLocks noGrp="1"/>
          </p:cNvSpPr>
          <p:nvPr>
            <p:ph type="dt" sz="half" idx="10"/>
          </p:nvPr>
        </p:nvSpPr>
        <p:spPr/>
        <p:txBody>
          <a:bodyPr/>
          <a:lstStyle>
            <a:lvl1pPr>
              <a:defRPr/>
            </a:lvl1pPr>
          </a:lstStyle>
          <a:p>
            <a:pPr>
              <a:defRPr/>
            </a:pPr>
            <a:endParaRPr lang="en-US" altLang="zh-CN"/>
          </a:p>
        </p:txBody>
      </p:sp>
      <p:sp>
        <p:nvSpPr>
          <p:cNvPr id="3" name="Footer Placeholder 4">
            <a:extLst>
              <a:ext uri="{FF2B5EF4-FFF2-40B4-BE49-F238E27FC236}">
                <a16:creationId xmlns:a16="http://schemas.microsoft.com/office/drawing/2014/main" id="{85402C8A-98CE-6B49-89D6-56EB1EC96911}"/>
              </a:ext>
            </a:extLst>
          </p:cNvPr>
          <p:cNvSpPr>
            <a:spLocks noGrp="1"/>
          </p:cNvSpPr>
          <p:nvPr>
            <p:ph type="ftr" sz="quarter" idx="11"/>
          </p:nvPr>
        </p:nvSpPr>
        <p:spPr/>
        <p:txBody>
          <a:bodyPr/>
          <a:lstStyle>
            <a:lvl1pPr>
              <a:defRPr/>
            </a:lvl1pPr>
          </a:lstStyle>
          <a:p>
            <a:pPr>
              <a:defRPr/>
            </a:pPr>
            <a:endParaRPr lang="en-US" altLang="zh-CN"/>
          </a:p>
        </p:txBody>
      </p:sp>
      <p:sp>
        <p:nvSpPr>
          <p:cNvPr id="4" name="Slide Number Placeholder 5">
            <a:extLst>
              <a:ext uri="{FF2B5EF4-FFF2-40B4-BE49-F238E27FC236}">
                <a16:creationId xmlns:a16="http://schemas.microsoft.com/office/drawing/2014/main" id="{617AD110-4434-DD49-96FB-7EFB2B00C4E4}"/>
              </a:ext>
            </a:extLst>
          </p:cNvPr>
          <p:cNvSpPr>
            <a:spLocks noGrp="1"/>
          </p:cNvSpPr>
          <p:nvPr>
            <p:ph type="sldNum" sz="quarter" idx="12"/>
          </p:nvPr>
        </p:nvSpPr>
        <p:spPr/>
        <p:txBody>
          <a:bodyPr/>
          <a:lstStyle>
            <a:lvl1pPr>
              <a:defRPr/>
            </a:lvl1pPr>
          </a:lstStyle>
          <a:p>
            <a:pPr>
              <a:defRPr/>
            </a:pPr>
            <a:fld id="{315F857B-DCB8-B54D-8090-BA3DC9BCD6AD}" type="slidenum">
              <a:rPr lang="zh-CN" altLang="en-US"/>
              <a:pPr>
                <a:defRPr/>
              </a:pPr>
              <a:t>‹#›</a:t>
            </a:fld>
            <a:endParaRPr lang="en-US" altLang="zh-CN"/>
          </a:p>
        </p:txBody>
      </p:sp>
    </p:spTree>
    <p:extLst>
      <p:ext uri="{BB962C8B-B14F-4D97-AF65-F5344CB8AC3E}">
        <p14:creationId xmlns:p14="http://schemas.microsoft.com/office/powerpoint/2010/main" val="24065434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5" y="291253"/>
            <a:ext cx="3309144" cy="1239520"/>
          </a:xfr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3932555" y="291311"/>
            <a:ext cx="5622925" cy="6243321"/>
          </a:xfrm>
        </p:spPr>
        <p:txBody>
          <a:bodyPr/>
          <a:lstStyle>
            <a:lvl1pPr>
              <a:defRPr sz="3500"/>
            </a:lvl1pPr>
            <a:lvl2pPr>
              <a:defRPr sz="3000"/>
            </a:lvl2pPr>
            <a:lvl3pPr>
              <a:defRPr sz="26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25" y="1530787"/>
            <a:ext cx="3309144" cy="5003801"/>
          </a:xfrm>
        </p:spPr>
        <p:txBody>
          <a:bodyPr/>
          <a:lstStyle>
            <a:lvl1pPr marL="0" indent="0">
              <a:buNone/>
              <a:defRPr sz="1500"/>
            </a:lvl1pPr>
            <a:lvl2pPr marL="494504" indent="0">
              <a:buNone/>
              <a:defRPr sz="1300"/>
            </a:lvl2pPr>
            <a:lvl3pPr marL="989006" indent="0">
              <a:buNone/>
              <a:defRPr sz="1100"/>
            </a:lvl3pPr>
            <a:lvl4pPr marL="1483505" indent="0">
              <a:buNone/>
              <a:defRPr sz="1000"/>
            </a:lvl4pPr>
            <a:lvl5pPr marL="1978006" indent="0">
              <a:buNone/>
              <a:defRPr sz="1000"/>
            </a:lvl5pPr>
            <a:lvl6pPr marL="2472507" indent="0">
              <a:buNone/>
              <a:defRPr sz="1000"/>
            </a:lvl6pPr>
            <a:lvl7pPr marL="2967007" indent="0">
              <a:buNone/>
              <a:defRPr sz="1000"/>
            </a:lvl7pPr>
            <a:lvl8pPr marL="3461510" indent="0">
              <a:buNone/>
              <a:defRPr sz="1000"/>
            </a:lvl8pPr>
            <a:lvl9pPr marL="3956006"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017473AC-C822-9D4C-80C9-1D7D0DF96BA6}"/>
              </a:ext>
            </a:extLst>
          </p:cNvPr>
          <p:cNvSpPr>
            <a:spLocks noGrp="1"/>
          </p:cNvSpPr>
          <p:nvPr>
            <p:ph type="dt" sz="half" idx="10"/>
          </p:nvPr>
        </p:nvSpPr>
        <p:spPr/>
        <p:txBody>
          <a:bodyPr/>
          <a:lstStyle>
            <a:lvl1pPr>
              <a:defRPr/>
            </a:lvl1pPr>
          </a:lstStyle>
          <a:p>
            <a:pPr>
              <a:defRPr/>
            </a:pPr>
            <a:endParaRPr lang="en-US" altLang="zh-CN"/>
          </a:p>
        </p:txBody>
      </p:sp>
      <p:sp>
        <p:nvSpPr>
          <p:cNvPr id="6" name="Footer Placeholder 4">
            <a:extLst>
              <a:ext uri="{FF2B5EF4-FFF2-40B4-BE49-F238E27FC236}">
                <a16:creationId xmlns:a16="http://schemas.microsoft.com/office/drawing/2014/main" id="{16188763-5BF7-CF44-B717-65F4C5F12CCB}"/>
              </a:ext>
            </a:extLst>
          </p:cNvPr>
          <p:cNvSpPr>
            <a:spLocks noGrp="1"/>
          </p:cNvSpPr>
          <p:nvPr>
            <p:ph type="ftr" sz="quarter" idx="11"/>
          </p:nvPr>
        </p:nvSpPr>
        <p:spPr/>
        <p:txBody>
          <a:bodyPr/>
          <a:lstStyle>
            <a:lvl1pPr>
              <a:defRPr/>
            </a:lvl1pPr>
          </a:lstStyle>
          <a:p>
            <a:pPr>
              <a:defRPr/>
            </a:pPr>
            <a:endParaRPr lang="en-US" altLang="zh-CN"/>
          </a:p>
        </p:txBody>
      </p:sp>
      <p:sp>
        <p:nvSpPr>
          <p:cNvPr id="7" name="Slide Number Placeholder 5">
            <a:extLst>
              <a:ext uri="{FF2B5EF4-FFF2-40B4-BE49-F238E27FC236}">
                <a16:creationId xmlns:a16="http://schemas.microsoft.com/office/drawing/2014/main" id="{F68A9B67-89CC-DB47-A097-13EF4D236EEC}"/>
              </a:ext>
            </a:extLst>
          </p:cNvPr>
          <p:cNvSpPr>
            <a:spLocks noGrp="1"/>
          </p:cNvSpPr>
          <p:nvPr>
            <p:ph type="sldNum" sz="quarter" idx="12"/>
          </p:nvPr>
        </p:nvSpPr>
        <p:spPr/>
        <p:txBody>
          <a:bodyPr/>
          <a:lstStyle>
            <a:lvl1pPr>
              <a:defRPr/>
            </a:lvl1pPr>
          </a:lstStyle>
          <a:p>
            <a:pPr>
              <a:defRPr/>
            </a:pPr>
            <a:fld id="{B0DD9F4D-4FFB-F948-A49E-6B80993EC1E7}" type="slidenum">
              <a:rPr lang="zh-CN" altLang="en-US"/>
              <a:pPr>
                <a:defRPr/>
              </a:pPr>
              <a:t>‹#›</a:t>
            </a:fld>
            <a:endParaRPr lang="en-US" altLang="zh-CN"/>
          </a:p>
        </p:txBody>
      </p:sp>
    </p:spTree>
    <p:extLst>
      <p:ext uri="{BB962C8B-B14F-4D97-AF65-F5344CB8AC3E}">
        <p14:creationId xmlns:p14="http://schemas.microsoft.com/office/powerpoint/2010/main" val="38051967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120644"/>
            <a:ext cx="6035040" cy="604521"/>
          </a:xfr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1971517" y="653627"/>
            <a:ext cx="6035040" cy="4389120"/>
          </a:xfrm>
        </p:spPr>
        <p:txBody>
          <a:bodyPr rtlCol="0">
            <a:normAutofit/>
          </a:bodyPr>
          <a:lstStyle>
            <a:lvl1pPr marL="0" indent="0">
              <a:buNone/>
              <a:defRPr sz="3500"/>
            </a:lvl1pPr>
            <a:lvl2pPr marL="494504" indent="0">
              <a:buNone/>
              <a:defRPr sz="3000"/>
            </a:lvl2pPr>
            <a:lvl3pPr marL="989006" indent="0">
              <a:buNone/>
              <a:defRPr sz="2600"/>
            </a:lvl3pPr>
            <a:lvl4pPr marL="1483505" indent="0">
              <a:buNone/>
              <a:defRPr sz="2200"/>
            </a:lvl4pPr>
            <a:lvl5pPr marL="1978006" indent="0">
              <a:buNone/>
              <a:defRPr sz="2200"/>
            </a:lvl5pPr>
            <a:lvl6pPr marL="2472507" indent="0">
              <a:buNone/>
              <a:defRPr sz="2200"/>
            </a:lvl6pPr>
            <a:lvl7pPr marL="2967007" indent="0">
              <a:buNone/>
              <a:defRPr sz="2200"/>
            </a:lvl7pPr>
            <a:lvl8pPr marL="3461510" indent="0">
              <a:buNone/>
              <a:defRPr sz="2200"/>
            </a:lvl8pPr>
            <a:lvl9pPr marL="3956006" indent="0">
              <a:buNone/>
              <a:defRPr sz="2200"/>
            </a:lvl9pPr>
          </a:lstStyle>
          <a:p>
            <a:pPr lvl="0"/>
            <a:endParaRPr lang="en-US" noProof="0"/>
          </a:p>
        </p:txBody>
      </p:sp>
      <p:sp>
        <p:nvSpPr>
          <p:cNvPr id="4" name="Text Placeholder 3"/>
          <p:cNvSpPr>
            <a:spLocks noGrp="1"/>
          </p:cNvSpPr>
          <p:nvPr>
            <p:ph type="body" sz="half" idx="2"/>
          </p:nvPr>
        </p:nvSpPr>
        <p:spPr>
          <a:xfrm>
            <a:off x="1971517" y="5725165"/>
            <a:ext cx="6035040" cy="858519"/>
          </a:xfrm>
        </p:spPr>
        <p:txBody>
          <a:bodyPr/>
          <a:lstStyle>
            <a:lvl1pPr marL="0" indent="0">
              <a:buNone/>
              <a:defRPr sz="1500"/>
            </a:lvl1pPr>
            <a:lvl2pPr marL="494504" indent="0">
              <a:buNone/>
              <a:defRPr sz="1300"/>
            </a:lvl2pPr>
            <a:lvl3pPr marL="989006" indent="0">
              <a:buNone/>
              <a:defRPr sz="1100"/>
            </a:lvl3pPr>
            <a:lvl4pPr marL="1483505" indent="0">
              <a:buNone/>
              <a:defRPr sz="1000"/>
            </a:lvl4pPr>
            <a:lvl5pPr marL="1978006" indent="0">
              <a:buNone/>
              <a:defRPr sz="1000"/>
            </a:lvl5pPr>
            <a:lvl6pPr marL="2472507" indent="0">
              <a:buNone/>
              <a:defRPr sz="1000"/>
            </a:lvl6pPr>
            <a:lvl7pPr marL="2967007" indent="0">
              <a:buNone/>
              <a:defRPr sz="1000"/>
            </a:lvl7pPr>
            <a:lvl8pPr marL="3461510" indent="0">
              <a:buNone/>
              <a:defRPr sz="1000"/>
            </a:lvl8pPr>
            <a:lvl9pPr marL="3956006"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151B32E7-B9E3-CA47-853B-E7FE260808D3}"/>
              </a:ext>
            </a:extLst>
          </p:cNvPr>
          <p:cNvSpPr>
            <a:spLocks noGrp="1"/>
          </p:cNvSpPr>
          <p:nvPr>
            <p:ph type="dt" sz="half" idx="10"/>
          </p:nvPr>
        </p:nvSpPr>
        <p:spPr/>
        <p:txBody>
          <a:bodyPr/>
          <a:lstStyle>
            <a:lvl1pPr>
              <a:defRPr/>
            </a:lvl1pPr>
          </a:lstStyle>
          <a:p>
            <a:pPr>
              <a:defRPr/>
            </a:pPr>
            <a:endParaRPr lang="en-US" altLang="zh-CN"/>
          </a:p>
        </p:txBody>
      </p:sp>
      <p:sp>
        <p:nvSpPr>
          <p:cNvPr id="6" name="Footer Placeholder 4">
            <a:extLst>
              <a:ext uri="{FF2B5EF4-FFF2-40B4-BE49-F238E27FC236}">
                <a16:creationId xmlns:a16="http://schemas.microsoft.com/office/drawing/2014/main" id="{F1A67074-EE41-6848-A074-C7C8CF6AD540}"/>
              </a:ext>
            </a:extLst>
          </p:cNvPr>
          <p:cNvSpPr>
            <a:spLocks noGrp="1"/>
          </p:cNvSpPr>
          <p:nvPr>
            <p:ph type="ftr" sz="quarter" idx="11"/>
          </p:nvPr>
        </p:nvSpPr>
        <p:spPr/>
        <p:txBody>
          <a:bodyPr/>
          <a:lstStyle>
            <a:lvl1pPr>
              <a:defRPr/>
            </a:lvl1pPr>
          </a:lstStyle>
          <a:p>
            <a:pPr>
              <a:defRPr/>
            </a:pPr>
            <a:endParaRPr lang="en-US" altLang="zh-CN"/>
          </a:p>
        </p:txBody>
      </p:sp>
      <p:sp>
        <p:nvSpPr>
          <p:cNvPr id="7" name="Slide Number Placeholder 5">
            <a:extLst>
              <a:ext uri="{FF2B5EF4-FFF2-40B4-BE49-F238E27FC236}">
                <a16:creationId xmlns:a16="http://schemas.microsoft.com/office/drawing/2014/main" id="{A89E1B40-B2CC-9245-B15B-D2B1FCFC15A4}"/>
              </a:ext>
            </a:extLst>
          </p:cNvPr>
          <p:cNvSpPr>
            <a:spLocks noGrp="1"/>
          </p:cNvSpPr>
          <p:nvPr>
            <p:ph type="sldNum" sz="quarter" idx="12"/>
          </p:nvPr>
        </p:nvSpPr>
        <p:spPr/>
        <p:txBody>
          <a:bodyPr/>
          <a:lstStyle>
            <a:lvl1pPr>
              <a:defRPr/>
            </a:lvl1pPr>
          </a:lstStyle>
          <a:p>
            <a:pPr>
              <a:defRPr/>
            </a:pPr>
            <a:fld id="{98FFAD77-FD6F-5E42-9919-2DEEA5052B09}" type="slidenum">
              <a:rPr lang="zh-CN" altLang="en-US"/>
              <a:pPr>
                <a:defRPr/>
              </a:pPr>
              <a:t>‹#›</a:t>
            </a:fld>
            <a:endParaRPr lang="en-US" altLang="zh-CN"/>
          </a:p>
        </p:txBody>
      </p:sp>
    </p:spTree>
    <p:extLst>
      <p:ext uri="{BB962C8B-B14F-4D97-AF65-F5344CB8AC3E}">
        <p14:creationId xmlns:p14="http://schemas.microsoft.com/office/powerpoint/2010/main" val="42124193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01874B-5E47-7C47-9368-58D516AA1EE0}"/>
              </a:ext>
            </a:extLst>
          </p:cNvPr>
          <p:cNvSpPr>
            <a:spLocks noGrp="1"/>
          </p:cNvSpPr>
          <p:nvPr>
            <p:ph type="dt" sz="half" idx="10"/>
          </p:nvPr>
        </p:nvSpPr>
        <p:spPr/>
        <p:txBody>
          <a:bodyPr/>
          <a:lstStyle>
            <a:lvl1pPr>
              <a:defRPr/>
            </a:lvl1pPr>
          </a:lstStyle>
          <a:p>
            <a:pPr>
              <a:defRPr/>
            </a:pPr>
            <a:endParaRPr lang="en-US" altLang="zh-CN"/>
          </a:p>
        </p:txBody>
      </p:sp>
      <p:sp>
        <p:nvSpPr>
          <p:cNvPr id="5" name="Footer Placeholder 4">
            <a:extLst>
              <a:ext uri="{FF2B5EF4-FFF2-40B4-BE49-F238E27FC236}">
                <a16:creationId xmlns:a16="http://schemas.microsoft.com/office/drawing/2014/main" id="{BF2F1FD8-80D8-1B47-A142-EAC3F129784F}"/>
              </a:ext>
            </a:extLst>
          </p:cNvPr>
          <p:cNvSpPr>
            <a:spLocks noGrp="1"/>
          </p:cNvSpPr>
          <p:nvPr>
            <p:ph type="ftr" sz="quarter" idx="11"/>
          </p:nvPr>
        </p:nvSpPr>
        <p:spPr/>
        <p:txBody>
          <a:bodyPr/>
          <a:lstStyle>
            <a:lvl1pPr>
              <a:defRPr/>
            </a:lvl1pPr>
          </a:lstStyle>
          <a:p>
            <a:pPr>
              <a:defRPr/>
            </a:pPr>
            <a:endParaRPr lang="en-US" altLang="zh-CN"/>
          </a:p>
        </p:txBody>
      </p:sp>
      <p:sp>
        <p:nvSpPr>
          <p:cNvPr id="6" name="Slide Number Placeholder 5">
            <a:extLst>
              <a:ext uri="{FF2B5EF4-FFF2-40B4-BE49-F238E27FC236}">
                <a16:creationId xmlns:a16="http://schemas.microsoft.com/office/drawing/2014/main" id="{22230133-5764-3242-A8E4-86F2A31758B8}"/>
              </a:ext>
            </a:extLst>
          </p:cNvPr>
          <p:cNvSpPr>
            <a:spLocks noGrp="1"/>
          </p:cNvSpPr>
          <p:nvPr>
            <p:ph type="sldNum" sz="quarter" idx="12"/>
          </p:nvPr>
        </p:nvSpPr>
        <p:spPr/>
        <p:txBody>
          <a:bodyPr/>
          <a:lstStyle>
            <a:lvl1pPr>
              <a:defRPr/>
            </a:lvl1pPr>
          </a:lstStyle>
          <a:p>
            <a:pPr>
              <a:defRPr/>
            </a:pPr>
            <a:fld id="{19D985ED-5798-834E-BD4B-B4244C472D62}" type="slidenum">
              <a:rPr lang="zh-CN" altLang="en-US"/>
              <a:pPr>
                <a:defRPr/>
              </a:pPr>
              <a:t>‹#›</a:t>
            </a:fld>
            <a:endParaRPr lang="en-US" altLang="zh-CN"/>
          </a:p>
        </p:txBody>
      </p:sp>
    </p:spTree>
    <p:extLst>
      <p:ext uri="{BB962C8B-B14F-4D97-AF65-F5344CB8AC3E}">
        <p14:creationId xmlns:p14="http://schemas.microsoft.com/office/powerpoint/2010/main" val="28772514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022272" y="313267"/>
            <a:ext cx="2488407" cy="665649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53622" y="313267"/>
            <a:ext cx="7301071" cy="665649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240C44-B7B8-1448-9B32-1054B0304991}"/>
              </a:ext>
            </a:extLst>
          </p:cNvPr>
          <p:cNvSpPr>
            <a:spLocks noGrp="1"/>
          </p:cNvSpPr>
          <p:nvPr>
            <p:ph type="dt" sz="half" idx="10"/>
          </p:nvPr>
        </p:nvSpPr>
        <p:spPr/>
        <p:txBody>
          <a:bodyPr/>
          <a:lstStyle>
            <a:lvl1pPr>
              <a:defRPr/>
            </a:lvl1pPr>
          </a:lstStyle>
          <a:p>
            <a:pPr>
              <a:defRPr/>
            </a:pPr>
            <a:endParaRPr lang="en-US" altLang="zh-CN"/>
          </a:p>
        </p:txBody>
      </p:sp>
      <p:sp>
        <p:nvSpPr>
          <p:cNvPr id="5" name="Footer Placeholder 4">
            <a:extLst>
              <a:ext uri="{FF2B5EF4-FFF2-40B4-BE49-F238E27FC236}">
                <a16:creationId xmlns:a16="http://schemas.microsoft.com/office/drawing/2014/main" id="{0595AC5F-BC17-5C4C-BB9D-968BCC2464D6}"/>
              </a:ext>
            </a:extLst>
          </p:cNvPr>
          <p:cNvSpPr>
            <a:spLocks noGrp="1"/>
          </p:cNvSpPr>
          <p:nvPr>
            <p:ph type="ftr" sz="quarter" idx="11"/>
          </p:nvPr>
        </p:nvSpPr>
        <p:spPr/>
        <p:txBody>
          <a:bodyPr/>
          <a:lstStyle>
            <a:lvl1pPr>
              <a:defRPr/>
            </a:lvl1pPr>
          </a:lstStyle>
          <a:p>
            <a:pPr>
              <a:defRPr/>
            </a:pPr>
            <a:endParaRPr lang="en-US" altLang="zh-CN"/>
          </a:p>
        </p:txBody>
      </p:sp>
      <p:sp>
        <p:nvSpPr>
          <p:cNvPr id="6" name="Slide Number Placeholder 5">
            <a:extLst>
              <a:ext uri="{FF2B5EF4-FFF2-40B4-BE49-F238E27FC236}">
                <a16:creationId xmlns:a16="http://schemas.microsoft.com/office/drawing/2014/main" id="{B5364BDC-D3F9-0146-88D1-7628604149AF}"/>
              </a:ext>
            </a:extLst>
          </p:cNvPr>
          <p:cNvSpPr>
            <a:spLocks noGrp="1"/>
          </p:cNvSpPr>
          <p:nvPr>
            <p:ph type="sldNum" sz="quarter" idx="12"/>
          </p:nvPr>
        </p:nvSpPr>
        <p:spPr/>
        <p:txBody>
          <a:bodyPr/>
          <a:lstStyle>
            <a:lvl1pPr>
              <a:defRPr/>
            </a:lvl1pPr>
          </a:lstStyle>
          <a:p>
            <a:pPr>
              <a:defRPr/>
            </a:pPr>
            <a:fld id="{FAFD1C85-7389-334D-83F9-389D85319F56}" type="slidenum">
              <a:rPr lang="zh-CN" altLang="en-US"/>
              <a:pPr>
                <a:defRPr/>
              </a:pPr>
              <a:t>‹#›</a:t>
            </a:fld>
            <a:endParaRPr lang="en-US" altLang="zh-CN"/>
          </a:p>
        </p:txBody>
      </p:sp>
    </p:spTree>
    <p:extLst>
      <p:ext uri="{BB962C8B-B14F-4D97-AF65-F5344CB8AC3E}">
        <p14:creationId xmlns:p14="http://schemas.microsoft.com/office/powerpoint/2010/main" val="25511757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272480"/>
            <a:ext cx="8549640" cy="1568027"/>
          </a:xfrm>
        </p:spPr>
        <p:txBody>
          <a:bodyPr/>
          <a:lstStyle/>
          <a:p>
            <a:r>
              <a:rPr lang="en-US"/>
              <a:t>Click to edit Master title style</a:t>
            </a:r>
          </a:p>
        </p:txBody>
      </p:sp>
      <p:sp>
        <p:nvSpPr>
          <p:cNvPr id="3" name="Subtitle 2"/>
          <p:cNvSpPr>
            <a:spLocks noGrp="1"/>
          </p:cNvSpPr>
          <p:nvPr>
            <p:ph type="subTitle" idx="1"/>
          </p:nvPr>
        </p:nvSpPr>
        <p:spPr>
          <a:xfrm>
            <a:off x="1508760" y="4145280"/>
            <a:ext cx="7040880" cy="1869440"/>
          </a:xfrm>
        </p:spPr>
        <p:txBody>
          <a:bodyPr/>
          <a:lstStyle>
            <a:lvl1pPr marL="0" indent="0" algn="ctr">
              <a:buNone/>
              <a:defRPr/>
            </a:lvl1pPr>
            <a:lvl2pPr marL="495512" indent="0" algn="ctr">
              <a:buNone/>
              <a:defRPr/>
            </a:lvl2pPr>
            <a:lvl3pPr marL="991025" indent="0" algn="ctr">
              <a:buNone/>
              <a:defRPr/>
            </a:lvl3pPr>
            <a:lvl4pPr marL="1486533" indent="0" algn="ctr">
              <a:buNone/>
              <a:defRPr/>
            </a:lvl4pPr>
            <a:lvl5pPr marL="1982044" indent="0" algn="ctr">
              <a:buNone/>
              <a:defRPr/>
            </a:lvl5pPr>
            <a:lvl6pPr marL="2477551" indent="0" algn="ctr">
              <a:buNone/>
              <a:defRPr/>
            </a:lvl6pPr>
            <a:lvl7pPr marL="2973066" indent="0" algn="ctr">
              <a:buNone/>
              <a:defRPr/>
            </a:lvl7pPr>
            <a:lvl8pPr marL="3468573" indent="0" algn="ctr">
              <a:buNone/>
              <a:defRPr/>
            </a:lvl8pPr>
            <a:lvl9pPr marL="3964082"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9A26A5C-81C5-2B40-BA62-78D7A1899CCB}"/>
              </a:ext>
            </a:extLst>
          </p:cNvPr>
          <p:cNvSpPr>
            <a:spLocks noGrp="1" noChangeArrowheads="1"/>
          </p:cNvSpPr>
          <p:nvPr>
            <p:ph type="sldNum" sz="quarter" idx="10"/>
          </p:nvPr>
        </p:nvSpPr>
        <p:spPr/>
        <p:txBody>
          <a:bodyPr/>
          <a:lstStyle>
            <a:lvl1pPr>
              <a:defRPr baseline="30000"/>
            </a:lvl1pPr>
          </a:lstStyle>
          <a:p>
            <a:pPr>
              <a:defRPr/>
            </a:pPr>
            <a:fld id="{0BA39FD2-0DB0-1940-925C-6F71DB4D9038}" type="slidenum">
              <a:rPr lang="en-US" altLang="en-US"/>
              <a:pPr>
                <a:defRPr/>
              </a:pPr>
              <a:t>‹#›</a:t>
            </a:fld>
            <a:endParaRPr lang="en-US" altLang="en-US"/>
          </a:p>
        </p:txBody>
      </p:sp>
    </p:spTree>
    <p:extLst>
      <p:ext uri="{BB962C8B-B14F-4D97-AF65-F5344CB8AC3E}">
        <p14:creationId xmlns:p14="http://schemas.microsoft.com/office/powerpoint/2010/main" val="13414137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14FEDCD-1141-9E43-AD4A-8417BA6A8247}"/>
              </a:ext>
            </a:extLst>
          </p:cNvPr>
          <p:cNvSpPr>
            <a:spLocks noGrp="1" noChangeArrowheads="1"/>
          </p:cNvSpPr>
          <p:nvPr>
            <p:ph type="sldNum" sz="quarter" idx="10"/>
          </p:nvPr>
        </p:nvSpPr>
        <p:spPr/>
        <p:txBody>
          <a:bodyPr/>
          <a:lstStyle>
            <a:lvl1pPr>
              <a:defRPr baseline="30000"/>
            </a:lvl1pPr>
          </a:lstStyle>
          <a:p>
            <a:pPr>
              <a:defRPr/>
            </a:pPr>
            <a:fld id="{E9DFA32E-F5D2-0F44-8C53-14B0B0C8F364}" type="slidenum">
              <a:rPr lang="en-US" altLang="en-US"/>
              <a:pPr>
                <a:defRPr/>
              </a:pPr>
              <a:t>‹#›</a:t>
            </a:fld>
            <a:endParaRPr lang="en-US" altLang="en-US"/>
          </a:p>
        </p:txBody>
      </p:sp>
    </p:spTree>
    <p:extLst>
      <p:ext uri="{BB962C8B-B14F-4D97-AF65-F5344CB8AC3E}">
        <p14:creationId xmlns:p14="http://schemas.microsoft.com/office/powerpoint/2010/main" val="5726568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700697"/>
            <a:ext cx="8549640" cy="1452880"/>
          </a:xfrm>
        </p:spPr>
        <p:txBody>
          <a:bodyPr anchor="t"/>
          <a:lstStyle>
            <a:lvl1pPr algn="l">
              <a:defRPr sz="4300" b="1" cap="all"/>
            </a:lvl1pPr>
          </a:lstStyle>
          <a:p>
            <a:r>
              <a:rPr lang="en-US"/>
              <a:t>Click to edit Master title style</a:t>
            </a:r>
          </a:p>
        </p:txBody>
      </p:sp>
      <p:sp>
        <p:nvSpPr>
          <p:cNvPr id="3" name="Text Placeholder 2"/>
          <p:cNvSpPr>
            <a:spLocks noGrp="1"/>
          </p:cNvSpPr>
          <p:nvPr>
            <p:ph type="body" idx="1"/>
          </p:nvPr>
        </p:nvSpPr>
        <p:spPr>
          <a:xfrm>
            <a:off x="794544" y="3100521"/>
            <a:ext cx="8549640" cy="1600199"/>
          </a:xfrm>
        </p:spPr>
        <p:txBody>
          <a:bodyPr anchor="b"/>
          <a:lstStyle>
            <a:lvl1pPr marL="0" indent="0">
              <a:buNone/>
              <a:defRPr sz="2200"/>
            </a:lvl1pPr>
            <a:lvl2pPr marL="495512" indent="0">
              <a:buNone/>
              <a:defRPr sz="2000"/>
            </a:lvl2pPr>
            <a:lvl3pPr marL="991025" indent="0">
              <a:buNone/>
              <a:defRPr sz="1700"/>
            </a:lvl3pPr>
            <a:lvl4pPr marL="1486533" indent="0">
              <a:buNone/>
              <a:defRPr sz="1500"/>
            </a:lvl4pPr>
            <a:lvl5pPr marL="1982044" indent="0">
              <a:buNone/>
              <a:defRPr sz="1500"/>
            </a:lvl5pPr>
            <a:lvl6pPr marL="2477551" indent="0">
              <a:buNone/>
              <a:defRPr sz="1500"/>
            </a:lvl6pPr>
            <a:lvl7pPr marL="2973066" indent="0">
              <a:buNone/>
              <a:defRPr sz="1500"/>
            </a:lvl7pPr>
            <a:lvl8pPr marL="3468573" indent="0">
              <a:buNone/>
              <a:defRPr sz="1500"/>
            </a:lvl8pPr>
            <a:lvl9pPr marL="3964082" indent="0">
              <a:buNone/>
              <a:defRPr sz="1500"/>
            </a:lvl9pPr>
          </a:lstStyle>
          <a:p>
            <a:pPr lvl="0"/>
            <a:r>
              <a:rPr lang="en-US"/>
              <a:t>Click to edit Master text styles</a:t>
            </a:r>
          </a:p>
        </p:txBody>
      </p:sp>
      <p:sp>
        <p:nvSpPr>
          <p:cNvPr id="4" name="Rectangle 4">
            <a:extLst>
              <a:ext uri="{FF2B5EF4-FFF2-40B4-BE49-F238E27FC236}">
                <a16:creationId xmlns:a16="http://schemas.microsoft.com/office/drawing/2014/main" id="{0416AF99-59BC-2D4D-A7B8-583E267D232A}"/>
              </a:ext>
            </a:extLst>
          </p:cNvPr>
          <p:cNvSpPr>
            <a:spLocks noGrp="1" noChangeArrowheads="1"/>
          </p:cNvSpPr>
          <p:nvPr>
            <p:ph type="sldNum" sz="quarter" idx="10"/>
          </p:nvPr>
        </p:nvSpPr>
        <p:spPr/>
        <p:txBody>
          <a:bodyPr/>
          <a:lstStyle>
            <a:lvl1pPr>
              <a:defRPr baseline="30000"/>
            </a:lvl1pPr>
          </a:lstStyle>
          <a:p>
            <a:pPr>
              <a:defRPr/>
            </a:pPr>
            <a:fld id="{8D07012C-AA90-D34A-BEEF-27930DE6BE4A}" type="slidenum">
              <a:rPr lang="en-US" altLang="en-US"/>
              <a:pPr>
                <a:defRPr/>
              </a:pPr>
              <a:t>‹#›</a:t>
            </a:fld>
            <a:endParaRPr lang="en-US" altLang="en-US"/>
          </a:p>
        </p:txBody>
      </p:sp>
    </p:spTree>
    <p:extLst>
      <p:ext uri="{BB962C8B-B14F-4D97-AF65-F5344CB8AC3E}">
        <p14:creationId xmlns:p14="http://schemas.microsoft.com/office/powerpoint/2010/main" val="36548262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5144" y="1701800"/>
            <a:ext cx="4442460" cy="4827693"/>
          </a:xfrm>
        </p:spPr>
        <p:txBody>
          <a:bodyPr/>
          <a:lstStyle>
            <a:lvl1pPr>
              <a:defRPr sz="30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5244" y="1701800"/>
            <a:ext cx="4442460" cy="4827693"/>
          </a:xfrm>
        </p:spPr>
        <p:txBody>
          <a:bodyPr/>
          <a:lstStyle>
            <a:lvl1pPr>
              <a:defRPr sz="30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ADEF8FBE-A829-994E-8048-E0F74B7D367D}"/>
              </a:ext>
            </a:extLst>
          </p:cNvPr>
          <p:cNvSpPr>
            <a:spLocks noGrp="1" noChangeArrowheads="1"/>
          </p:cNvSpPr>
          <p:nvPr>
            <p:ph type="sldNum" sz="quarter" idx="10"/>
          </p:nvPr>
        </p:nvSpPr>
        <p:spPr/>
        <p:txBody>
          <a:bodyPr/>
          <a:lstStyle>
            <a:lvl1pPr>
              <a:defRPr baseline="30000"/>
            </a:lvl1pPr>
          </a:lstStyle>
          <a:p>
            <a:pPr>
              <a:defRPr/>
            </a:pPr>
            <a:fld id="{A282AFF4-C54E-C14D-A000-17F6E6E6BB6E}" type="slidenum">
              <a:rPr lang="en-US" altLang="en-US"/>
              <a:pPr>
                <a:defRPr/>
              </a:pPr>
              <a:t>‹#›</a:t>
            </a:fld>
            <a:endParaRPr lang="en-US" altLang="en-US"/>
          </a:p>
        </p:txBody>
      </p:sp>
    </p:spTree>
    <p:extLst>
      <p:ext uri="{BB962C8B-B14F-4D97-AF65-F5344CB8AC3E}">
        <p14:creationId xmlns:p14="http://schemas.microsoft.com/office/powerpoint/2010/main" val="17523928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292947"/>
            <a:ext cx="9052560" cy="12192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2921" y="1637458"/>
            <a:ext cx="4444207" cy="682413"/>
          </a:xfrm>
        </p:spPr>
        <p:txBody>
          <a:bodyPr anchor="b"/>
          <a:lstStyle>
            <a:lvl1pPr marL="0" indent="0">
              <a:buNone/>
              <a:defRPr sz="2600" b="1"/>
            </a:lvl1pPr>
            <a:lvl2pPr marL="495512" indent="0">
              <a:buNone/>
              <a:defRPr sz="2200" b="1"/>
            </a:lvl2pPr>
            <a:lvl3pPr marL="991025" indent="0">
              <a:buNone/>
              <a:defRPr sz="2000" b="1"/>
            </a:lvl3pPr>
            <a:lvl4pPr marL="1486533" indent="0">
              <a:buNone/>
              <a:defRPr sz="1700" b="1"/>
            </a:lvl4pPr>
            <a:lvl5pPr marL="1982044" indent="0">
              <a:buNone/>
              <a:defRPr sz="1700" b="1"/>
            </a:lvl5pPr>
            <a:lvl6pPr marL="2477551" indent="0">
              <a:buNone/>
              <a:defRPr sz="1700" b="1"/>
            </a:lvl6pPr>
            <a:lvl7pPr marL="2973066" indent="0">
              <a:buNone/>
              <a:defRPr sz="1700" b="1"/>
            </a:lvl7pPr>
            <a:lvl8pPr marL="3468573" indent="0">
              <a:buNone/>
              <a:defRPr sz="1700" b="1"/>
            </a:lvl8pPr>
            <a:lvl9pPr marL="3964082" indent="0">
              <a:buNone/>
              <a:defRPr sz="1700" b="1"/>
            </a:lvl9pPr>
          </a:lstStyle>
          <a:p>
            <a:pPr lvl="0"/>
            <a:r>
              <a:rPr lang="en-US"/>
              <a:t>Click to edit Master text styles</a:t>
            </a:r>
          </a:p>
        </p:txBody>
      </p:sp>
      <p:sp>
        <p:nvSpPr>
          <p:cNvPr id="4" name="Content Placeholder 3"/>
          <p:cNvSpPr>
            <a:spLocks noGrp="1"/>
          </p:cNvSpPr>
          <p:nvPr>
            <p:ph sz="half" idx="2"/>
          </p:nvPr>
        </p:nvSpPr>
        <p:spPr>
          <a:xfrm>
            <a:off x="502921" y="2319871"/>
            <a:ext cx="4444207" cy="4214707"/>
          </a:xfrm>
        </p:spPr>
        <p:txBody>
          <a:bodyPr/>
          <a:lstStyle>
            <a:lvl1pPr>
              <a:defRPr sz="2600"/>
            </a:lvl1pPr>
            <a:lvl2pPr>
              <a:defRPr sz="22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09555" y="1637458"/>
            <a:ext cx="4445953" cy="682413"/>
          </a:xfrm>
        </p:spPr>
        <p:txBody>
          <a:bodyPr anchor="b"/>
          <a:lstStyle>
            <a:lvl1pPr marL="0" indent="0">
              <a:buNone/>
              <a:defRPr sz="2600" b="1"/>
            </a:lvl1pPr>
            <a:lvl2pPr marL="495512" indent="0">
              <a:buNone/>
              <a:defRPr sz="2200" b="1"/>
            </a:lvl2pPr>
            <a:lvl3pPr marL="991025" indent="0">
              <a:buNone/>
              <a:defRPr sz="2000" b="1"/>
            </a:lvl3pPr>
            <a:lvl4pPr marL="1486533" indent="0">
              <a:buNone/>
              <a:defRPr sz="1700" b="1"/>
            </a:lvl4pPr>
            <a:lvl5pPr marL="1982044" indent="0">
              <a:buNone/>
              <a:defRPr sz="1700" b="1"/>
            </a:lvl5pPr>
            <a:lvl6pPr marL="2477551" indent="0">
              <a:buNone/>
              <a:defRPr sz="1700" b="1"/>
            </a:lvl6pPr>
            <a:lvl7pPr marL="2973066" indent="0">
              <a:buNone/>
              <a:defRPr sz="1700" b="1"/>
            </a:lvl7pPr>
            <a:lvl8pPr marL="3468573" indent="0">
              <a:buNone/>
              <a:defRPr sz="1700" b="1"/>
            </a:lvl8pPr>
            <a:lvl9pPr marL="396408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5109555" y="2319871"/>
            <a:ext cx="4445953" cy="4214707"/>
          </a:xfrm>
        </p:spPr>
        <p:txBody>
          <a:bodyPr/>
          <a:lstStyle>
            <a:lvl1pPr>
              <a:defRPr sz="2600"/>
            </a:lvl1pPr>
            <a:lvl2pPr>
              <a:defRPr sz="22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3486060-3463-264A-A3D3-E5692E6BF18B}"/>
              </a:ext>
            </a:extLst>
          </p:cNvPr>
          <p:cNvSpPr>
            <a:spLocks noGrp="1" noChangeArrowheads="1"/>
          </p:cNvSpPr>
          <p:nvPr>
            <p:ph type="sldNum" sz="quarter" idx="10"/>
          </p:nvPr>
        </p:nvSpPr>
        <p:spPr/>
        <p:txBody>
          <a:bodyPr/>
          <a:lstStyle>
            <a:lvl1pPr>
              <a:defRPr baseline="30000"/>
            </a:lvl1pPr>
          </a:lstStyle>
          <a:p>
            <a:pPr>
              <a:defRPr/>
            </a:pPr>
            <a:fld id="{216587B7-127F-E84C-A5F4-68C16C29AA32}" type="slidenum">
              <a:rPr lang="en-US" altLang="en-US"/>
              <a:pPr>
                <a:defRPr/>
              </a:pPr>
              <a:t>‹#›</a:t>
            </a:fld>
            <a:endParaRPr lang="en-US" altLang="en-US"/>
          </a:p>
        </p:txBody>
      </p:sp>
    </p:spTree>
    <p:extLst>
      <p:ext uri="{BB962C8B-B14F-4D97-AF65-F5344CB8AC3E}">
        <p14:creationId xmlns:p14="http://schemas.microsoft.com/office/powerpoint/2010/main" val="1322791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292947"/>
            <a:ext cx="9052560" cy="12192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2921" y="1637458"/>
            <a:ext cx="4444207" cy="682413"/>
          </a:xfrm>
        </p:spPr>
        <p:txBody>
          <a:bodyPr anchor="b"/>
          <a:lstStyle>
            <a:lvl1pPr marL="0" indent="0">
              <a:buNone/>
              <a:defRPr sz="2600" b="1"/>
            </a:lvl1pPr>
            <a:lvl2pPr marL="495443" indent="0">
              <a:buNone/>
              <a:defRPr sz="2200" b="1"/>
            </a:lvl2pPr>
            <a:lvl3pPr marL="990886" indent="0">
              <a:buNone/>
              <a:defRPr sz="2000" b="1"/>
            </a:lvl3pPr>
            <a:lvl4pPr marL="1486324" indent="0">
              <a:buNone/>
              <a:defRPr sz="1700" b="1"/>
            </a:lvl4pPr>
            <a:lvl5pPr marL="1981766" indent="0">
              <a:buNone/>
              <a:defRPr sz="1700" b="1"/>
            </a:lvl5pPr>
            <a:lvl6pPr marL="2477202" indent="0">
              <a:buNone/>
              <a:defRPr sz="1700" b="1"/>
            </a:lvl6pPr>
            <a:lvl7pPr marL="2972648" indent="0">
              <a:buNone/>
              <a:defRPr sz="1700" b="1"/>
            </a:lvl7pPr>
            <a:lvl8pPr marL="3468085" indent="0">
              <a:buNone/>
              <a:defRPr sz="1700" b="1"/>
            </a:lvl8pPr>
            <a:lvl9pPr marL="3963525" indent="0">
              <a:buNone/>
              <a:defRPr sz="1700" b="1"/>
            </a:lvl9pPr>
          </a:lstStyle>
          <a:p>
            <a:pPr lvl="0"/>
            <a:r>
              <a:rPr lang="en-US"/>
              <a:t>Click to edit Master text styles</a:t>
            </a:r>
          </a:p>
        </p:txBody>
      </p:sp>
      <p:sp>
        <p:nvSpPr>
          <p:cNvPr id="4" name="Content Placeholder 3"/>
          <p:cNvSpPr>
            <a:spLocks noGrp="1"/>
          </p:cNvSpPr>
          <p:nvPr>
            <p:ph sz="half" idx="2"/>
          </p:nvPr>
        </p:nvSpPr>
        <p:spPr>
          <a:xfrm>
            <a:off x="502921" y="2319871"/>
            <a:ext cx="4444207" cy="4214707"/>
          </a:xfrm>
        </p:spPr>
        <p:txBody>
          <a:bodyPr/>
          <a:lstStyle>
            <a:lvl1pPr>
              <a:defRPr sz="2600"/>
            </a:lvl1pPr>
            <a:lvl2pPr>
              <a:defRPr sz="22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09557" y="1637458"/>
            <a:ext cx="4445953" cy="682413"/>
          </a:xfrm>
        </p:spPr>
        <p:txBody>
          <a:bodyPr anchor="b"/>
          <a:lstStyle>
            <a:lvl1pPr marL="0" indent="0">
              <a:buNone/>
              <a:defRPr sz="2600" b="1"/>
            </a:lvl1pPr>
            <a:lvl2pPr marL="495443" indent="0">
              <a:buNone/>
              <a:defRPr sz="2200" b="1"/>
            </a:lvl2pPr>
            <a:lvl3pPr marL="990886" indent="0">
              <a:buNone/>
              <a:defRPr sz="2000" b="1"/>
            </a:lvl3pPr>
            <a:lvl4pPr marL="1486324" indent="0">
              <a:buNone/>
              <a:defRPr sz="1700" b="1"/>
            </a:lvl4pPr>
            <a:lvl5pPr marL="1981766" indent="0">
              <a:buNone/>
              <a:defRPr sz="1700" b="1"/>
            </a:lvl5pPr>
            <a:lvl6pPr marL="2477202" indent="0">
              <a:buNone/>
              <a:defRPr sz="1700" b="1"/>
            </a:lvl6pPr>
            <a:lvl7pPr marL="2972648" indent="0">
              <a:buNone/>
              <a:defRPr sz="1700" b="1"/>
            </a:lvl7pPr>
            <a:lvl8pPr marL="3468085" indent="0">
              <a:buNone/>
              <a:defRPr sz="1700" b="1"/>
            </a:lvl8pPr>
            <a:lvl9pPr marL="3963525" indent="0">
              <a:buNone/>
              <a:defRPr sz="1700" b="1"/>
            </a:lvl9pPr>
          </a:lstStyle>
          <a:p>
            <a:pPr lvl="0"/>
            <a:r>
              <a:rPr lang="en-US"/>
              <a:t>Click to edit Master text styles</a:t>
            </a:r>
          </a:p>
        </p:txBody>
      </p:sp>
      <p:sp>
        <p:nvSpPr>
          <p:cNvPr id="6" name="Content Placeholder 5"/>
          <p:cNvSpPr>
            <a:spLocks noGrp="1"/>
          </p:cNvSpPr>
          <p:nvPr>
            <p:ph sz="quarter" idx="4"/>
          </p:nvPr>
        </p:nvSpPr>
        <p:spPr>
          <a:xfrm>
            <a:off x="5109557" y="2319871"/>
            <a:ext cx="4445953" cy="4214707"/>
          </a:xfrm>
        </p:spPr>
        <p:txBody>
          <a:bodyPr/>
          <a:lstStyle>
            <a:lvl1pPr>
              <a:defRPr sz="2600"/>
            </a:lvl1pPr>
            <a:lvl2pPr>
              <a:defRPr sz="22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BAEE522-B142-EE42-99BC-88E0DE087326}"/>
              </a:ext>
            </a:extLst>
          </p:cNvPr>
          <p:cNvSpPr>
            <a:spLocks noGrp="1"/>
          </p:cNvSpPr>
          <p:nvPr>
            <p:ph type="dt" sz="half" idx="10"/>
          </p:nvPr>
        </p:nvSpPr>
        <p:spPr/>
        <p:txBody>
          <a:bodyPr/>
          <a:lstStyle>
            <a:lvl1pPr>
              <a:defRPr/>
            </a:lvl1pPr>
          </a:lstStyle>
          <a:p>
            <a:pPr>
              <a:defRPr/>
            </a:pPr>
            <a:endParaRPr lang="en-US" altLang="zh-CN"/>
          </a:p>
        </p:txBody>
      </p:sp>
      <p:sp>
        <p:nvSpPr>
          <p:cNvPr id="8" name="Footer Placeholder 4">
            <a:extLst>
              <a:ext uri="{FF2B5EF4-FFF2-40B4-BE49-F238E27FC236}">
                <a16:creationId xmlns:a16="http://schemas.microsoft.com/office/drawing/2014/main" id="{B582CBAC-8B07-0A46-96BF-71C112AAE106}"/>
              </a:ext>
            </a:extLst>
          </p:cNvPr>
          <p:cNvSpPr>
            <a:spLocks noGrp="1"/>
          </p:cNvSpPr>
          <p:nvPr>
            <p:ph type="ftr" sz="quarter" idx="11"/>
          </p:nvPr>
        </p:nvSpPr>
        <p:spPr/>
        <p:txBody>
          <a:bodyPr/>
          <a:lstStyle>
            <a:lvl1pPr>
              <a:defRPr/>
            </a:lvl1pPr>
          </a:lstStyle>
          <a:p>
            <a:pPr>
              <a:defRPr/>
            </a:pPr>
            <a:endParaRPr lang="en-US" altLang="zh-CN"/>
          </a:p>
        </p:txBody>
      </p:sp>
      <p:sp>
        <p:nvSpPr>
          <p:cNvPr id="9" name="Slide Number Placeholder 5">
            <a:extLst>
              <a:ext uri="{FF2B5EF4-FFF2-40B4-BE49-F238E27FC236}">
                <a16:creationId xmlns:a16="http://schemas.microsoft.com/office/drawing/2014/main" id="{EEE30430-80AB-FB4C-82D3-F2CB736B5BBD}"/>
              </a:ext>
            </a:extLst>
          </p:cNvPr>
          <p:cNvSpPr>
            <a:spLocks noGrp="1"/>
          </p:cNvSpPr>
          <p:nvPr>
            <p:ph type="sldNum" sz="quarter" idx="12"/>
          </p:nvPr>
        </p:nvSpPr>
        <p:spPr/>
        <p:txBody>
          <a:bodyPr/>
          <a:lstStyle>
            <a:lvl1pPr>
              <a:defRPr/>
            </a:lvl1pPr>
          </a:lstStyle>
          <a:p>
            <a:pPr>
              <a:defRPr/>
            </a:pPr>
            <a:fld id="{59B0E599-BBD3-A94C-B718-53BC9B322682}" type="slidenum">
              <a:rPr lang="zh-CN" altLang="en-US"/>
              <a:pPr>
                <a:defRPr/>
              </a:pPr>
              <a:t>‹#›</a:t>
            </a:fld>
            <a:endParaRPr lang="en-US" altLang="zh-CN"/>
          </a:p>
        </p:txBody>
      </p:sp>
    </p:spTree>
    <p:extLst>
      <p:ext uri="{BB962C8B-B14F-4D97-AF65-F5344CB8AC3E}">
        <p14:creationId xmlns:p14="http://schemas.microsoft.com/office/powerpoint/2010/main" val="12651304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01744D8-5451-EA4B-9EB1-890D9C45554C}"/>
              </a:ext>
            </a:extLst>
          </p:cNvPr>
          <p:cNvSpPr>
            <a:spLocks noGrp="1" noChangeArrowheads="1"/>
          </p:cNvSpPr>
          <p:nvPr>
            <p:ph type="sldNum" sz="quarter" idx="10"/>
          </p:nvPr>
        </p:nvSpPr>
        <p:spPr/>
        <p:txBody>
          <a:bodyPr/>
          <a:lstStyle>
            <a:lvl1pPr>
              <a:defRPr baseline="30000"/>
            </a:lvl1pPr>
          </a:lstStyle>
          <a:p>
            <a:pPr>
              <a:defRPr/>
            </a:pPr>
            <a:fld id="{7CE24929-0E4A-E442-8ADD-5142D1D0B10C}" type="slidenum">
              <a:rPr lang="en-US" altLang="en-US"/>
              <a:pPr>
                <a:defRPr/>
              </a:pPr>
              <a:t>‹#›</a:t>
            </a:fld>
            <a:endParaRPr lang="en-US" altLang="en-US"/>
          </a:p>
        </p:txBody>
      </p:sp>
    </p:spTree>
    <p:extLst>
      <p:ext uri="{BB962C8B-B14F-4D97-AF65-F5344CB8AC3E}">
        <p14:creationId xmlns:p14="http://schemas.microsoft.com/office/powerpoint/2010/main" val="102481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5ED7D64-1E3C-7543-A03B-9B5C209D0238}"/>
              </a:ext>
            </a:extLst>
          </p:cNvPr>
          <p:cNvSpPr>
            <a:spLocks noGrp="1" noChangeArrowheads="1"/>
          </p:cNvSpPr>
          <p:nvPr>
            <p:ph type="sldNum" sz="quarter" idx="10"/>
          </p:nvPr>
        </p:nvSpPr>
        <p:spPr/>
        <p:txBody>
          <a:bodyPr/>
          <a:lstStyle>
            <a:lvl1pPr>
              <a:defRPr baseline="30000"/>
            </a:lvl1pPr>
          </a:lstStyle>
          <a:p>
            <a:pPr>
              <a:defRPr/>
            </a:pPr>
            <a:fld id="{BD3F26C4-63F4-F644-ADC9-6D45050D11CE}" type="slidenum">
              <a:rPr lang="en-US" altLang="en-US"/>
              <a:pPr>
                <a:defRPr/>
              </a:pPr>
              <a:t>‹#›</a:t>
            </a:fld>
            <a:endParaRPr lang="en-US" altLang="en-US"/>
          </a:p>
        </p:txBody>
      </p:sp>
    </p:spTree>
    <p:extLst>
      <p:ext uri="{BB962C8B-B14F-4D97-AF65-F5344CB8AC3E}">
        <p14:creationId xmlns:p14="http://schemas.microsoft.com/office/powerpoint/2010/main" val="1560767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5" y="291253"/>
            <a:ext cx="3309144" cy="1239520"/>
          </a:xfr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3932555" y="291280"/>
            <a:ext cx="5622925" cy="6243321"/>
          </a:xfrm>
        </p:spPr>
        <p:txBody>
          <a:bodyPr/>
          <a:lstStyle>
            <a:lvl1pPr>
              <a:defRPr sz="3500"/>
            </a:lvl1pPr>
            <a:lvl2pPr>
              <a:defRPr sz="3000"/>
            </a:lvl2pPr>
            <a:lvl3pPr>
              <a:defRPr sz="26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25" y="1530787"/>
            <a:ext cx="3309144" cy="5003801"/>
          </a:xfrm>
        </p:spPr>
        <p:txBody>
          <a:bodyPr/>
          <a:lstStyle>
            <a:lvl1pPr marL="0" indent="0">
              <a:buNone/>
              <a:defRPr sz="1500"/>
            </a:lvl1pPr>
            <a:lvl2pPr marL="495512" indent="0">
              <a:buNone/>
              <a:defRPr sz="1300"/>
            </a:lvl2pPr>
            <a:lvl3pPr marL="991025" indent="0">
              <a:buNone/>
              <a:defRPr sz="1100"/>
            </a:lvl3pPr>
            <a:lvl4pPr marL="1486533" indent="0">
              <a:buNone/>
              <a:defRPr sz="1000"/>
            </a:lvl4pPr>
            <a:lvl5pPr marL="1982044" indent="0">
              <a:buNone/>
              <a:defRPr sz="1000"/>
            </a:lvl5pPr>
            <a:lvl6pPr marL="2477551" indent="0">
              <a:buNone/>
              <a:defRPr sz="1000"/>
            </a:lvl6pPr>
            <a:lvl7pPr marL="2973066" indent="0">
              <a:buNone/>
              <a:defRPr sz="1000"/>
            </a:lvl7pPr>
            <a:lvl8pPr marL="3468573" indent="0">
              <a:buNone/>
              <a:defRPr sz="1000"/>
            </a:lvl8pPr>
            <a:lvl9pPr marL="3964082"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E3FCD816-9C6E-8D41-8FE2-004640CF1F12}"/>
              </a:ext>
            </a:extLst>
          </p:cNvPr>
          <p:cNvSpPr>
            <a:spLocks noGrp="1" noChangeArrowheads="1"/>
          </p:cNvSpPr>
          <p:nvPr>
            <p:ph type="sldNum" sz="quarter" idx="10"/>
          </p:nvPr>
        </p:nvSpPr>
        <p:spPr/>
        <p:txBody>
          <a:bodyPr/>
          <a:lstStyle>
            <a:lvl1pPr>
              <a:defRPr baseline="30000"/>
            </a:lvl1pPr>
          </a:lstStyle>
          <a:p>
            <a:pPr>
              <a:defRPr/>
            </a:pPr>
            <a:fld id="{82B66F77-FB0B-304E-805D-132FCA35A2A0}" type="slidenum">
              <a:rPr lang="en-US" altLang="en-US"/>
              <a:pPr>
                <a:defRPr/>
              </a:pPr>
              <a:t>‹#›</a:t>
            </a:fld>
            <a:endParaRPr lang="en-US" altLang="en-US"/>
          </a:p>
        </p:txBody>
      </p:sp>
    </p:spTree>
    <p:extLst>
      <p:ext uri="{BB962C8B-B14F-4D97-AF65-F5344CB8AC3E}">
        <p14:creationId xmlns:p14="http://schemas.microsoft.com/office/powerpoint/2010/main" val="34384852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120644"/>
            <a:ext cx="6035040" cy="604521"/>
          </a:xfr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1971517" y="653627"/>
            <a:ext cx="6035040" cy="4389120"/>
          </a:xfrm>
        </p:spPr>
        <p:txBody>
          <a:bodyPr/>
          <a:lstStyle>
            <a:lvl1pPr marL="0" indent="0">
              <a:buNone/>
              <a:defRPr sz="3500"/>
            </a:lvl1pPr>
            <a:lvl2pPr marL="495512" indent="0">
              <a:buNone/>
              <a:defRPr sz="3000"/>
            </a:lvl2pPr>
            <a:lvl3pPr marL="991025" indent="0">
              <a:buNone/>
              <a:defRPr sz="2600"/>
            </a:lvl3pPr>
            <a:lvl4pPr marL="1486533" indent="0">
              <a:buNone/>
              <a:defRPr sz="2200"/>
            </a:lvl4pPr>
            <a:lvl5pPr marL="1982044" indent="0">
              <a:buNone/>
              <a:defRPr sz="2200"/>
            </a:lvl5pPr>
            <a:lvl6pPr marL="2477551" indent="0">
              <a:buNone/>
              <a:defRPr sz="2200"/>
            </a:lvl6pPr>
            <a:lvl7pPr marL="2973066" indent="0">
              <a:buNone/>
              <a:defRPr sz="2200"/>
            </a:lvl7pPr>
            <a:lvl8pPr marL="3468573" indent="0">
              <a:buNone/>
              <a:defRPr sz="2200"/>
            </a:lvl8pPr>
            <a:lvl9pPr marL="3964082" indent="0">
              <a:buNone/>
              <a:defRPr sz="2200"/>
            </a:lvl9pPr>
          </a:lstStyle>
          <a:p>
            <a:pPr lvl="0"/>
            <a:endParaRPr lang="en-US" noProof="0"/>
          </a:p>
        </p:txBody>
      </p:sp>
      <p:sp>
        <p:nvSpPr>
          <p:cNvPr id="4" name="Text Placeholder 3"/>
          <p:cNvSpPr>
            <a:spLocks noGrp="1"/>
          </p:cNvSpPr>
          <p:nvPr>
            <p:ph type="body" sz="half" idx="2"/>
          </p:nvPr>
        </p:nvSpPr>
        <p:spPr>
          <a:xfrm>
            <a:off x="1971517" y="5725165"/>
            <a:ext cx="6035040" cy="858519"/>
          </a:xfrm>
        </p:spPr>
        <p:txBody>
          <a:bodyPr/>
          <a:lstStyle>
            <a:lvl1pPr marL="0" indent="0">
              <a:buNone/>
              <a:defRPr sz="1500"/>
            </a:lvl1pPr>
            <a:lvl2pPr marL="495512" indent="0">
              <a:buNone/>
              <a:defRPr sz="1300"/>
            </a:lvl2pPr>
            <a:lvl3pPr marL="991025" indent="0">
              <a:buNone/>
              <a:defRPr sz="1100"/>
            </a:lvl3pPr>
            <a:lvl4pPr marL="1486533" indent="0">
              <a:buNone/>
              <a:defRPr sz="1000"/>
            </a:lvl4pPr>
            <a:lvl5pPr marL="1982044" indent="0">
              <a:buNone/>
              <a:defRPr sz="1000"/>
            </a:lvl5pPr>
            <a:lvl6pPr marL="2477551" indent="0">
              <a:buNone/>
              <a:defRPr sz="1000"/>
            </a:lvl6pPr>
            <a:lvl7pPr marL="2973066" indent="0">
              <a:buNone/>
              <a:defRPr sz="1000"/>
            </a:lvl7pPr>
            <a:lvl8pPr marL="3468573" indent="0">
              <a:buNone/>
              <a:defRPr sz="1000"/>
            </a:lvl8pPr>
            <a:lvl9pPr marL="3964082"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BAC1BE02-723C-F848-A7FE-A393F9BDF33C}"/>
              </a:ext>
            </a:extLst>
          </p:cNvPr>
          <p:cNvSpPr>
            <a:spLocks noGrp="1" noChangeArrowheads="1"/>
          </p:cNvSpPr>
          <p:nvPr>
            <p:ph type="sldNum" sz="quarter" idx="10"/>
          </p:nvPr>
        </p:nvSpPr>
        <p:spPr/>
        <p:txBody>
          <a:bodyPr/>
          <a:lstStyle>
            <a:lvl1pPr>
              <a:defRPr baseline="30000"/>
            </a:lvl1pPr>
          </a:lstStyle>
          <a:p>
            <a:pPr>
              <a:defRPr/>
            </a:pPr>
            <a:fld id="{561E9396-F4C5-2D4C-B129-B5EC4283E9CD}" type="slidenum">
              <a:rPr lang="en-US" altLang="en-US"/>
              <a:pPr>
                <a:defRPr/>
              </a:pPr>
              <a:t>‹#›</a:t>
            </a:fld>
            <a:endParaRPr lang="en-US" altLang="en-US"/>
          </a:p>
        </p:txBody>
      </p:sp>
    </p:spTree>
    <p:extLst>
      <p:ext uri="{BB962C8B-B14F-4D97-AF65-F5344CB8AC3E}">
        <p14:creationId xmlns:p14="http://schemas.microsoft.com/office/powerpoint/2010/main" val="19510569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550F8B4-73E6-D44E-9414-10ADD738C55A}"/>
              </a:ext>
            </a:extLst>
          </p:cNvPr>
          <p:cNvSpPr>
            <a:spLocks noGrp="1" noChangeArrowheads="1"/>
          </p:cNvSpPr>
          <p:nvPr>
            <p:ph type="sldNum" sz="quarter" idx="10"/>
          </p:nvPr>
        </p:nvSpPr>
        <p:spPr/>
        <p:txBody>
          <a:bodyPr/>
          <a:lstStyle>
            <a:lvl1pPr>
              <a:defRPr baseline="30000"/>
            </a:lvl1pPr>
          </a:lstStyle>
          <a:p>
            <a:pPr>
              <a:defRPr/>
            </a:pPr>
            <a:fld id="{4BC7F284-74DA-C840-8B84-A2E4C50C39C7}" type="slidenum">
              <a:rPr lang="en-US" altLang="en-US"/>
              <a:pPr>
                <a:defRPr/>
              </a:pPr>
              <a:t>‹#›</a:t>
            </a:fld>
            <a:endParaRPr lang="en-US" altLang="en-US"/>
          </a:p>
        </p:txBody>
      </p:sp>
    </p:spTree>
    <p:extLst>
      <p:ext uri="{BB962C8B-B14F-4D97-AF65-F5344CB8AC3E}">
        <p14:creationId xmlns:p14="http://schemas.microsoft.com/office/powerpoint/2010/main" val="7847860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9339" y="292947"/>
            <a:ext cx="2298065" cy="623654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5144" y="292947"/>
            <a:ext cx="6726555" cy="623654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B540528-CB7D-AA4D-859A-285F093E6870}"/>
              </a:ext>
            </a:extLst>
          </p:cNvPr>
          <p:cNvSpPr>
            <a:spLocks noGrp="1" noChangeArrowheads="1"/>
          </p:cNvSpPr>
          <p:nvPr>
            <p:ph type="sldNum" sz="quarter" idx="10"/>
          </p:nvPr>
        </p:nvSpPr>
        <p:spPr/>
        <p:txBody>
          <a:bodyPr/>
          <a:lstStyle>
            <a:lvl1pPr>
              <a:defRPr baseline="30000"/>
            </a:lvl1pPr>
          </a:lstStyle>
          <a:p>
            <a:pPr>
              <a:defRPr/>
            </a:pPr>
            <a:fld id="{2334C927-B376-BB4B-9A5F-291F8770BF5B}" type="slidenum">
              <a:rPr lang="en-US" altLang="en-US"/>
              <a:pPr>
                <a:defRPr/>
              </a:pPr>
              <a:t>‹#›</a:t>
            </a:fld>
            <a:endParaRPr lang="en-US" altLang="en-US"/>
          </a:p>
        </p:txBody>
      </p:sp>
    </p:spTree>
    <p:extLst>
      <p:ext uri="{BB962C8B-B14F-4D97-AF65-F5344CB8AC3E}">
        <p14:creationId xmlns:p14="http://schemas.microsoft.com/office/powerpoint/2010/main" val="16788584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272486"/>
            <a:ext cx="8549640" cy="1568027"/>
          </a:xfrm>
        </p:spPr>
        <p:txBody>
          <a:bodyPr/>
          <a:lstStyle/>
          <a:p>
            <a:r>
              <a:rPr lang="en-US"/>
              <a:t>Click to edit Master title style</a:t>
            </a:r>
          </a:p>
        </p:txBody>
      </p:sp>
      <p:sp>
        <p:nvSpPr>
          <p:cNvPr id="3" name="Subtitle 2"/>
          <p:cNvSpPr>
            <a:spLocks noGrp="1"/>
          </p:cNvSpPr>
          <p:nvPr>
            <p:ph type="subTitle" idx="1"/>
          </p:nvPr>
        </p:nvSpPr>
        <p:spPr>
          <a:xfrm>
            <a:off x="1508760" y="4145280"/>
            <a:ext cx="7040880" cy="1869440"/>
          </a:xfrm>
        </p:spPr>
        <p:txBody>
          <a:bodyPr/>
          <a:lstStyle>
            <a:lvl1pPr marL="0" indent="0" algn="ctr">
              <a:buNone/>
              <a:defRPr>
                <a:solidFill>
                  <a:schemeClr val="tx1">
                    <a:tint val="75000"/>
                  </a:schemeClr>
                </a:solidFill>
              </a:defRPr>
            </a:lvl1pPr>
            <a:lvl2pPr marL="495339" indent="0" algn="ctr">
              <a:buNone/>
              <a:defRPr>
                <a:solidFill>
                  <a:schemeClr val="tx1">
                    <a:tint val="75000"/>
                  </a:schemeClr>
                </a:solidFill>
              </a:defRPr>
            </a:lvl2pPr>
            <a:lvl3pPr marL="990677" indent="0" algn="ctr">
              <a:buNone/>
              <a:defRPr>
                <a:solidFill>
                  <a:schemeClr val="tx1">
                    <a:tint val="75000"/>
                  </a:schemeClr>
                </a:solidFill>
              </a:defRPr>
            </a:lvl3pPr>
            <a:lvl4pPr marL="1486011" indent="0" algn="ctr">
              <a:buNone/>
              <a:defRPr>
                <a:solidFill>
                  <a:schemeClr val="tx1">
                    <a:tint val="75000"/>
                  </a:schemeClr>
                </a:solidFill>
              </a:defRPr>
            </a:lvl4pPr>
            <a:lvl5pPr marL="1981348" indent="0" algn="ctr">
              <a:buNone/>
              <a:defRPr>
                <a:solidFill>
                  <a:schemeClr val="tx1">
                    <a:tint val="75000"/>
                  </a:schemeClr>
                </a:solidFill>
              </a:defRPr>
            </a:lvl5pPr>
            <a:lvl6pPr marL="2476680" indent="0" algn="ctr">
              <a:buNone/>
              <a:defRPr>
                <a:solidFill>
                  <a:schemeClr val="tx1">
                    <a:tint val="75000"/>
                  </a:schemeClr>
                </a:solidFill>
              </a:defRPr>
            </a:lvl6pPr>
            <a:lvl7pPr marL="2972021" indent="0" algn="ctr">
              <a:buNone/>
              <a:defRPr>
                <a:solidFill>
                  <a:schemeClr val="tx1">
                    <a:tint val="75000"/>
                  </a:schemeClr>
                </a:solidFill>
              </a:defRPr>
            </a:lvl7pPr>
            <a:lvl8pPr marL="3467354" indent="0" algn="ctr">
              <a:buNone/>
              <a:defRPr>
                <a:solidFill>
                  <a:schemeClr val="tx1">
                    <a:tint val="75000"/>
                  </a:schemeClr>
                </a:solidFill>
              </a:defRPr>
            </a:lvl8pPr>
            <a:lvl9pPr marL="396269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25F72261-3D7D-FA42-8BE5-23D1FDEE88DF}"/>
              </a:ext>
            </a:extLst>
          </p:cNvPr>
          <p:cNvSpPr>
            <a:spLocks noGrp="1"/>
          </p:cNvSpPr>
          <p:nvPr>
            <p:ph type="dt" sz="half" idx="10"/>
          </p:nvPr>
        </p:nvSpPr>
        <p:spPr/>
        <p:txBody>
          <a:bodyPr/>
          <a:lstStyle>
            <a:lvl1pPr>
              <a:defRPr/>
            </a:lvl1pPr>
          </a:lstStyle>
          <a:p>
            <a:pPr>
              <a:defRPr/>
            </a:pPr>
            <a:endParaRPr lang="en-US" altLang="zh-CN"/>
          </a:p>
        </p:txBody>
      </p:sp>
      <p:sp>
        <p:nvSpPr>
          <p:cNvPr id="5" name="Footer Placeholder 4">
            <a:extLst>
              <a:ext uri="{FF2B5EF4-FFF2-40B4-BE49-F238E27FC236}">
                <a16:creationId xmlns:a16="http://schemas.microsoft.com/office/drawing/2014/main" id="{B4570E42-861C-AE4A-88A3-B7BEDB846398}"/>
              </a:ext>
            </a:extLst>
          </p:cNvPr>
          <p:cNvSpPr>
            <a:spLocks noGrp="1"/>
          </p:cNvSpPr>
          <p:nvPr>
            <p:ph type="ftr" sz="quarter" idx="11"/>
          </p:nvPr>
        </p:nvSpPr>
        <p:spPr/>
        <p:txBody>
          <a:bodyPr/>
          <a:lstStyle>
            <a:lvl1pPr>
              <a:defRPr/>
            </a:lvl1pPr>
          </a:lstStyle>
          <a:p>
            <a:pPr>
              <a:defRPr/>
            </a:pPr>
            <a:endParaRPr lang="en-US" altLang="zh-CN"/>
          </a:p>
        </p:txBody>
      </p:sp>
      <p:sp>
        <p:nvSpPr>
          <p:cNvPr id="6" name="Slide Number Placeholder 5">
            <a:extLst>
              <a:ext uri="{FF2B5EF4-FFF2-40B4-BE49-F238E27FC236}">
                <a16:creationId xmlns:a16="http://schemas.microsoft.com/office/drawing/2014/main" id="{C533FDC0-1A55-5647-8573-AADE31A709B5}"/>
              </a:ext>
            </a:extLst>
          </p:cNvPr>
          <p:cNvSpPr>
            <a:spLocks noGrp="1"/>
          </p:cNvSpPr>
          <p:nvPr>
            <p:ph type="sldNum" sz="quarter" idx="12"/>
          </p:nvPr>
        </p:nvSpPr>
        <p:spPr/>
        <p:txBody>
          <a:bodyPr/>
          <a:lstStyle>
            <a:lvl1pPr>
              <a:defRPr/>
            </a:lvl1pPr>
          </a:lstStyle>
          <a:p>
            <a:pPr>
              <a:defRPr/>
            </a:pPr>
            <a:fld id="{7B9A203B-0C55-3A4F-A4A5-D0856F637246}" type="slidenum">
              <a:rPr lang="zh-CN" altLang="en-US"/>
              <a:pPr>
                <a:defRPr/>
              </a:pPr>
              <a:t>‹#›</a:t>
            </a:fld>
            <a:endParaRPr lang="en-US" altLang="zh-CN"/>
          </a:p>
        </p:txBody>
      </p:sp>
    </p:spTree>
    <p:extLst>
      <p:ext uri="{BB962C8B-B14F-4D97-AF65-F5344CB8AC3E}">
        <p14:creationId xmlns:p14="http://schemas.microsoft.com/office/powerpoint/2010/main" val="25513498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27DB9E-18ED-E445-949D-8BC39303932F}"/>
              </a:ext>
            </a:extLst>
          </p:cNvPr>
          <p:cNvSpPr>
            <a:spLocks noGrp="1"/>
          </p:cNvSpPr>
          <p:nvPr>
            <p:ph type="dt" sz="half" idx="10"/>
          </p:nvPr>
        </p:nvSpPr>
        <p:spPr/>
        <p:txBody>
          <a:bodyPr/>
          <a:lstStyle>
            <a:lvl1pPr>
              <a:defRPr/>
            </a:lvl1pPr>
          </a:lstStyle>
          <a:p>
            <a:pPr>
              <a:defRPr/>
            </a:pPr>
            <a:endParaRPr lang="en-US" altLang="zh-CN"/>
          </a:p>
        </p:txBody>
      </p:sp>
      <p:sp>
        <p:nvSpPr>
          <p:cNvPr id="5" name="Footer Placeholder 4">
            <a:extLst>
              <a:ext uri="{FF2B5EF4-FFF2-40B4-BE49-F238E27FC236}">
                <a16:creationId xmlns:a16="http://schemas.microsoft.com/office/drawing/2014/main" id="{4B591D6F-5774-9A42-8193-F4E1CA10BC1E}"/>
              </a:ext>
            </a:extLst>
          </p:cNvPr>
          <p:cNvSpPr>
            <a:spLocks noGrp="1"/>
          </p:cNvSpPr>
          <p:nvPr>
            <p:ph type="ftr" sz="quarter" idx="11"/>
          </p:nvPr>
        </p:nvSpPr>
        <p:spPr/>
        <p:txBody>
          <a:bodyPr/>
          <a:lstStyle>
            <a:lvl1pPr>
              <a:defRPr/>
            </a:lvl1pPr>
          </a:lstStyle>
          <a:p>
            <a:pPr>
              <a:defRPr/>
            </a:pPr>
            <a:endParaRPr lang="en-US" altLang="zh-CN"/>
          </a:p>
        </p:txBody>
      </p:sp>
      <p:sp>
        <p:nvSpPr>
          <p:cNvPr id="6" name="Slide Number Placeholder 5">
            <a:extLst>
              <a:ext uri="{FF2B5EF4-FFF2-40B4-BE49-F238E27FC236}">
                <a16:creationId xmlns:a16="http://schemas.microsoft.com/office/drawing/2014/main" id="{40465C7A-F7BA-0C4F-8C5B-6FF67D8D034B}"/>
              </a:ext>
            </a:extLst>
          </p:cNvPr>
          <p:cNvSpPr>
            <a:spLocks noGrp="1"/>
          </p:cNvSpPr>
          <p:nvPr>
            <p:ph type="sldNum" sz="quarter" idx="12"/>
          </p:nvPr>
        </p:nvSpPr>
        <p:spPr/>
        <p:txBody>
          <a:bodyPr/>
          <a:lstStyle>
            <a:lvl1pPr>
              <a:defRPr/>
            </a:lvl1pPr>
          </a:lstStyle>
          <a:p>
            <a:pPr>
              <a:defRPr/>
            </a:pPr>
            <a:fld id="{232EE356-F0D3-0E49-87F1-4841EC23D14C}" type="slidenum">
              <a:rPr lang="zh-CN" altLang="en-US"/>
              <a:pPr>
                <a:defRPr/>
              </a:pPr>
              <a:t>‹#›</a:t>
            </a:fld>
            <a:endParaRPr lang="en-US" altLang="zh-CN"/>
          </a:p>
        </p:txBody>
      </p:sp>
    </p:spTree>
    <p:extLst>
      <p:ext uri="{BB962C8B-B14F-4D97-AF65-F5344CB8AC3E}">
        <p14:creationId xmlns:p14="http://schemas.microsoft.com/office/powerpoint/2010/main" val="35750056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700697"/>
            <a:ext cx="8549640" cy="1452880"/>
          </a:xfrm>
        </p:spPr>
        <p:txBody>
          <a:bodyPr anchor="t"/>
          <a:lstStyle>
            <a:lvl1pPr algn="l">
              <a:defRPr sz="4300" b="1" cap="all"/>
            </a:lvl1pPr>
          </a:lstStyle>
          <a:p>
            <a:r>
              <a:rPr lang="en-US"/>
              <a:t>Click to edit Master title style</a:t>
            </a:r>
          </a:p>
        </p:txBody>
      </p:sp>
      <p:sp>
        <p:nvSpPr>
          <p:cNvPr id="3" name="Text Placeholder 2"/>
          <p:cNvSpPr>
            <a:spLocks noGrp="1"/>
          </p:cNvSpPr>
          <p:nvPr>
            <p:ph type="body" idx="1"/>
          </p:nvPr>
        </p:nvSpPr>
        <p:spPr>
          <a:xfrm>
            <a:off x="794544" y="3100524"/>
            <a:ext cx="8549640" cy="1600199"/>
          </a:xfrm>
        </p:spPr>
        <p:txBody>
          <a:bodyPr anchor="b"/>
          <a:lstStyle>
            <a:lvl1pPr marL="0" indent="0">
              <a:buNone/>
              <a:defRPr sz="2200">
                <a:solidFill>
                  <a:schemeClr val="tx1">
                    <a:tint val="75000"/>
                  </a:schemeClr>
                </a:solidFill>
              </a:defRPr>
            </a:lvl1pPr>
            <a:lvl2pPr marL="495339" indent="0">
              <a:buNone/>
              <a:defRPr sz="2000">
                <a:solidFill>
                  <a:schemeClr val="tx1">
                    <a:tint val="75000"/>
                  </a:schemeClr>
                </a:solidFill>
              </a:defRPr>
            </a:lvl2pPr>
            <a:lvl3pPr marL="990677" indent="0">
              <a:buNone/>
              <a:defRPr sz="1700">
                <a:solidFill>
                  <a:schemeClr val="tx1">
                    <a:tint val="75000"/>
                  </a:schemeClr>
                </a:solidFill>
              </a:defRPr>
            </a:lvl3pPr>
            <a:lvl4pPr marL="1486011" indent="0">
              <a:buNone/>
              <a:defRPr sz="1500">
                <a:solidFill>
                  <a:schemeClr val="tx1">
                    <a:tint val="75000"/>
                  </a:schemeClr>
                </a:solidFill>
              </a:defRPr>
            </a:lvl4pPr>
            <a:lvl5pPr marL="1981348" indent="0">
              <a:buNone/>
              <a:defRPr sz="1500">
                <a:solidFill>
                  <a:schemeClr val="tx1">
                    <a:tint val="75000"/>
                  </a:schemeClr>
                </a:solidFill>
              </a:defRPr>
            </a:lvl5pPr>
            <a:lvl6pPr marL="2476680" indent="0">
              <a:buNone/>
              <a:defRPr sz="1500">
                <a:solidFill>
                  <a:schemeClr val="tx1">
                    <a:tint val="75000"/>
                  </a:schemeClr>
                </a:solidFill>
              </a:defRPr>
            </a:lvl6pPr>
            <a:lvl7pPr marL="2972021" indent="0">
              <a:buNone/>
              <a:defRPr sz="1500">
                <a:solidFill>
                  <a:schemeClr val="tx1">
                    <a:tint val="75000"/>
                  </a:schemeClr>
                </a:solidFill>
              </a:defRPr>
            </a:lvl7pPr>
            <a:lvl8pPr marL="3467354" indent="0">
              <a:buNone/>
              <a:defRPr sz="1500">
                <a:solidFill>
                  <a:schemeClr val="tx1">
                    <a:tint val="75000"/>
                  </a:schemeClr>
                </a:solidFill>
              </a:defRPr>
            </a:lvl8pPr>
            <a:lvl9pPr marL="3962690" indent="0">
              <a:buNone/>
              <a:defRPr sz="15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7A56A6-7B6D-A641-963F-A0533341B6B5}"/>
              </a:ext>
            </a:extLst>
          </p:cNvPr>
          <p:cNvSpPr>
            <a:spLocks noGrp="1"/>
          </p:cNvSpPr>
          <p:nvPr>
            <p:ph type="dt" sz="half" idx="10"/>
          </p:nvPr>
        </p:nvSpPr>
        <p:spPr/>
        <p:txBody>
          <a:bodyPr/>
          <a:lstStyle>
            <a:lvl1pPr>
              <a:defRPr/>
            </a:lvl1pPr>
          </a:lstStyle>
          <a:p>
            <a:pPr>
              <a:defRPr/>
            </a:pPr>
            <a:endParaRPr lang="en-US" altLang="zh-CN"/>
          </a:p>
        </p:txBody>
      </p:sp>
      <p:sp>
        <p:nvSpPr>
          <p:cNvPr id="5" name="Footer Placeholder 4">
            <a:extLst>
              <a:ext uri="{FF2B5EF4-FFF2-40B4-BE49-F238E27FC236}">
                <a16:creationId xmlns:a16="http://schemas.microsoft.com/office/drawing/2014/main" id="{0317385D-62EA-AC4E-9498-4820021C1439}"/>
              </a:ext>
            </a:extLst>
          </p:cNvPr>
          <p:cNvSpPr>
            <a:spLocks noGrp="1"/>
          </p:cNvSpPr>
          <p:nvPr>
            <p:ph type="ftr" sz="quarter" idx="11"/>
          </p:nvPr>
        </p:nvSpPr>
        <p:spPr/>
        <p:txBody>
          <a:bodyPr/>
          <a:lstStyle>
            <a:lvl1pPr>
              <a:defRPr/>
            </a:lvl1pPr>
          </a:lstStyle>
          <a:p>
            <a:pPr>
              <a:defRPr/>
            </a:pPr>
            <a:endParaRPr lang="en-US" altLang="zh-CN"/>
          </a:p>
        </p:txBody>
      </p:sp>
      <p:sp>
        <p:nvSpPr>
          <p:cNvPr id="6" name="Slide Number Placeholder 5">
            <a:extLst>
              <a:ext uri="{FF2B5EF4-FFF2-40B4-BE49-F238E27FC236}">
                <a16:creationId xmlns:a16="http://schemas.microsoft.com/office/drawing/2014/main" id="{F5B056F1-6E94-DD48-939D-53C08687CC6D}"/>
              </a:ext>
            </a:extLst>
          </p:cNvPr>
          <p:cNvSpPr>
            <a:spLocks noGrp="1"/>
          </p:cNvSpPr>
          <p:nvPr>
            <p:ph type="sldNum" sz="quarter" idx="12"/>
          </p:nvPr>
        </p:nvSpPr>
        <p:spPr/>
        <p:txBody>
          <a:bodyPr/>
          <a:lstStyle>
            <a:lvl1pPr>
              <a:defRPr/>
            </a:lvl1pPr>
          </a:lstStyle>
          <a:p>
            <a:pPr>
              <a:defRPr/>
            </a:pPr>
            <a:fld id="{553BECD3-15D5-4F47-8D43-15E4E720B763}" type="slidenum">
              <a:rPr lang="zh-CN" altLang="en-US"/>
              <a:pPr>
                <a:defRPr/>
              </a:pPr>
              <a:t>‹#›</a:t>
            </a:fld>
            <a:endParaRPr lang="en-US" altLang="zh-CN"/>
          </a:p>
        </p:txBody>
      </p:sp>
    </p:spTree>
    <p:extLst>
      <p:ext uri="{BB962C8B-B14F-4D97-AF65-F5344CB8AC3E}">
        <p14:creationId xmlns:p14="http://schemas.microsoft.com/office/powerpoint/2010/main" val="24391686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53562" y="1820334"/>
            <a:ext cx="4894738" cy="5149426"/>
          </a:xfrm>
        </p:spPr>
        <p:txBody>
          <a:bodyPr/>
          <a:lstStyle>
            <a:lvl1pPr>
              <a:defRPr sz="30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15974" y="1820334"/>
            <a:ext cx="4894739" cy="5149426"/>
          </a:xfrm>
        </p:spPr>
        <p:txBody>
          <a:bodyPr/>
          <a:lstStyle>
            <a:lvl1pPr>
              <a:defRPr sz="30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45485C9-E347-FE4B-814C-7350E8631CD8}"/>
              </a:ext>
            </a:extLst>
          </p:cNvPr>
          <p:cNvSpPr>
            <a:spLocks noGrp="1"/>
          </p:cNvSpPr>
          <p:nvPr>
            <p:ph type="dt" sz="half" idx="10"/>
          </p:nvPr>
        </p:nvSpPr>
        <p:spPr/>
        <p:txBody>
          <a:bodyPr/>
          <a:lstStyle>
            <a:lvl1pPr>
              <a:defRPr/>
            </a:lvl1pPr>
          </a:lstStyle>
          <a:p>
            <a:pPr>
              <a:defRPr/>
            </a:pPr>
            <a:endParaRPr lang="en-US" altLang="zh-CN"/>
          </a:p>
        </p:txBody>
      </p:sp>
      <p:sp>
        <p:nvSpPr>
          <p:cNvPr id="6" name="Footer Placeholder 4">
            <a:extLst>
              <a:ext uri="{FF2B5EF4-FFF2-40B4-BE49-F238E27FC236}">
                <a16:creationId xmlns:a16="http://schemas.microsoft.com/office/drawing/2014/main" id="{39840F58-F68D-884E-AB6B-E5D3589F4FCF}"/>
              </a:ext>
            </a:extLst>
          </p:cNvPr>
          <p:cNvSpPr>
            <a:spLocks noGrp="1"/>
          </p:cNvSpPr>
          <p:nvPr>
            <p:ph type="ftr" sz="quarter" idx="11"/>
          </p:nvPr>
        </p:nvSpPr>
        <p:spPr/>
        <p:txBody>
          <a:bodyPr/>
          <a:lstStyle>
            <a:lvl1pPr>
              <a:defRPr/>
            </a:lvl1pPr>
          </a:lstStyle>
          <a:p>
            <a:pPr>
              <a:defRPr/>
            </a:pPr>
            <a:endParaRPr lang="en-US" altLang="zh-CN"/>
          </a:p>
        </p:txBody>
      </p:sp>
      <p:sp>
        <p:nvSpPr>
          <p:cNvPr id="7" name="Slide Number Placeholder 5">
            <a:extLst>
              <a:ext uri="{FF2B5EF4-FFF2-40B4-BE49-F238E27FC236}">
                <a16:creationId xmlns:a16="http://schemas.microsoft.com/office/drawing/2014/main" id="{985D517F-4482-B34C-972F-E2712CBA300C}"/>
              </a:ext>
            </a:extLst>
          </p:cNvPr>
          <p:cNvSpPr>
            <a:spLocks noGrp="1"/>
          </p:cNvSpPr>
          <p:nvPr>
            <p:ph type="sldNum" sz="quarter" idx="12"/>
          </p:nvPr>
        </p:nvSpPr>
        <p:spPr/>
        <p:txBody>
          <a:bodyPr/>
          <a:lstStyle>
            <a:lvl1pPr>
              <a:defRPr/>
            </a:lvl1pPr>
          </a:lstStyle>
          <a:p>
            <a:pPr>
              <a:defRPr/>
            </a:pPr>
            <a:fld id="{BB56180E-A872-A846-85CD-C108808504DE}" type="slidenum">
              <a:rPr lang="zh-CN" altLang="en-US"/>
              <a:pPr>
                <a:defRPr/>
              </a:pPr>
              <a:t>‹#›</a:t>
            </a:fld>
            <a:endParaRPr lang="en-US" altLang="zh-CN"/>
          </a:p>
        </p:txBody>
      </p:sp>
    </p:spTree>
    <p:extLst>
      <p:ext uri="{BB962C8B-B14F-4D97-AF65-F5344CB8AC3E}">
        <p14:creationId xmlns:p14="http://schemas.microsoft.com/office/powerpoint/2010/main" val="3908530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27D5A7A-EB50-C242-A32B-9DAB5ADDAA95}"/>
              </a:ext>
            </a:extLst>
          </p:cNvPr>
          <p:cNvSpPr>
            <a:spLocks noGrp="1"/>
          </p:cNvSpPr>
          <p:nvPr>
            <p:ph type="dt" sz="half" idx="10"/>
          </p:nvPr>
        </p:nvSpPr>
        <p:spPr/>
        <p:txBody>
          <a:bodyPr/>
          <a:lstStyle>
            <a:lvl1pPr>
              <a:defRPr/>
            </a:lvl1pPr>
          </a:lstStyle>
          <a:p>
            <a:pPr>
              <a:defRPr/>
            </a:pPr>
            <a:endParaRPr lang="en-US" altLang="zh-CN"/>
          </a:p>
        </p:txBody>
      </p:sp>
      <p:sp>
        <p:nvSpPr>
          <p:cNvPr id="4" name="Footer Placeholder 4">
            <a:extLst>
              <a:ext uri="{FF2B5EF4-FFF2-40B4-BE49-F238E27FC236}">
                <a16:creationId xmlns:a16="http://schemas.microsoft.com/office/drawing/2014/main" id="{57483806-6AA4-4446-B714-405E7BFD12EA}"/>
              </a:ext>
            </a:extLst>
          </p:cNvPr>
          <p:cNvSpPr>
            <a:spLocks noGrp="1"/>
          </p:cNvSpPr>
          <p:nvPr>
            <p:ph type="ftr" sz="quarter" idx="11"/>
          </p:nvPr>
        </p:nvSpPr>
        <p:spPr/>
        <p:txBody>
          <a:bodyPr/>
          <a:lstStyle>
            <a:lvl1pPr>
              <a:defRPr/>
            </a:lvl1pPr>
          </a:lstStyle>
          <a:p>
            <a:pPr>
              <a:defRPr/>
            </a:pPr>
            <a:endParaRPr lang="en-US" altLang="zh-CN"/>
          </a:p>
        </p:txBody>
      </p:sp>
      <p:sp>
        <p:nvSpPr>
          <p:cNvPr id="5" name="Slide Number Placeholder 5">
            <a:extLst>
              <a:ext uri="{FF2B5EF4-FFF2-40B4-BE49-F238E27FC236}">
                <a16:creationId xmlns:a16="http://schemas.microsoft.com/office/drawing/2014/main" id="{14B9CA40-9DDE-2D44-9797-45CA24DF2AF2}"/>
              </a:ext>
            </a:extLst>
          </p:cNvPr>
          <p:cNvSpPr>
            <a:spLocks noGrp="1"/>
          </p:cNvSpPr>
          <p:nvPr>
            <p:ph type="sldNum" sz="quarter" idx="12"/>
          </p:nvPr>
        </p:nvSpPr>
        <p:spPr/>
        <p:txBody>
          <a:bodyPr/>
          <a:lstStyle>
            <a:lvl1pPr>
              <a:defRPr/>
            </a:lvl1pPr>
          </a:lstStyle>
          <a:p>
            <a:pPr>
              <a:defRPr/>
            </a:pPr>
            <a:fld id="{CB2819A3-BDF8-FD4E-9867-B636A2F40C1E}" type="slidenum">
              <a:rPr lang="zh-CN" altLang="en-US"/>
              <a:pPr>
                <a:defRPr/>
              </a:pPr>
              <a:t>‹#›</a:t>
            </a:fld>
            <a:endParaRPr lang="en-US" altLang="zh-CN"/>
          </a:p>
        </p:txBody>
      </p:sp>
    </p:spTree>
    <p:extLst>
      <p:ext uri="{BB962C8B-B14F-4D97-AF65-F5344CB8AC3E}">
        <p14:creationId xmlns:p14="http://schemas.microsoft.com/office/powerpoint/2010/main" val="2042527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292947"/>
            <a:ext cx="9052560" cy="12192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2921" y="1637458"/>
            <a:ext cx="4444207" cy="682413"/>
          </a:xfrm>
        </p:spPr>
        <p:txBody>
          <a:bodyPr anchor="b"/>
          <a:lstStyle>
            <a:lvl1pPr marL="0" indent="0">
              <a:buNone/>
              <a:defRPr sz="2600" b="1"/>
            </a:lvl1pPr>
            <a:lvl2pPr marL="495339" indent="0">
              <a:buNone/>
              <a:defRPr sz="2200" b="1"/>
            </a:lvl2pPr>
            <a:lvl3pPr marL="990677" indent="0">
              <a:buNone/>
              <a:defRPr sz="2000" b="1"/>
            </a:lvl3pPr>
            <a:lvl4pPr marL="1486011" indent="0">
              <a:buNone/>
              <a:defRPr sz="1700" b="1"/>
            </a:lvl4pPr>
            <a:lvl5pPr marL="1981348" indent="0">
              <a:buNone/>
              <a:defRPr sz="1700" b="1"/>
            </a:lvl5pPr>
            <a:lvl6pPr marL="2476680" indent="0">
              <a:buNone/>
              <a:defRPr sz="1700" b="1"/>
            </a:lvl6pPr>
            <a:lvl7pPr marL="2972021" indent="0">
              <a:buNone/>
              <a:defRPr sz="1700" b="1"/>
            </a:lvl7pPr>
            <a:lvl8pPr marL="3467354" indent="0">
              <a:buNone/>
              <a:defRPr sz="1700" b="1"/>
            </a:lvl8pPr>
            <a:lvl9pPr marL="3962690" indent="0">
              <a:buNone/>
              <a:defRPr sz="1700" b="1"/>
            </a:lvl9pPr>
          </a:lstStyle>
          <a:p>
            <a:pPr lvl="0"/>
            <a:r>
              <a:rPr lang="en-US"/>
              <a:t>Click to edit Master text styles</a:t>
            </a:r>
          </a:p>
        </p:txBody>
      </p:sp>
      <p:sp>
        <p:nvSpPr>
          <p:cNvPr id="4" name="Content Placeholder 3"/>
          <p:cNvSpPr>
            <a:spLocks noGrp="1"/>
          </p:cNvSpPr>
          <p:nvPr>
            <p:ph sz="half" idx="2"/>
          </p:nvPr>
        </p:nvSpPr>
        <p:spPr>
          <a:xfrm>
            <a:off x="502921" y="2319871"/>
            <a:ext cx="4444207" cy="4214707"/>
          </a:xfrm>
        </p:spPr>
        <p:txBody>
          <a:bodyPr/>
          <a:lstStyle>
            <a:lvl1pPr>
              <a:defRPr sz="2600"/>
            </a:lvl1pPr>
            <a:lvl2pPr>
              <a:defRPr sz="22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09561" y="1637458"/>
            <a:ext cx="4445953" cy="682413"/>
          </a:xfrm>
        </p:spPr>
        <p:txBody>
          <a:bodyPr anchor="b"/>
          <a:lstStyle>
            <a:lvl1pPr marL="0" indent="0">
              <a:buNone/>
              <a:defRPr sz="2600" b="1"/>
            </a:lvl1pPr>
            <a:lvl2pPr marL="495339" indent="0">
              <a:buNone/>
              <a:defRPr sz="2200" b="1"/>
            </a:lvl2pPr>
            <a:lvl3pPr marL="990677" indent="0">
              <a:buNone/>
              <a:defRPr sz="2000" b="1"/>
            </a:lvl3pPr>
            <a:lvl4pPr marL="1486011" indent="0">
              <a:buNone/>
              <a:defRPr sz="1700" b="1"/>
            </a:lvl4pPr>
            <a:lvl5pPr marL="1981348" indent="0">
              <a:buNone/>
              <a:defRPr sz="1700" b="1"/>
            </a:lvl5pPr>
            <a:lvl6pPr marL="2476680" indent="0">
              <a:buNone/>
              <a:defRPr sz="1700" b="1"/>
            </a:lvl6pPr>
            <a:lvl7pPr marL="2972021" indent="0">
              <a:buNone/>
              <a:defRPr sz="1700" b="1"/>
            </a:lvl7pPr>
            <a:lvl8pPr marL="3467354" indent="0">
              <a:buNone/>
              <a:defRPr sz="1700" b="1"/>
            </a:lvl8pPr>
            <a:lvl9pPr marL="3962690" indent="0">
              <a:buNone/>
              <a:defRPr sz="1700" b="1"/>
            </a:lvl9pPr>
          </a:lstStyle>
          <a:p>
            <a:pPr lvl="0"/>
            <a:r>
              <a:rPr lang="en-US"/>
              <a:t>Click to edit Master text styles</a:t>
            </a:r>
          </a:p>
        </p:txBody>
      </p:sp>
      <p:sp>
        <p:nvSpPr>
          <p:cNvPr id="6" name="Content Placeholder 5"/>
          <p:cNvSpPr>
            <a:spLocks noGrp="1"/>
          </p:cNvSpPr>
          <p:nvPr>
            <p:ph sz="quarter" idx="4"/>
          </p:nvPr>
        </p:nvSpPr>
        <p:spPr>
          <a:xfrm>
            <a:off x="5109561" y="2319871"/>
            <a:ext cx="4445953" cy="4214707"/>
          </a:xfrm>
        </p:spPr>
        <p:txBody>
          <a:bodyPr/>
          <a:lstStyle>
            <a:lvl1pPr>
              <a:defRPr sz="2600"/>
            </a:lvl1pPr>
            <a:lvl2pPr>
              <a:defRPr sz="22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5F72E0D-CC8D-A54D-96CF-EC1CD8F134D2}"/>
              </a:ext>
            </a:extLst>
          </p:cNvPr>
          <p:cNvSpPr>
            <a:spLocks noGrp="1"/>
          </p:cNvSpPr>
          <p:nvPr>
            <p:ph type="dt" sz="half" idx="10"/>
          </p:nvPr>
        </p:nvSpPr>
        <p:spPr/>
        <p:txBody>
          <a:bodyPr/>
          <a:lstStyle>
            <a:lvl1pPr>
              <a:defRPr/>
            </a:lvl1pPr>
          </a:lstStyle>
          <a:p>
            <a:pPr>
              <a:defRPr/>
            </a:pPr>
            <a:endParaRPr lang="en-US" altLang="zh-CN"/>
          </a:p>
        </p:txBody>
      </p:sp>
      <p:sp>
        <p:nvSpPr>
          <p:cNvPr id="8" name="Footer Placeholder 4">
            <a:extLst>
              <a:ext uri="{FF2B5EF4-FFF2-40B4-BE49-F238E27FC236}">
                <a16:creationId xmlns:a16="http://schemas.microsoft.com/office/drawing/2014/main" id="{0B9D7800-69F2-9349-895F-890FD9604451}"/>
              </a:ext>
            </a:extLst>
          </p:cNvPr>
          <p:cNvSpPr>
            <a:spLocks noGrp="1"/>
          </p:cNvSpPr>
          <p:nvPr>
            <p:ph type="ftr" sz="quarter" idx="11"/>
          </p:nvPr>
        </p:nvSpPr>
        <p:spPr/>
        <p:txBody>
          <a:bodyPr/>
          <a:lstStyle>
            <a:lvl1pPr>
              <a:defRPr/>
            </a:lvl1pPr>
          </a:lstStyle>
          <a:p>
            <a:pPr>
              <a:defRPr/>
            </a:pPr>
            <a:endParaRPr lang="en-US" altLang="zh-CN"/>
          </a:p>
        </p:txBody>
      </p:sp>
      <p:sp>
        <p:nvSpPr>
          <p:cNvPr id="9" name="Slide Number Placeholder 5">
            <a:extLst>
              <a:ext uri="{FF2B5EF4-FFF2-40B4-BE49-F238E27FC236}">
                <a16:creationId xmlns:a16="http://schemas.microsoft.com/office/drawing/2014/main" id="{0CBE19E1-E0EB-D646-A846-F124F53CBA5E}"/>
              </a:ext>
            </a:extLst>
          </p:cNvPr>
          <p:cNvSpPr>
            <a:spLocks noGrp="1"/>
          </p:cNvSpPr>
          <p:nvPr>
            <p:ph type="sldNum" sz="quarter" idx="12"/>
          </p:nvPr>
        </p:nvSpPr>
        <p:spPr/>
        <p:txBody>
          <a:bodyPr/>
          <a:lstStyle>
            <a:lvl1pPr>
              <a:defRPr/>
            </a:lvl1pPr>
          </a:lstStyle>
          <a:p>
            <a:pPr>
              <a:defRPr/>
            </a:pPr>
            <a:fld id="{E7BE322C-4EC1-B141-B58A-ECAE40C6E141}" type="slidenum">
              <a:rPr lang="zh-CN" altLang="en-US"/>
              <a:pPr>
                <a:defRPr/>
              </a:pPr>
              <a:t>‹#›</a:t>
            </a:fld>
            <a:endParaRPr lang="en-US" altLang="zh-CN"/>
          </a:p>
        </p:txBody>
      </p:sp>
    </p:spTree>
    <p:extLst>
      <p:ext uri="{BB962C8B-B14F-4D97-AF65-F5344CB8AC3E}">
        <p14:creationId xmlns:p14="http://schemas.microsoft.com/office/powerpoint/2010/main" val="20237631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76B48B4-FDCF-D849-919A-5DD29F0D4BA0}"/>
              </a:ext>
            </a:extLst>
          </p:cNvPr>
          <p:cNvSpPr>
            <a:spLocks noGrp="1"/>
          </p:cNvSpPr>
          <p:nvPr>
            <p:ph type="dt" sz="half" idx="10"/>
          </p:nvPr>
        </p:nvSpPr>
        <p:spPr/>
        <p:txBody>
          <a:bodyPr/>
          <a:lstStyle>
            <a:lvl1pPr>
              <a:defRPr/>
            </a:lvl1pPr>
          </a:lstStyle>
          <a:p>
            <a:pPr>
              <a:defRPr/>
            </a:pPr>
            <a:endParaRPr lang="en-US" altLang="zh-CN"/>
          </a:p>
        </p:txBody>
      </p:sp>
      <p:sp>
        <p:nvSpPr>
          <p:cNvPr id="4" name="Footer Placeholder 4">
            <a:extLst>
              <a:ext uri="{FF2B5EF4-FFF2-40B4-BE49-F238E27FC236}">
                <a16:creationId xmlns:a16="http://schemas.microsoft.com/office/drawing/2014/main" id="{7906EFA6-00FE-6E46-BEE8-465872E8CD75}"/>
              </a:ext>
            </a:extLst>
          </p:cNvPr>
          <p:cNvSpPr>
            <a:spLocks noGrp="1"/>
          </p:cNvSpPr>
          <p:nvPr>
            <p:ph type="ftr" sz="quarter" idx="11"/>
          </p:nvPr>
        </p:nvSpPr>
        <p:spPr/>
        <p:txBody>
          <a:bodyPr/>
          <a:lstStyle>
            <a:lvl1pPr>
              <a:defRPr/>
            </a:lvl1pPr>
          </a:lstStyle>
          <a:p>
            <a:pPr>
              <a:defRPr/>
            </a:pPr>
            <a:endParaRPr lang="en-US" altLang="zh-CN"/>
          </a:p>
        </p:txBody>
      </p:sp>
      <p:sp>
        <p:nvSpPr>
          <p:cNvPr id="5" name="Slide Number Placeholder 5">
            <a:extLst>
              <a:ext uri="{FF2B5EF4-FFF2-40B4-BE49-F238E27FC236}">
                <a16:creationId xmlns:a16="http://schemas.microsoft.com/office/drawing/2014/main" id="{25CB329D-B690-A448-8561-028B21AE90F3}"/>
              </a:ext>
            </a:extLst>
          </p:cNvPr>
          <p:cNvSpPr>
            <a:spLocks noGrp="1"/>
          </p:cNvSpPr>
          <p:nvPr>
            <p:ph type="sldNum" sz="quarter" idx="12"/>
          </p:nvPr>
        </p:nvSpPr>
        <p:spPr/>
        <p:txBody>
          <a:bodyPr/>
          <a:lstStyle>
            <a:lvl1pPr>
              <a:defRPr/>
            </a:lvl1pPr>
          </a:lstStyle>
          <a:p>
            <a:pPr>
              <a:defRPr/>
            </a:pPr>
            <a:fld id="{EFB5A370-4C32-C241-BDA8-8B54938382F2}" type="slidenum">
              <a:rPr lang="zh-CN" altLang="en-US"/>
              <a:pPr>
                <a:defRPr/>
              </a:pPr>
              <a:t>‹#›</a:t>
            </a:fld>
            <a:endParaRPr lang="en-US" altLang="zh-CN"/>
          </a:p>
        </p:txBody>
      </p:sp>
    </p:spTree>
    <p:extLst>
      <p:ext uri="{BB962C8B-B14F-4D97-AF65-F5344CB8AC3E}">
        <p14:creationId xmlns:p14="http://schemas.microsoft.com/office/powerpoint/2010/main" val="37886790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04D45BA-FB3E-A346-B3E4-1C1E5DA449C5}"/>
              </a:ext>
            </a:extLst>
          </p:cNvPr>
          <p:cNvSpPr>
            <a:spLocks noGrp="1"/>
          </p:cNvSpPr>
          <p:nvPr>
            <p:ph type="dt" sz="half" idx="10"/>
          </p:nvPr>
        </p:nvSpPr>
        <p:spPr/>
        <p:txBody>
          <a:bodyPr/>
          <a:lstStyle>
            <a:lvl1pPr>
              <a:defRPr/>
            </a:lvl1pPr>
          </a:lstStyle>
          <a:p>
            <a:pPr>
              <a:defRPr/>
            </a:pPr>
            <a:endParaRPr lang="en-US" altLang="zh-CN"/>
          </a:p>
        </p:txBody>
      </p:sp>
      <p:sp>
        <p:nvSpPr>
          <p:cNvPr id="3" name="Footer Placeholder 4">
            <a:extLst>
              <a:ext uri="{FF2B5EF4-FFF2-40B4-BE49-F238E27FC236}">
                <a16:creationId xmlns:a16="http://schemas.microsoft.com/office/drawing/2014/main" id="{28270FE0-030D-2042-A2C9-808BCDA468F3}"/>
              </a:ext>
            </a:extLst>
          </p:cNvPr>
          <p:cNvSpPr>
            <a:spLocks noGrp="1"/>
          </p:cNvSpPr>
          <p:nvPr>
            <p:ph type="ftr" sz="quarter" idx="11"/>
          </p:nvPr>
        </p:nvSpPr>
        <p:spPr/>
        <p:txBody>
          <a:bodyPr/>
          <a:lstStyle>
            <a:lvl1pPr>
              <a:defRPr/>
            </a:lvl1pPr>
          </a:lstStyle>
          <a:p>
            <a:pPr>
              <a:defRPr/>
            </a:pPr>
            <a:endParaRPr lang="en-US" altLang="zh-CN"/>
          </a:p>
        </p:txBody>
      </p:sp>
      <p:sp>
        <p:nvSpPr>
          <p:cNvPr id="4" name="Slide Number Placeholder 5">
            <a:extLst>
              <a:ext uri="{FF2B5EF4-FFF2-40B4-BE49-F238E27FC236}">
                <a16:creationId xmlns:a16="http://schemas.microsoft.com/office/drawing/2014/main" id="{DAB912F4-92C8-4349-A813-45926539F503}"/>
              </a:ext>
            </a:extLst>
          </p:cNvPr>
          <p:cNvSpPr>
            <a:spLocks noGrp="1"/>
          </p:cNvSpPr>
          <p:nvPr>
            <p:ph type="sldNum" sz="quarter" idx="12"/>
          </p:nvPr>
        </p:nvSpPr>
        <p:spPr/>
        <p:txBody>
          <a:bodyPr/>
          <a:lstStyle>
            <a:lvl1pPr>
              <a:defRPr/>
            </a:lvl1pPr>
          </a:lstStyle>
          <a:p>
            <a:pPr>
              <a:defRPr/>
            </a:pPr>
            <a:fld id="{9A31FC14-B700-C242-B9A1-789C45533B1B}" type="slidenum">
              <a:rPr lang="zh-CN" altLang="en-US"/>
              <a:pPr>
                <a:defRPr/>
              </a:pPr>
              <a:t>‹#›</a:t>
            </a:fld>
            <a:endParaRPr lang="en-US" altLang="zh-CN"/>
          </a:p>
        </p:txBody>
      </p:sp>
    </p:spTree>
    <p:extLst>
      <p:ext uri="{BB962C8B-B14F-4D97-AF65-F5344CB8AC3E}">
        <p14:creationId xmlns:p14="http://schemas.microsoft.com/office/powerpoint/2010/main" val="24907818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5" y="291253"/>
            <a:ext cx="3309144" cy="1239520"/>
          </a:xfr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3932555" y="291286"/>
            <a:ext cx="5622925" cy="6243321"/>
          </a:xfrm>
        </p:spPr>
        <p:txBody>
          <a:bodyPr/>
          <a:lstStyle>
            <a:lvl1pPr>
              <a:defRPr sz="3500"/>
            </a:lvl1pPr>
            <a:lvl2pPr>
              <a:defRPr sz="3000"/>
            </a:lvl2pPr>
            <a:lvl3pPr>
              <a:defRPr sz="26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25" y="1530787"/>
            <a:ext cx="3309144" cy="5003801"/>
          </a:xfrm>
        </p:spPr>
        <p:txBody>
          <a:bodyPr/>
          <a:lstStyle>
            <a:lvl1pPr marL="0" indent="0">
              <a:buNone/>
              <a:defRPr sz="1500"/>
            </a:lvl1pPr>
            <a:lvl2pPr marL="495339" indent="0">
              <a:buNone/>
              <a:defRPr sz="1300"/>
            </a:lvl2pPr>
            <a:lvl3pPr marL="990677" indent="0">
              <a:buNone/>
              <a:defRPr sz="1100"/>
            </a:lvl3pPr>
            <a:lvl4pPr marL="1486011" indent="0">
              <a:buNone/>
              <a:defRPr sz="1000"/>
            </a:lvl4pPr>
            <a:lvl5pPr marL="1981348" indent="0">
              <a:buNone/>
              <a:defRPr sz="1000"/>
            </a:lvl5pPr>
            <a:lvl6pPr marL="2476680" indent="0">
              <a:buNone/>
              <a:defRPr sz="1000"/>
            </a:lvl6pPr>
            <a:lvl7pPr marL="2972021" indent="0">
              <a:buNone/>
              <a:defRPr sz="1000"/>
            </a:lvl7pPr>
            <a:lvl8pPr marL="3467354" indent="0">
              <a:buNone/>
              <a:defRPr sz="1000"/>
            </a:lvl8pPr>
            <a:lvl9pPr marL="396269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0446572C-89EA-9446-8289-206687938B65}"/>
              </a:ext>
            </a:extLst>
          </p:cNvPr>
          <p:cNvSpPr>
            <a:spLocks noGrp="1"/>
          </p:cNvSpPr>
          <p:nvPr>
            <p:ph type="dt" sz="half" idx="10"/>
          </p:nvPr>
        </p:nvSpPr>
        <p:spPr/>
        <p:txBody>
          <a:bodyPr/>
          <a:lstStyle>
            <a:lvl1pPr>
              <a:defRPr/>
            </a:lvl1pPr>
          </a:lstStyle>
          <a:p>
            <a:pPr>
              <a:defRPr/>
            </a:pPr>
            <a:endParaRPr lang="en-US" altLang="zh-CN"/>
          </a:p>
        </p:txBody>
      </p:sp>
      <p:sp>
        <p:nvSpPr>
          <p:cNvPr id="6" name="Footer Placeholder 4">
            <a:extLst>
              <a:ext uri="{FF2B5EF4-FFF2-40B4-BE49-F238E27FC236}">
                <a16:creationId xmlns:a16="http://schemas.microsoft.com/office/drawing/2014/main" id="{C21B257D-2A41-A74D-BC02-E36EFDE2F4ED}"/>
              </a:ext>
            </a:extLst>
          </p:cNvPr>
          <p:cNvSpPr>
            <a:spLocks noGrp="1"/>
          </p:cNvSpPr>
          <p:nvPr>
            <p:ph type="ftr" sz="quarter" idx="11"/>
          </p:nvPr>
        </p:nvSpPr>
        <p:spPr/>
        <p:txBody>
          <a:bodyPr/>
          <a:lstStyle>
            <a:lvl1pPr>
              <a:defRPr/>
            </a:lvl1pPr>
          </a:lstStyle>
          <a:p>
            <a:pPr>
              <a:defRPr/>
            </a:pPr>
            <a:endParaRPr lang="en-US" altLang="zh-CN"/>
          </a:p>
        </p:txBody>
      </p:sp>
      <p:sp>
        <p:nvSpPr>
          <p:cNvPr id="7" name="Slide Number Placeholder 5">
            <a:extLst>
              <a:ext uri="{FF2B5EF4-FFF2-40B4-BE49-F238E27FC236}">
                <a16:creationId xmlns:a16="http://schemas.microsoft.com/office/drawing/2014/main" id="{A3BB23C3-A6BB-434D-A168-82ED12A0FA3A}"/>
              </a:ext>
            </a:extLst>
          </p:cNvPr>
          <p:cNvSpPr>
            <a:spLocks noGrp="1"/>
          </p:cNvSpPr>
          <p:nvPr>
            <p:ph type="sldNum" sz="quarter" idx="12"/>
          </p:nvPr>
        </p:nvSpPr>
        <p:spPr/>
        <p:txBody>
          <a:bodyPr/>
          <a:lstStyle>
            <a:lvl1pPr>
              <a:defRPr/>
            </a:lvl1pPr>
          </a:lstStyle>
          <a:p>
            <a:pPr>
              <a:defRPr/>
            </a:pPr>
            <a:fld id="{B4829724-C41A-AA4B-B6E9-A3213357CF75}" type="slidenum">
              <a:rPr lang="zh-CN" altLang="en-US"/>
              <a:pPr>
                <a:defRPr/>
              </a:pPr>
              <a:t>‹#›</a:t>
            </a:fld>
            <a:endParaRPr lang="en-US" altLang="zh-CN"/>
          </a:p>
        </p:txBody>
      </p:sp>
    </p:spTree>
    <p:extLst>
      <p:ext uri="{BB962C8B-B14F-4D97-AF65-F5344CB8AC3E}">
        <p14:creationId xmlns:p14="http://schemas.microsoft.com/office/powerpoint/2010/main" val="8998236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120644"/>
            <a:ext cx="6035040" cy="604521"/>
          </a:xfr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1971517" y="653627"/>
            <a:ext cx="6035040" cy="4389120"/>
          </a:xfrm>
        </p:spPr>
        <p:txBody>
          <a:bodyPr rtlCol="0">
            <a:normAutofit/>
          </a:bodyPr>
          <a:lstStyle>
            <a:lvl1pPr marL="0" indent="0">
              <a:buNone/>
              <a:defRPr sz="3500"/>
            </a:lvl1pPr>
            <a:lvl2pPr marL="495339" indent="0">
              <a:buNone/>
              <a:defRPr sz="3000"/>
            </a:lvl2pPr>
            <a:lvl3pPr marL="990677" indent="0">
              <a:buNone/>
              <a:defRPr sz="2600"/>
            </a:lvl3pPr>
            <a:lvl4pPr marL="1486011" indent="0">
              <a:buNone/>
              <a:defRPr sz="2200"/>
            </a:lvl4pPr>
            <a:lvl5pPr marL="1981348" indent="0">
              <a:buNone/>
              <a:defRPr sz="2200"/>
            </a:lvl5pPr>
            <a:lvl6pPr marL="2476680" indent="0">
              <a:buNone/>
              <a:defRPr sz="2200"/>
            </a:lvl6pPr>
            <a:lvl7pPr marL="2972021" indent="0">
              <a:buNone/>
              <a:defRPr sz="2200"/>
            </a:lvl7pPr>
            <a:lvl8pPr marL="3467354" indent="0">
              <a:buNone/>
              <a:defRPr sz="2200"/>
            </a:lvl8pPr>
            <a:lvl9pPr marL="3962690" indent="0">
              <a:buNone/>
              <a:defRPr sz="2200"/>
            </a:lvl9pPr>
          </a:lstStyle>
          <a:p>
            <a:pPr lvl="0"/>
            <a:endParaRPr lang="en-US" noProof="0"/>
          </a:p>
        </p:txBody>
      </p:sp>
      <p:sp>
        <p:nvSpPr>
          <p:cNvPr id="4" name="Text Placeholder 3"/>
          <p:cNvSpPr>
            <a:spLocks noGrp="1"/>
          </p:cNvSpPr>
          <p:nvPr>
            <p:ph type="body" sz="half" idx="2"/>
          </p:nvPr>
        </p:nvSpPr>
        <p:spPr>
          <a:xfrm>
            <a:off x="1971517" y="5725165"/>
            <a:ext cx="6035040" cy="858519"/>
          </a:xfrm>
        </p:spPr>
        <p:txBody>
          <a:bodyPr/>
          <a:lstStyle>
            <a:lvl1pPr marL="0" indent="0">
              <a:buNone/>
              <a:defRPr sz="1500"/>
            </a:lvl1pPr>
            <a:lvl2pPr marL="495339" indent="0">
              <a:buNone/>
              <a:defRPr sz="1300"/>
            </a:lvl2pPr>
            <a:lvl3pPr marL="990677" indent="0">
              <a:buNone/>
              <a:defRPr sz="1100"/>
            </a:lvl3pPr>
            <a:lvl4pPr marL="1486011" indent="0">
              <a:buNone/>
              <a:defRPr sz="1000"/>
            </a:lvl4pPr>
            <a:lvl5pPr marL="1981348" indent="0">
              <a:buNone/>
              <a:defRPr sz="1000"/>
            </a:lvl5pPr>
            <a:lvl6pPr marL="2476680" indent="0">
              <a:buNone/>
              <a:defRPr sz="1000"/>
            </a:lvl6pPr>
            <a:lvl7pPr marL="2972021" indent="0">
              <a:buNone/>
              <a:defRPr sz="1000"/>
            </a:lvl7pPr>
            <a:lvl8pPr marL="3467354" indent="0">
              <a:buNone/>
              <a:defRPr sz="1000"/>
            </a:lvl8pPr>
            <a:lvl9pPr marL="396269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406919E3-F235-8548-940C-F3649EDE8CA8}"/>
              </a:ext>
            </a:extLst>
          </p:cNvPr>
          <p:cNvSpPr>
            <a:spLocks noGrp="1"/>
          </p:cNvSpPr>
          <p:nvPr>
            <p:ph type="dt" sz="half" idx="10"/>
          </p:nvPr>
        </p:nvSpPr>
        <p:spPr/>
        <p:txBody>
          <a:bodyPr/>
          <a:lstStyle>
            <a:lvl1pPr>
              <a:defRPr/>
            </a:lvl1pPr>
          </a:lstStyle>
          <a:p>
            <a:pPr>
              <a:defRPr/>
            </a:pPr>
            <a:endParaRPr lang="en-US" altLang="zh-CN"/>
          </a:p>
        </p:txBody>
      </p:sp>
      <p:sp>
        <p:nvSpPr>
          <p:cNvPr id="6" name="Footer Placeholder 4">
            <a:extLst>
              <a:ext uri="{FF2B5EF4-FFF2-40B4-BE49-F238E27FC236}">
                <a16:creationId xmlns:a16="http://schemas.microsoft.com/office/drawing/2014/main" id="{315C2D3E-B3DE-8746-A5CF-A481A5301089}"/>
              </a:ext>
            </a:extLst>
          </p:cNvPr>
          <p:cNvSpPr>
            <a:spLocks noGrp="1"/>
          </p:cNvSpPr>
          <p:nvPr>
            <p:ph type="ftr" sz="quarter" idx="11"/>
          </p:nvPr>
        </p:nvSpPr>
        <p:spPr/>
        <p:txBody>
          <a:bodyPr/>
          <a:lstStyle>
            <a:lvl1pPr>
              <a:defRPr/>
            </a:lvl1pPr>
          </a:lstStyle>
          <a:p>
            <a:pPr>
              <a:defRPr/>
            </a:pPr>
            <a:endParaRPr lang="en-US" altLang="zh-CN"/>
          </a:p>
        </p:txBody>
      </p:sp>
      <p:sp>
        <p:nvSpPr>
          <p:cNvPr id="7" name="Slide Number Placeholder 5">
            <a:extLst>
              <a:ext uri="{FF2B5EF4-FFF2-40B4-BE49-F238E27FC236}">
                <a16:creationId xmlns:a16="http://schemas.microsoft.com/office/drawing/2014/main" id="{ADEBD1D0-C71E-5142-BC92-10DC2F5C7933}"/>
              </a:ext>
            </a:extLst>
          </p:cNvPr>
          <p:cNvSpPr>
            <a:spLocks noGrp="1"/>
          </p:cNvSpPr>
          <p:nvPr>
            <p:ph type="sldNum" sz="quarter" idx="12"/>
          </p:nvPr>
        </p:nvSpPr>
        <p:spPr/>
        <p:txBody>
          <a:bodyPr/>
          <a:lstStyle>
            <a:lvl1pPr>
              <a:defRPr/>
            </a:lvl1pPr>
          </a:lstStyle>
          <a:p>
            <a:pPr>
              <a:defRPr/>
            </a:pPr>
            <a:fld id="{02E3AB46-AC96-4C40-819E-1F70494DA460}" type="slidenum">
              <a:rPr lang="zh-CN" altLang="en-US"/>
              <a:pPr>
                <a:defRPr/>
              </a:pPr>
              <a:t>‹#›</a:t>
            </a:fld>
            <a:endParaRPr lang="en-US" altLang="zh-CN"/>
          </a:p>
        </p:txBody>
      </p:sp>
    </p:spTree>
    <p:extLst>
      <p:ext uri="{BB962C8B-B14F-4D97-AF65-F5344CB8AC3E}">
        <p14:creationId xmlns:p14="http://schemas.microsoft.com/office/powerpoint/2010/main" val="34960953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0D85AD-991F-7A49-9680-17347346419A}"/>
              </a:ext>
            </a:extLst>
          </p:cNvPr>
          <p:cNvSpPr>
            <a:spLocks noGrp="1"/>
          </p:cNvSpPr>
          <p:nvPr>
            <p:ph type="dt" sz="half" idx="10"/>
          </p:nvPr>
        </p:nvSpPr>
        <p:spPr/>
        <p:txBody>
          <a:bodyPr/>
          <a:lstStyle>
            <a:lvl1pPr>
              <a:defRPr/>
            </a:lvl1pPr>
          </a:lstStyle>
          <a:p>
            <a:pPr>
              <a:defRPr/>
            </a:pPr>
            <a:endParaRPr lang="en-US" altLang="zh-CN"/>
          </a:p>
        </p:txBody>
      </p:sp>
      <p:sp>
        <p:nvSpPr>
          <p:cNvPr id="5" name="Footer Placeholder 4">
            <a:extLst>
              <a:ext uri="{FF2B5EF4-FFF2-40B4-BE49-F238E27FC236}">
                <a16:creationId xmlns:a16="http://schemas.microsoft.com/office/drawing/2014/main" id="{F39BA2C7-5DCA-0547-A29B-15A04E1AD15D}"/>
              </a:ext>
            </a:extLst>
          </p:cNvPr>
          <p:cNvSpPr>
            <a:spLocks noGrp="1"/>
          </p:cNvSpPr>
          <p:nvPr>
            <p:ph type="ftr" sz="quarter" idx="11"/>
          </p:nvPr>
        </p:nvSpPr>
        <p:spPr/>
        <p:txBody>
          <a:bodyPr/>
          <a:lstStyle>
            <a:lvl1pPr>
              <a:defRPr/>
            </a:lvl1pPr>
          </a:lstStyle>
          <a:p>
            <a:pPr>
              <a:defRPr/>
            </a:pPr>
            <a:endParaRPr lang="en-US" altLang="zh-CN"/>
          </a:p>
        </p:txBody>
      </p:sp>
      <p:sp>
        <p:nvSpPr>
          <p:cNvPr id="6" name="Slide Number Placeholder 5">
            <a:extLst>
              <a:ext uri="{FF2B5EF4-FFF2-40B4-BE49-F238E27FC236}">
                <a16:creationId xmlns:a16="http://schemas.microsoft.com/office/drawing/2014/main" id="{33A2C9BD-4307-C446-99D1-D0F10BE03785}"/>
              </a:ext>
            </a:extLst>
          </p:cNvPr>
          <p:cNvSpPr>
            <a:spLocks noGrp="1"/>
          </p:cNvSpPr>
          <p:nvPr>
            <p:ph type="sldNum" sz="quarter" idx="12"/>
          </p:nvPr>
        </p:nvSpPr>
        <p:spPr/>
        <p:txBody>
          <a:bodyPr/>
          <a:lstStyle>
            <a:lvl1pPr>
              <a:defRPr/>
            </a:lvl1pPr>
          </a:lstStyle>
          <a:p>
            <a:pPr>
              <a:defRPr/>
            </a:pPr>
            <a:fld id="{2B479DB1-ADF5-C646-A2C0-9683FDF564DF}" type="slidenum">
              <a:rPr lang="zh-CN" altLang="en-US"/>
              <a:pPr>
                <a:defRPr/>
              </a:pPr>
              <a:t>‹#›</a:t>
            </a:fld>
            <a:endParaRPr lang="en-US" altLang="zh-CN"/>
          </a:p>
        </p:txBody>
      </p:sp>
    </p:spTree>
    <p:extLst>
      <p:ext uri="{BB962C8B-B14F-4D97-AF65-F5344CB8AC3E}">
        <p14:creationId xmlns:p14="http://schemas.microsoft.com/office/powerpoint/2010/main" val="13873736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022272" y="313267"/>
            <a:ext cx="2488407" cy="665649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53595" y="313267"/>
            <a:ext cx="7301071" cy="665649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2115F2-4132-E848-9851-3FBB1CFE8715}"/>
              </a:ext>
            </a:extLst>
          </p:cNvPr>
          <p:cNvSpPr>
            <a:spLocks noGrp="1"/>
          </p:cNvSpPr>
          <p:nvPr>
            <p:ph type="dt" sz="half" idx="10"/>
          </p:nvPr>
        </p:nvSpPr>
        <p:spPr/>
        <p:txBody>
          <a:bodyPr/>
          <a:lstStyle>
            <a:lvl1pPr>
              <a:defRPr/>
            </a:lvl1pPr>
          </a:lstStyle>
          <a:p>
            <a:pPr>
              <a:defRPr/>
            </a:pPr>
            <a:endParaRPr lang="en-US" altLang="zh-CN"/>
          </a:p>
        </p:txBody>
      </p:sp>
      <p:sp>
        <p:nvSpPr>
          <p:cNvPr id="5" name="Footer Placeholder 4">
            <a:extLst>
              <a:ext uri="{FF2B5EF4-FFF2-40B4-BE49-F238E27FC236}">
                <a16:creationId xmlns:a16="http://schemas.microsoft.com/office/drawing/2014/main" id="{0760B805-82E6-A045-B5C0-319E9D088239}"/>
              </a:ext>
            </a:extLst>
          </p:cNvPr>
          <p:cNvSpPr>
            <a:spLocks noGrp="1"/>
          </p:cNvSpPr>
          <p:nvPr>
            <p:ph type="ftr" sz="quarter" idx="11"/>
          </p:nvPr>
        </p:nvSpPr>
        <p:spPr/>
        <p:txBody>
          <a:bodyPr/>
          <a:lstStyle>
            <a:lvl1pPr>
              <a:defRPr/>
            </a:lvl1pPr>
          </a:lstStyle>
          <a:p>
            <a:pPr>
              <a:defRPr/>
            </a:pPr>
            <a:endParaRPr lang="en-US" altLang="zh-CN"/>
          </a:p>
        </p:txBody>
      </p:sp>
      <p:sp>
        <p:nvSpPr>
          <p:cNvPr id="6" name="Slide Number Placeholder 5">
            <a:extLst>
              <a:ext uri="{FF2B5EF4-FFF2-40B4-BE49-F238E27FC236}">
                <a16:creationId xmlns:a16="http://schemas.microsoft.com/office/drawing/2014/main" id="{43786CCE-1691-934E-83F7-14E1E7251B51}"/>
              </a:ext>
            </a:extLst>
          </p:cNvPr>
          <p:cNvSpPr>
            <a:spLocks noGrp="1"/>
          </p:cNvSpPr>
          <p:nvPr>
            <p:ph type="sldNum" sz="quarter" idx="12"/>
          </p:nvPr>
        </p:nvSpPr>
        <p:spPr/>
        <p:txBody>
          <a:bodyPr/>
          <a:lstStyle>
            <a:lvl1pPr>
              <a:defRPr/>
            </a:lvl1pPr>
          </a:lstStyle>
          <a:p>
            <a:pPr>
              <a:defRPr/>
            </a:pPr>
            <a:fld id="{FD8CBCDC-284C-7943-B75B-4C8F2C79348E}" type="slidenum">
              <a:rPr lang="zh-CN" altLang="en-US"/>
              <a:pPr>
                <a:defRPr/>
              </a:pPr>
              <a:t>‹#›</a:t>
            </a:fld>
            <a:endParaRPr lang="en-US" altLang="zh-CN"/>
          </a:p>
        </p:txBody>
      </p:sp>
    </p:spTree>
    <p:extLst>
      <p:ext uri="{BB962C8B-B14F-4D97-AF65-F5344CB8AC3E}">
        <p14:creationId xmlns:p14="http://schemas.microsoft.com/office/powerpoint/2010/main" val="7314025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3" y="2271713"/>
            <a:ext cx="8550275" cy="1568450"/>
          </a:xfrm>
        </p:spPr>
        <p:txBody>
          <a:bodyPr/>
          <a:lstStyle/>
          <a:p>
            <a:r>
              <a:rPr lang="en-US"/>
              <a:t>Click to edit Master title style</a:t>
            </a:r>
          </a:p>
        </p:txBody>
      </p:sp>
      <p:sp>
        <p:nvSpPr>
          <p:cNvPr id="3" name="Subtitle 2"/>
          <p:cNvSpPr>
            <a:spLocks noGrp="1"/>
          </p:cNvSpPr>
          <p:nvPr>
            <p:ph type="subTitle" idx="1"/>
          </p:nvPr>
        </p:nvSpPr>
        <p:spPr>
          <a:xfrm>
            <a:off x="1508125" y="4144963"/>
            <a:ext cx="7042150" cy="18700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CEE95A4-8234-C14E-A0B1-99588EEDD657}"/>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4C6F3B77-48E8-3940-AF5B-4D95EDA650A7}"/>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C7ED16B9-7E85-9543-808D-AD0C0C4AC87D}"/>
              </a:ext>
            </a:extLst>
          </p:cNvPr>
          <p:cNvSpPr>
            <a:spLocks noGrp="1" noChangeArrowheads="1"/>
          </p:cNvSpPr>
          <p:nvPr>
            <p:ph type="sldNum" sz="quarter" idx="12"/>
          </p:nvPr>
        </p:nvSpPr>
        <p:spPr>
          <a:ln/>
        </p:spPr>
        <p:txBody>
          <a:bodyPr/>
          <a:lstStyle>
            <a:lvl1pPr>
              <a:defRPr/>
            </a:lvl1pPr>
          </a:lstStyle>
          <a:p>
            <a:pPr>
              <a:defRPr/>
            </a:pPr>
            <a:fld id="{356DE886-6902-8E4A-934B-3DD493DF8BFF}" type="slidenum">
              <a:rPr lang="zh-CN" altLang="en-US"/>
              <a:pPr>
                <a:defRPr/>
              </a:pPr>
              <a:t>‹#›</a:t>
            </a:fld>
            <a:endParaRPr lang="en-US" altLang="zh-CN"/>
          </a:p>
        </p:txBody>
      </p:sp>
    </p:spTree>
    <p:extLst>
      <p:ext uri="{BB962C8B-B14F-4D97-AF65-F5344CB8AC3E}">
        <p14:creationId xmlns:p14="http://schemas.microsoft.com/office/powerpoint/2010/main" val="23045608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A53DB69-13BB-B54B-9EE6-1EB826FB9B93}"/>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BE8C87FD-6E6B-EF43-B349-47189F65828B}"/>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3B11ADE3-D7FE-EC43-9F99-FD0ADBC02588}"/>
              </a:ext>
            </a:extLst>
          </p:cNvPr>
          <p:cNvSpPr>
            <a:spLocks noGrp="1" noChangeArrowheads="1"/>
          </p:cNvSpPr>
          <p:nvPr>
            <p:ph type="sldNum" sz="quarter" idx="12"/>
          </p:nvPr>
        </p:nvSpPr>
        <p:spPr>
          <a:ln/>
        </p:spPr>
        <p:txBody>
          <a:bodyPr/>
          <a:lstStyle>
            <a:lvl1pPr>
              <a:defRPr/>
            </a:lvl1pPr>
          </a:lstStyle>
          <a:p>
            <a:pPr>
              <a:defRPr/>
            </a:pPr>
            <a:fld id="{1D2143A6-0F61-F746-B037-DF93D7DCE558}" type="slidenum">
              <a:rPr lang="zh-CN" altLang="en-US"/>
              <a:pPr>
                <a:defRPr/>
              </a:pPr>
              <a:t>‹#›</a:t>
            </a:fld>
            <a:endParaRPr lang="en-US" altLang="zh-CN"/>
          </a:p>
        </p:txBody>
      </p:sp>
    </p:spTree>
    <p:extLst>
      <p:ext uri="{BB962C8B-B14F-4D97-AF65-F5344CB8AC3E}">
        <p14:creationId xmlns:p14="http://schemas.microsoft.com/office/powerpoint/2010/main" val="36390981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700588"/>
            <a:ext cx="8548687" cy="1452562"/>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95338" y="3100388"/>
            <a:ext cx="8548687" cy="16002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5D5E9B4-681F-F54F-95D2-40630F7F7171}"/>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3038458B-F4C7-C045-AC82-F8D2B75AD6D1}"/>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A8AD014E-379D-3149-81BD-886D3607D25C}"/>
              </a:ext>
            </a:extLst>
          </p:cNvPr>
          <p:cNvSpPr>
            <a:spLocks noGrp="1" noChangeArrowheads="1"/>
          </p:cNvSpPr>
          <p:nvPr>
            <p:ph type="sldNum" sz="quarter" idx="12"/>
          </p:nvPr>
        </p:nvSpPr>
        <p:spPr>
          <a:ln/>
        </p:spPr>
        <p:txBody>
          <a:bodyPr/>
          <a:lstStyle>
            <a:lvl1pPr>
              <a:defRPr/>
            </a:lvl1pPr>
          </a:lstStyle>
          <a:p>
            <a:pPr>
              <a:defRPr/>
            </a:pPr>
            <a:fld id="{2CF3691D-37A6-5447-8E02-AD972080AC56}" type="slidenum">
              <a:rPr lang="zh-CN" altLang="en-US"/>
              <a:pPr>
                <a:defRPr/>
              </a:pPr>
              <a:t>‹#›</a:t>
            </a:fld>
            <a:endParaRPr lang="en-US" altLang="zh-CN"/>
          </a:p>
        </p:txBody>
      </p:sp>
    </p:spTree>
    <p:extLst>
      <p:ext uri="{BB962C8B-B14F-4D97-AF65-F5344CB8AC3E}">
        <p14:creationId xmlns:p14="http://schemas.microsoft.com/office/powerpoint/2010/main" val="1707772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EB7306F-2FD2-6D48-B099-A398231AC446}"/>
              </a:ext>
            </a:extLst>
          </p:cNvPr>
          <p:cNvSpPr>
            <a:spLocks noGrp="1"/>
          </p:cNvSpPr>
          <p:nvPr>
            <p:ph type="dt" sz="half" idx="10"/>
          </p:nvPr>
        </p:nvSpPr>
        <p:spPr/>
        <p:txBody>
          <a:bodyPr/>
          <a:lstStyle>
            <a:lvl1pPr>
              <a:defRPr/>
            </a:lvl1pPr>
          </a:lstStyle>
          <a:p>
            <a:pPr>
              <a:defRPr/>
            </a:pPr>
            <a:endParaRPr lang="en-US" altLang="zh-CN"/>
          </a:p>
        </p:txBody>
      </p:sp>
      <p:sp>
        <p:nvSpPr>
          <p:cNvPr id="3" name="Footer Placeholder 4">
            <a:extLst>
              <a:ext uri="{FF2B5EF4-FFF2-40B4-BE49-F238E27FC236}">
                <a16:creationId xmlns:a16="http://schemas.microsoft.com/office/drawing/2014/main" id="{90B21BBC-98B4-FF4B-991A-FF470EADFA6A}"/>
              </a:ext>
            </a:extLst>
          </p:cNvPr>
          <p:cNvSpPr>
            <a:spLocks noGrp="1"/>
          </p:cNvSpPr>
          <p:nvPr>
            <p:ph type="ftr" sz="quarter" idx="11"/>
          </p:nvPr>
        </p:nvSpPr>
        <p:spPr/>
        <p:txBody>
          <a:bodyPr/>
          <a:lstStyle>
            <a:lvl1pPr>
              <a:defRPr/>
            </a:lvl1pPr>
          </a:lstStyle>
          <a:p>
            <a:pPr>
              <a:defRPr/>
            </a:pPr>
            <a:endParaRPr lang="en-US" altLang="zh-CN"/>
          </a:p>
        </p:txBody>
      </p:sp>
      <p:sp>
        <p:nvSpPr>
          <p:cNvPr id="4" name="Slide Number Placeholder 5">
            <a:extLst>
              <a:ext uri="{FF2B5EF4-FFF2-40B4-BE49-F238E27FC236}">
                <a16:creationId xmlns:a16="http://schemas.microsoft.com/office/drawing/2014/main" id="{238EE9C9-1D28-F44C-AC6D-B7AA684891C2}"/>
              </a:ext>
            </a:extLst>
          </p:cNvPr>
          <p:cNvSpPr>
            <a:spLocks noGrp="1"/>
          </p:cNvSpPr>
          <p:nvPr>
            <p:ph type="sldNum" sz="quarter" idx="12"/>
          </p:nvPr>
        </p:nvSpPr>
        <p:spPr/>
        <p:txBody>
          <a:bodyPr/>
          <a:lstStyle>
            <a:lvl1pPr>
              <a:defRPr/>
            </a:lvl1pPr>
          </a:lstStyle>
          <a:p>
            <a:pPr>
              <a:defRPr/>
            </a:pPr>
            <a:fld id="{D92C13A8-1E38-D94D-A334-A363BF61DBC2}" type="slidenum">
              <a:rPr lang="zh-CN" altLang="en-US"/>
              <a:pPr>
                <a:defRPr/>
              </a:pPr>
              <a:t>‹#›</a:t>
            </a:fld>
            <a:endParaRPr lang="en-US" altLang="zh-CN"/>
          </a:p>
        </p:txBody>
      </p:sp>
    </p:spTree>
    <p:extLst>
      <p:ext uri="{BB962C8B-B14F-4D97-AF65-F5344CB8AC3E}">
        <p14:creationId xmlns:p14="http://schemas.microsoft.com/office/powerpoint/2010/main" val="33863883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54063" y="2112963"/>
            <a:ext cx="4198937" cy="4389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2112963"/>
            <a:ext cx="4198938" cy="4389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D943413-8458-B546-8284-D25D7A6AE1EA}"/>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id="{3756E96A-FEA1-D44A-B7C0-8A8C2B5D8494}"/>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id="{6943BFE4-29CD-1B44-AC41-BA8318BA7519}"/>
              </a:ext>
            </a:extLst>
          </p:cNvPr>
          <p:cNvSpPr>
            <a:spLocks noGrp="1" noChangeArrowheads="1"/>
          </p:cNvSpPr>
          <p:nvPr>
            <p:ph type="sldNum" sz="quarter" idx="12"/>
          </p:nvPr>
        </p:nvSpPr>
        <p:spPr>
          <a:ln/>
        </p:spPr>
        <p:txBody>
          <a:bodyPr/>
          <a:lstStyle>
            <a:lvl1pPr>
              <a:defRPr/>
            </a:lvl1pPr>
          </a:lstStyle>
          <a:p>
            <a:pPr>
              <a:defRPr/>
            </a:pPr>
            <a:fld id="{5D718C7B-D57E-2D45-99FF-5D70E8AB85F3}" type="slidenum">
              <a:rPr lang="zh-CN" altLang="en-US"/>
              <a:pPr>
                <a:defRPr/>
              </a:pPr>
              <a:t>‹#›</a:t>
            </a:fld>
            <a:endParaRPr lang="en-US" altLang="zh-CN"/>
          </a:p>
        </p:txBody>
      </p:sp>
    </p:spTree>
    <p:extLst>
      <p:ext uri="{BB962C8B-B14F-4D97-AF65-F5344CB8AC3E}">
        <p14:creationId xmlns:p14="http://schemas.microsoft.com/office/powerpoint/2010/main" val="26338331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238" y="293688"/>
            <a:ext cx="9051925" cy="12192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3238" y="1636713"/>
            <a:ext cx="4443412" cy="6826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3238" y="2319338"/>
            <a:ext cx="4443412" cy="42148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10163" y="1636713"/>
            <a:ext cx="4445000" cy="6826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10163" y="2319338"/>
            <a:ext cx="4445000" cy="42148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6F6E286-5535-864A-BD41-BDC2B938AB52}"/>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a:extLst>
              <a:ext uri="{FF2B5EF4-FFF2-40B4-BE49-F238E27FC236}">
                <a16:creationId xmlns:a16="http://schemas.microsoft.com/office/drawing/2014/main" id="{FC305A2D-B006-3C47-80A5-DC1539E614CD}"/>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a:extLst>
              <a:ext uri="{FF2B5EF4-FFF2-40B4-BE49-F238E27FC236}">
                <a16:creationId xmlns:a16="http://schemas.microsoft.com/office/drawing/2014/main" id="{B552699B-6FCA-1848-9F0A-8BDDE1D42A26}"/>
              </a:ext>
            </a:extLst>
          </p:cNvPr>
          <p:cNvSpPr>
            <a:spLocks noGrp="1" noChangeArrowheads="1"/>
          </p:cNvSpPr>
          <p:nvPr>
            <p:ph type="sldNum" sz="quarter" idx="12"/>
          </p:nvPr>
        </p:nvSpPr>
        <p:spPr>
          <a:ln/>
        </p:spPr>
        <p:txBody>
          <a:bodyPr/>
          <a:lstStyle>
            <a:lvl1pPr>
              <a:defRPr/>
            </a:lvl1pPr>
          </a:lstStyle>
          <a:p>
            <a:pPr>
              <a:defRPr/>
            </a:pPr>
            <a:fld id="{997B6E9C-EE93-1749-B495-7EE7E67A6024}" type="slidenum">
              <a:rPr lang="zh-CN" altLang="en-US"/>
              <a:pPr>
                <a:defRPr/>
              </a:pPr>
              <a:t>‹#›</a:t>
            </a:fld>
            <a:endParaRPr lang="en-US" altLang="zh-CN"/>
          </a:p>
        </p:txBody>
      </p:sp>
    </p:spTree>
    <p:extLst>
      <p:ext uri="{BB962C8B-B14F-4D97-AF65-F5344CB8AC3E}">
        <p14:creationId xmlns:p14="http://schemas.microsoft.com/office/powerpoint/2010/main" val="30661597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F067ADA-7F71-D34D-B7C2-FAF3EEE349F2}"/>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a:extLst>
              <a:ext uri="{FF2B5EF4-FFF2-40B4-BE49-F238E27FC236}">
                <a16:creationId xmlns:a16="http://schemas.microsoft.com/office/drawing/2014/main" id="{058F42F7-4B21-0D45-A95F-24F77C1A1E98}"/>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a:extLst>
              <a:ext uri="{FF2B5EF4-FFF2-40B4-BE49-F238E27FC236}">
                <a16:creationId xmlns:a16="http://schemas.microsoft.com/office/drawing/2014/main" id="{0EE492C3-9E79-834E-AD02-8B09C7835E20}"/>
              </a:ext>
            </a:extLst>
          </p:cNvPr>
          <p:cNvSpPr>
            <a:spLocks noGrp="1" noChangeArrowheads="1"/>
          </p:cNvSpPr>
          <p:nvPr>
            <p:ph type="sldNum" sz="quarter" idx="12"/>
          </p:nvPr>
        </p:nvSpPr>
        <p:spPr>
          <a:ln/>
        </p:spPr>
        <p:txBody>
          <a:bodyPr/>
          <a:lstStyle>
            <a:lvl1pPr>
              <a:defRPr/>
            </a:lvl1pPr>
          </a:lstStyle>
          <a:p>
            <a:pPr>
              <a:defRPr/>
            </a:pPr>
            <a:fld id="{11ADD423-164D-5541-B53F-B8C908214977}" type="slidenum">
              <a:rPr lang="zh-CN" altLang="en-US"/>
              <a:pPr>
                <a:defRPr/>
              </a:pPr>
              <a:t>‹#›</a:t>
            </a:fld>
            <a:endParaRPr lang="en-US" altLang="zh-CN"/>
          </a:p>
        </p:txBody>
      </p:sp>
    </p:spTree>
    <p:extLst>
      <p:ext uri="{BB962C8B-B14F-4D97-AF65-F5344CB8AC3E}">
        <p14:creationId xmlns:p14="http://schemas.microsoft.com/office/powerpoint/2010/main" val="24775584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F0FC1D7-E2A7-5D4B-AF70-78723DEA39A5}"/>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a:extLst>
              <a:ext uri="{FF2B5EF4-FFF2-40B4-BE49-F238E27FC236}">
                <a16:creationId xmlns:a16="http://schemas.microsoft.com/office/drawing/2014/main" id="{7BBA71B7-1B52-BC4B-BC5E-CB8DE7864359}"/>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a:extLst>
              <a:ext uri="{FF2B5EF4-FFF2-40B4-BE49-F238E27FC236}">
                <a16:creationId xmlns:a16="http://schemas.microsoft.com/office/drawing/2014/main" id="{2FD07828-F41E-1F49-AE6A-42C25A1C2A50}"/>
              </a:ext>
            </a:extLst>
          </p:cNvPr>
          <p:cNvSpPr>
            <a:spLocks noGrp="1" noChangeArrowheads="1"/>
          </p:cNvSpPr>
          <p:nvPr>
            <p:ph type="sldNum" sz="quarter" idx="12"/>
          </p:nvPr>
        </p:nvSpPr>
        <p:spPr>
          <a:ln/>
        </p:spPr>
        <p:txBody>
          <a:bodyPr/>
          <a:lstStyle>
            <a:lvl1pPr>
              <a:defRPr/>
            </a:lvl1pPr>
          </a:lstStyle>
          <a:p>
            <a:pPr>
              <a:defRPr/>
            </a:pPr>
            <a:fld id="{18E81589-8C01-4B49-B290-D2C7EA40DA1C}" type="slidenum">
              <a:rPr lang="zh-CN" altLang="en-US"/>
              <a:pPr>
                <a:defRPr/>
              </a:pPr>
              <a:t>‹#›</a:t>
            </a:fld>
            <a:endParaRPr lang="en-US" altLang="zh-CN"/>
          </a:p>
        </p:txBody>
      </p:sp>
    </p:spTree>
    <p:extLst>
      <p:ext uri="{BB962C8B-B14F-4D97-AF65-F5344CB8AC3E}">
        <p14:creationId xmlns:p14="http://schemas.microsoft.com/office/powerpoint/2010/main" val="12232014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290513"/>
            <a:ext cx="3308350" cy="12398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32238" y="290513"/>
            <a:ext cx="5622925" cy="62436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3238" y="1530350"/>
            <a:ext cx="3308350" cy="5003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970ADEF-337D-C640-A9EB-B91146B8B39C}"/>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id="{5E3E2483-4CEC-6C41-A43A-A013D60D44F1}"/>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id="{7C2A34CA-7CDE-9C4F-945A-53235538B430}"/>
              </a:ext>
            </a:extLst>
          </p:cNvPr>
          <p:cNvSpPr>
            <a:spLocks noGrp="1" noChangeArrowheads="1"/>
          </p:cNvSpPr>
          <p:nvPr>
            <p:ph type="sldNum" sz="quarter" idx="12"/>
          </p:nvPr>
        </p:nvSpPr>
        <p:spPr>
          <a:ln/>
        </p:spPr>
        <p:txBody>
          <a:bodyPr/>
          <a:lstStyle>
            <a:lvl1pPr>
              <a:defRPr/>
            </a:lvl1pPr>
          </a:lstStyle>
          <a:p>
            <a:pPr>
              <a:defRPr/>
            </a:pPr>
            <a:fld id="{21B1E18E-D525-7E4A-88F9-6DB3081EA106}" type="slidenum">
              <a:rPr lang="zh-CN" altLang="en-US"/>
              <a:pPr>
                <a:defRPr/>
              </a:pPr>
              <a:t>‹#›</a:t>
            </a:fld>
            <a:endParaRPr lang="en-US" altLang="zh-CN"/>
          </a:p>
        </p:txBody>
      </p:sp>
    </p:spTree>
    <p:extLst>
      <p:ext uri="{BB962C8B-B14F-4D97-AF65-F5344CB8AC3E}">
        <p14:creationId xmlns:p14="http://schemas.microsoft.com/office/powerpoint/2010/main" val="285857539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121275"/>
            <a:ext cx="6035675" cy="6032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71675" y="654050"/>
            <a:ext cx="6035675" cy="43894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71675" y="5724525"/>
            <a:ext cx="6035675" cy="8588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1508BEF-33E7-F048-AFF8-12A92C25CCD4}"/>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id="{4FABFCC0-1FDF-6644-B0A3-F2EAC54338BF}"/>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id="{77086521-5E19-EF49-B5AA-211AF70BD474}"/>
              </a:ext>
            </a:extLst>
          </p:cNvPr>
          <p:cNvSpPr>
            <a:spLocks noGrp="1" noChangeArrowheads="1"/>
          </p:cNvSpPr>
          <p:nvPr>
            <p:ph type="sldNum" sz="quarter" idx="12"/>
          </p:nvPr>
        </p:nvSpPr>
        <p:spPr>
          <a:ln/>
        </p:spPr>
        <p:txBody>
          <a:bodyPr/>
          <a:lstStyle>
            <a:lvl1pPr>
              <a:defRPr/>
            </a:lvl1pPr>
          </a:lstStyle>
          <a:p>
            <a:pPr>
              <a:defRPr/>
            </a:pPr>
            <a:fld id="{D14BF779-0DE6-7A43-8A46-04183D21E79C}" type="slidenum">
              <a:rPr lang="zh-CN" altLang="en-US"/>
              <a:pPr>
                <a:defRPr/>
              </a:pPr>
              <a:t>‹#›</a:t>
            </a:fld>
            <a:endParaRPr lang="en-US" altLang="zh-CN"/>
          </a:p>
        </p:txBody>
      </p:sp>
    </p:spTree>
    <p:extLst>
      <p:ext uri="{BB962C8B-B14F-4D97-AF65-F5344CB8AC3E}">
        <p14:creationId xmlns:p14="http://schemas.microsoft.com/office/powerpoint/2010/main" val="11875106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B6AB730-CD13-C24B-96E9-DEB3E23D3884}"/>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AB176325-B434-2C49-9D06-7948C578470C}"/>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5237C33F-90F6-F042-8C08-DF829DFE179B}"/>
              </a:ext>
            </a:extLst>
          </p:cNvPr>
          <p:cNvSpPr>
            <a:spLocks noGrp="1" noChangeArrowheads="1"/>
          </p:cNvSpPr>
          <p:nvPr>
            <p:ph type="sldNum" sz="quarter" idx="12"/>
          </p:nvPr>
        </p:nvSpPr>
        <p:spPr>
          <a:ln/>
        </p:spPr>
        <p:txBody>
          <a:bodyPr/>
          <a:lstStyle>
            <a:lvl1pPr>
              <a:defRPr/>
            </a:lvl1pPr>
          </a:lstStyle>
          <a:p>
            <a:pPr>
              <a:defRPr/>
            </a:pPr>
            <a:fld id="{66293907-B9E6-8446-BE68-A184F87CB8A6}" type="slidenum">
              <a:rPr lang="zh-CN" altLang="en-US"/>
              <a:pPr>
                <a:defRPr/>
              </a:pPr>
              <a:t>‹#›</a:t>
            </a:fld>
            <a:endParaRPr lang="en-US" altLang="zh-CN"/>
          </a:p>
        </p:txBody>
      </p:sp>
    </p:spTree>
    <p:extLst>
      <p:ext uri="{BB962C8B-B14F-4D97-AF65-F5344CB8AC3E}">
        <p14:creationId xmlns:p14="http://schemas.microsoft.com/office/powerpoint/2010/main" val="11019104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7563" y="650875"/>
            <a:ext cx="2136775"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54063" y="650875"/>
            <a:ext cx="62611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4AD2100-6CA8-6C4C-B421-0CBA8AA697BC}"/>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BFC020B7-6B16-6149-889E-5C91703352E0}"/>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17BB5E0C-8C5A-AE49-8E67-474EC268AC20}"/>
              </a:ext>
            </a:extLst>
          </p:cNvPr>
          <p:cNvSpPr>
            <a:spLocks noGrp="1" noChangeArrowheads="1"/>
          </p:cNvSpPr>
          <p:nvPr>
            <p:ph type="sldNum" sz="quarter" idx="12"/>
          </p:nvPr>
        </p:nvSpPr>
        <p:spPr>
          <a:ln/>
        </p:spPr>
        <p:txBody>
          <a:bodyPr/>
          <a:lstStyle>
            <a:lvl1pPr>
              <a:defRPr/>
            </a:lvl1pPr>
          </a:lstStyle>
          <a:p>
            <a:pPr>
              <a:defRPr/>
            </a:pPr>
            <a:fld id="{6A2F2C21-950E-974A-A416-93AFE8618B17}" type="slidenum">
              <a:rPr lang="zh-CN" altLang="en-US"/>
              <a:pPr>
                <a:defRPr/>
              </a:pPr>
              <a:t>‹#›</a:t>
            </a:fld>
            <a:endParaRPr lang="en-US" altLang="zh-CN"/>
          </a:p>
        </p:txBody>
      </p:sp>
    </p:spTree>
    <p:extLst>
      <p:ext uri="{BB962C8B-B14F-4D97-AF65-F5344CB8AC3E}">
        <p14:creationId xmlns:p14="http://schemas.microsoft.com/office/powerpoint/2010/main" val="22703417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3" y="2271713"/>
            <a:ext cx="8550275" cy="1568450"/>
          </a:xfrm>
        </p:spPr>
        <p:txBody>
          <a:bodyPr/>
          <a:lstStyle/>
          <a:p>
            <a:r>
              <a:rPr lang="en-US"/>
              <a:t>Click to edit Master title style</a:t>
            </a:r>
          </a:p>
        </p:txBody>
      </p:sp>
      <p:sp>
        <p:nvSpPr>
          <p:cNvPr id="3" name="Subtitle 2"/>
          <p:cNvSpPr>
            <a:spLocks noGrp="1"/>
          </p:cNvSpPr>
          <p:nvPr>
            <p:ph type="subTitle" idx="1"/>
          </p:nvPr>
        </p:nvSpPr>
        <p:spPr>
          <a:xfrm>
            <a:off x="1508125" y="4144963"/>
            <a:ext cx="7042150" cy="18700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A26DFFD-1957-9D4B-B7AE-77AAF3ABBE8B}"/>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3161BCD4-85FA-224B-945D-D2A04AB514D0}"/>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E2174C38-89BE-964F-9FCB-03C449B6EACD}"/>
              </a:ext>
            </a:extLst>
          </p:cNvPr>
          <p:cNvSpPr>
            <a:spLocks noGrp="1" noChangeArrowheads="1"/>
          </p:cNvSpPr>
          <p:nvPr>
            <p:ph type="sldNum" sz="quarter" idx="12"/>
          </p:nvPr>
        </p:nvSpPr>
        <p:spPr>
          <a:ln/>
        </p:spPr>
        <p:txBody>
          <a:bodyPr/>
          <a:lstStyle>
            <a:lvl1pPr>
              <a:defRPr/>
            </a:lvl1pPr>
          </a:lstStyle>
          <a:p>
            <a:pPr>
              <a:defRPr/>
            </a:pPr>
            <a:fld id="{EEE46E58-6ADA-584C-B3FF-CA5A027EBEC4}" type="slidenum">
              <a:rPr lang="zh-CN" altLang="en-US"/>
              <a:pPr>
                <a:defRPr/>
              </a:pPr>
              <a:t>‹#›</a:t>
            </a:fld>
            <a:endParaRPr lang="en-US" altLang="zh-CN"/>
          </a:p>
        </p:txBody>
      </p:sp>
    </p:spTree>
    <p:extLst>
      <p:ext uri="{BB962C8B-B14F-4D97-AF65-F5344CB8AC3E}">
        <p14:creationId xmlns:p14="http://schemas.microsoft.com/office/powerpoint/2010/main" val="21821044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B1AFCE1-23E6-CF4C-93CE-E57086F6A8B6}"/>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DF6C05AE-BDB8-3C42-AEC8-16ADAC512C24}"/>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C957B801-5B82-A649-906C-6D2EFF9DEB57}"/>
              </a:ext>
            </a:extLst>
          </p:cNvPr>
          <p:cNvSpPr>
            <a:spLocks noGrp="1" noChangeArrowheads="1"/>
          </p:cNvSpPr>
          <p:nvPr>
            <p:ph type="sldNum" sz="quarter" idx="12"/>
          </p:nvPr>
        </p:nvSpPr>
        <p:spPr>
          <a:ln/>
        </p:spPr>
        <p:txBody>
          <a:bodyPr/>
          <a:lstStyle>
            <a:lvl1pPr>
              <a:defRPr/>
            </a:lvl1pPr>
          </a:lstStyle>
          <a:p>
            <a:pPr>
              <a:defRPr/>
            </a:pPr>
            <a:fld id="{BBBA01FD-A0EA-4148-A9E6-E890E97C58C7}" type="slidenum">
              <a:rPr lang="zh-CN" altLang="en-US"/>
              <a:pPr>
                <a:defRPr/>
              </a:pPr>
              <a:t>‹#›</a:t>
            </a:fld>
            <a:endParaRPr lang="en-US" altLang="zh-CN"/>
          </a:p>
        </p:txBody>
      </p:sp>
    </p:spTree>
    <p:extLst>
      <p:ext uri="{BB962C8B-B14F-4D97-AF65-F5344CB8AC3E}">
        <p14:creationId xmlns:p14="http://schemas.microsoft.com/office/powerpoint/2010/main" val="819367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5" y="291253"/>
            <a:ext cx="3309144" cy="1239520"/>
          </a:xfr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3932555" y="291282"/>
            <a:ext cx="5622925" cy="6243321"/>
          </a:xfrm>
        </p:spPr>
        <p:txBody>
          <a:bodyPr/>
          <a:lstStyle>
            <a:lvl1pPr>
              <a:defRPr sz="3500"/>
            </a:lvl1pPr>
            <a:lvl2pPr>
              <a:defRPr sz="3000"/>
            </a:lvl2pPr>
            <a:lvl3pPr>
              <a:defRPr sz="26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25" y="1530787"/>
            <a:ext cx="3309144" cy="5003801"/>
          </a:xfrm>
        </p:spPr>
        <p:txBody>
          <a:bodyPr/>
          <a:lstStyle>
            <a:lvl1pPr marL="0" indent="0">
              <a:buNone/>
              <a:defRPr sz="1500"/>
            </a:lvl1pPr>
            <a:lvl2pPr marL="495443" indent="0">
              <a:buNone/>
              <a:defRPr sz="1300"/>
            </a:lvl2pPr>
            <a:lvl3pPr marL="990886" indent="0">
              <a:buNone/>
              <a:defRPr sz="1100"/>
            </a:lvl3pPr>
            <a:lvl4pPr marL="1486324" indent="0">
              <a:buNone/>
              <a:defRPr sz="1000"/>
            </a:lvl4pPr>
            <a:lvl5pPr marL="1981766" indent="0">
              <a:buNone/>
              <a:defRPr sz="1000"/>
            </a:lvl5pPr>
            <a:lvl6pPr marL="2477202" indent="0">
              <a:buNone/>
              <a:defRPr sz="1000"/>
            </a:lvl6pPr>
            <a:lvl7pPr marL="2972648" indent="0">
              <a:buNone/>
              <a:defRPr sz="1000"/>
            </a:lvl7pPr>
            <a:lvl8pPr marL="3468085" indent="0">
              <a:buNone/>
              <a:defRPr sz="1000"/>
            </a:lvl8pPr>
            <a:lvl9pPr marL="3963525"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E6198D96-CA22-5147-8DA1-8C58DC04450D}"/>
              </a:ext>
            </a:extLst>
          </p:cNvPr>
          <p:cNvSpPr>
            <a:spLocks noGrp="1"/>
          </p:cNvSpPr>
          <p:nvPr>
            <p:ph type="dt" sz="half" idx="10"/>
          </p:nvPr>
        </p:nvSpPr>
        <p:spPr/>
        <p:txBody>
          <a:bodyPr/>
          <a:lstStyle>
            <a:lvl1pPr>
              <a:defRPr/>
            </a:lvl1pPr>
          </a:lstStyle>
          <a:p>
            <a:pPr>
              <a:defRPr/>
            </a:pPr>
            <a:endParaRPr lang="en-US" altLang="zh-CN"/>
          </a:p>
        </p:txBody>
      </p:sp>
      <p:sp>
        <p:nvSpPr>
          <p:cNvPr id="6" name="Footer Placeholder 4">
            <a:extLst>
              <a:ext uri="{FF2B5EF4-FFF2-40B4-BE49-F238E27FC236}">
                <a16:creationId xmlns:a16="http://schemas.microsoft.com/office/drawing/2014/main" id="{58A861F6-E8EA-704C-98B5-675FB3CB0A35}"/>
              </a:ext>
            </a:extLst>
          </p:cNvPr>
          <p:cNvSpPr>
            <a:spLocks noGrp="1"/>
          </p:cNvSpPr>
          <p:nvPr>
            <p:ph type="ftr" sz="quarter" idx="11"/>
          </p:nvPr>
        </p:nvSpPr>
        <p:spPr/>
        <p:txBody>
          <a:bodyPr/>
          <a:lstStyle>
            <a:lvl1pPr>
              <a:defRPr/>
            </a:lvl1pPr>
          </a:lstStyle>
          <a:p>
            <a:pPr>
              <a:defRPr/>
            </a:pPr>
            <a:endParaRPr lang="en-US" altLang="zh-CN"/>
          </a:p>
        </p:txBody>
      </p:sp>
      <p:sp>
        <p:nvSpPr>
          <p:cNvPr id="7" name="Slide Number Placeholder 5">
            <a:extLst>
              <a:ext uri="{FF2B5EF4-FFF2-40B4-BE49-F238E27FC236}">
                <a16:creationId xmlns:a16="http://schemas.microsoft.com/office/drawing/2014/main" id="{A82A3201-27EF-3E4F-BA19-E67245CCBF08}"/>
              </a:ext>
            </a:extLst>
          </p:cNvPr>
          <p:cNvSpPr>
            <a:spLocks noGrp="1"/>
          </p:cNvSpPr>
          <p:nvPr>
            <p:ph type="sldNum" sz="quarter" idx="12"/>
          </p:nvPr>
        </p:nvSpPr>
        <p:spPr/>
        <p:txBody>
          <a:bodyPr/>
          <a:lstStyle>
            <a:lvl1pPr>
              <a:defRPr/>
            </a:lvl1pPr>
          </a:lstStyle>
          <a:p>
            <a:pPr>
              <a:defRPr/>
            </a:pPr>
            <a:fld id="{D25C5CA2-8946-B642-97C1-4D5F9CC1AC46}" type="slidenum">
              <a:rPr lang="zh-CN" altLang="en-US"/>
              <a:pPr>
                <a:defRPr/>
              </a:pPr>
              <a:t>‹#›</a:t>
            </a:fld>
            <a:endParaRPr lang="en-US" altLang="zh-CN"/>
          </a:p>
        </p:txBody>
      </p:sp>
    </p:spTree>
    <p:extLst>
      <p:ext uri="{BB962C8B-B14F-4D97-AF65-F5344CB8AC3E}">
        <p14:creationId xmlns:p14="http://schemas.microsoft.com/office/powerpoint/2010/main" val="33419296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700588"/>
            <a:ext cx="8548687" cy="1452562"/>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95338" y="3100388"/>
            <a:ext cx="8548687" cy="16002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F9CD09D-293A-CD43-97D3-3E1FD8091F9F}"/>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8F07F157-D219-6A4C-99F4-FBC9155EBF05}"/>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3C2DBD97-AEEC-1D4B-8230-40738A41CC45}"/>
              </a:ext>
            </a:extLst>
          </p:cNvPr>
          <p:cNvSpPr>
            <a:spLocks noGrp="1" noChangeArrowheads="1"/>
          </p:cNvSpPr>
          <p:nvPr>
            <p:ph type="sldNum" sz="quarter" idx="12"/>
          </p:nvPr>
        </p:nvSpPr>
        <p:spPr>
          <a:ln/>
        </p:spPr>
        <p:txBody>
          <a:bodyPr/>
          <a:lstStyle>
            <a:lvl1pPr>
              <a:defRPr/>
            </a:lvl1pPr>
          </a:lstStyle>
          <a:p>
            <a:pPr>
              <a:defRPr/>
            </a:pPr>
            <a:fld id="{C56E80A0-3037-2F4C-9D03-E6F4C24A3CEB}" type="slidenum">
              <a:rPr lang="zh-CN" altLang="en-US"/>
              <a:pPr>
                <a:defRPr/>
              </a:pPr>
              <a:t>‹#›</a:t>
            </a:fld>
            <a:endParaRPr lang="en-US" altLang="zh-CN"/>
          </a:p>
        </p:txBody>
      </p:sp>
    </p:spTree>
    <p:extLst>
      <p:ext uri="{BB962C8B-B14F-4D97-AF65-F5344CB8AC3E}">
        <p14:creationId xmlns:p14="http://schemas.microsoft.com/office/powerpoint/2010/main" val="18152194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54063" y="2112963"/>
            <a:ext cx="4198937" cy="4389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2112963"/>
            <a:ext cx="4198938" cy="4389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18640BC-275F-EE49-AEA3-DB8C5D919766}"/>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id="{7E2C6F5E-7C15-564D-84A3-F1EE4E2BF639}"/>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id="{ADA5F5B1-9852-4849-A9B6-4BB4E5197B5A}"/>
              </a:ext>
            </a:extLst>
          </p:cNvPr>
          <p:cNvSpPr>
            <a:spLocks noGrp="1" noChangeArrowheads="1"/>
          </p:cNvSpPr>
          <p:nvPr>
            <p:ph type="sldNum" sz="quarter" idx="12"/>
          </p:nvPr>
        </p:nvSpPr>
        <p:spPr>
          <a:ln/>
        </p:spPr>
        <p:txBody>
          <a:bodyPr/>
          <a:lstStyle>
            <a:lvl1pPr>
              <a:defRPr/>
            </a:lvl1pPr>
          </a:lstStyle>
          <a:p>
            <a:pPr>
              <a:defRPr/>
            </a:pPr>
            <a:fld id="{3A587AA8-5631-294E-9795-A4442ADA3773}" type="slidenum">
              <a:rPr lang="zh-CN" altLang="en-US"/>
              <a:pPr>
                <a:defRPr/>
              </a:pPr>
              <a:t>‹#›</a:t>
            </a:fld>
            <a:endParaRPr lang="en-US" altLang="zh-CN"/>
          </a:p>
        </p:txBody>
      </p:sp>
    </p:spTree>
    <p:extLst>
      <p:ext uri="{BB962C8B-B14F-4D97-AF65-F5344CB8AC3E}">
        <p14:creationId xmlns:p14="http://schemas.microsoft.com/office/powerpoint/2010/main" val="116988572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238" y="293688"/>
            <a:ext cx="9051925" cy="12192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3238" y="1636713"/>
            <a:ext cx="4443412" cy="6826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3238" y="2319338"/>
            <a:ext cx="4443412" cy="42148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10163" y="1636713"/>
            <a:ext cx="4445000" cy="6826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10163" y="2319338"/>
            <a:ext cx="4445000" cy="42148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F8A4B06-A0D3-014B-AB2C-ED8157262678}"/>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a:extLst>
              <a:ext uri="{FF2B5EF4-FFF2-40B4-BE49-F238E27FC236}">
                <a16:creationId xmlns:a16="http://schemas.microsoft.com/office/drawing/2014/main" id="{A8887A97-1C33-F245-9AF5-1C29B68B6064}"/>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a:extLst>
              <a:ext uri="{FF2B5EF4-FFF2-40B4-BE49-F238E27FC236}">
                <a16:creationId xmlns:a16="http://schemas.microsoft.com/office/drawing/2014/main" id="{C977F6B8-C64F-0247-8E81-BCE4C942E967}"/>
              </a:ext>
            </a:extLst>
          </p:cNvPr>
          <p:cNvSpPr>
            <a:spLocks noGrp="1" noChangeArrowheads="1"/>
          </p:cNvSpPr>
          <p:nvPr>
            <p:ph type="sldNum" sz="quarter" idx="12"/>
          </p:nvPr>
        </p:nvSpPr>
        <p:spPr>
          <a:ln/>
        </p:spPr>
        <p:txBody>
          <a:bodyPr/>
          <a:lstStyle>
            <a:lvl1pPr>
              <a:defRPr/>
            </a:lvl1pPr>
          </a:lstStyle>
          <a:p>
            <a:pPr>
              <a:defRPr/>
            </a:pPr>
            <a:fld id="{86A82614-D12D-0D4D-B400-EB7AD1BD66CC}" type="slidenum">
              <a:rPr lang="zh-CN" altLang="en-US"/>
              <a:pPr>
                <a:defRPr/>
              </a:pPr>
              <a:t>‹#›</a:t>
            </a:fld>
            <a:endParaRPr lang="en-US" altLang="zh-CN"/>
          </a:p>
        </p:txBody>
      </p:sp>
    </p:spTree>
    <p:extLst>
      <p:ext uri="{BB962C8B-B14F-4D97-AF65-F5344CB8AC3E}">
        <p14:creationId xmlns:p14="http://schemas.microsoft.com/office/powerpoint/2010/main" val="110610927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13648E2-C5F1-3C48-99DA-CA25A7776BCA}"/>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a:extLst>
              <a:ext uri="{FF2B5EF4-FFF2-40B4-BE49-F238E27FC236}">
                <a16:creationId xmlns:a16="http://schemas.microsoft.com/office/drawing/2014/main" id="{34DE8E4F-0E1D-194A-A3EA-C47D3BD2844E}"/>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a:extLst>
              <a:ext uri="{FF2B5EF4-FFF2-40B4-BE49-F238E27FC236}">
                <a16:creationId xmlns:a16="http://schemas.microsoft.com/office/drawing/2014/main" id="{D40CD745-DDC5-E045-9173-CF8D4CEC04F2}"/>
              </a:ext>
            </a:extLst>
          </p:cNvPr>
          <p:cNvSpPr>
            <a:spLocks noGrp="1" noChangeArrowheads="1"/>
          </p:cNvSpPr>
          <p:nvPr>
            <p:ph type="sldNum" sz="quarter" idx="12"/>
          </p:nvPr>
        </p:nvSpPr>
        <p:spPr>
          <a:ln/>
        </p:spPr>
        <p:txBody>
          <a:bodyPr/>
          <a:lstStyle>
            <a:lvl1pPr>
              <a:defRPr/>
            </a:lvl1pPr>
          </a:lstStyle>
          <a:p>
            <a:pPr>
              <a:defRPr/>
            </a:pPr>
            <a:fld id="{786A3BE5-7112-534D-B87C-FF28968D8C68}" type="slidenum">
              <a:rPr lang="zh-CN" altLang="en-US"/>
              <a:pPr>
                <a:defRPr/>
              </a:pPr>
              <a:t>‹#›</a:t>
            </a:fld>
            <a:endParaRPr lang="en-US" altLang="zh-CN"/>
          </a:p>
        </p:txBody>
      </p:sp>
    </p:spTree>
    <p:extLst>
      <p:ext uri="{BB962C8B-B14F-4D97-AF65-F5344CB8AC3E}">
        <p14:creationId xmlns:p14="http://schemas.microsoft.com/office/powerpoint/2010/main" val="41487887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BA2A4FE-E2E7-D045-9CE0-B12AA0711F9F}"/>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a:extLst>
              <a:ext uri="{FF2B5EF4-FFF2-40B4-BE49-F238E27FC236}">
                <a16:creationId xmlns:a16="http://schemas.microsoft.com/office/drawing/2014/main" id="{4DDAB541-4BD4-E74E-8CEC-6E530E98CE24}"/>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a:extLst>
              <a:ext uri="{FF2B5EF4-FFF2-40B4-BE49-F238E27FC236}">
                <a16:creationId xmlns:a16="http://schemas.microsoft.com/office/drawing/2014/main" id="{C210CA8E-92E4-124F-B1E2-DE4E6F27409D}"/>
              </a:ext>
            </a:extLst>
          </p:cNvPr>
          <p:cNvSpPr>
            <a:spLocks noGrp="1" noChangeArrowheads="1"/>
          </p:cNvSpPr>
          <p:nvPr>
            <p:ph type="sldNum" sz="quarter" idx="12"/>
          </p:nvPr>
        </p:nvSpPr>
        <p:spPr>
          <a:ln/>
        </p:spPr>
        <p:txBody>
          <a:bodyPr/>
          <a:lstStyle>
            <a:lvl1pPr>
              <a:defRPr/>
            </a:lvl1pPr>
          </a:lstStyle>
          <a:p>
            <a:pPr>
              <a:defRPr/>
            </a:pPr>
            <a:fld id="{05550ED4-4AF5-224B-A7B4-9E90CBED7F70}" type="slidenum">
              <a:rPr lang="zh-CN" altLang="en-US"/>
              <a:pPr>
                <a:defRPr/>
              </a:pPr>
              <a:t>‹#›</a:t>
            </a:fld>
            <a:endParaRPr lang="en-US" altLang="zh-CN"/>
          </a:p>
        </p:txBody>
      </p:sp>
    </p:spTree>
    <p:extLst>
      <p:ext uri="{BB962C8B-B14F-4D97-AF65-F5344CB8AC3E}">
        <p14:creationId xmlns:p14="http://schemas.microsoft.com/office/powerpoint/2010/main" val="22079727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290513"/>
            <a:ext cx="3308350" cy="12398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32238" y="290513"/>
            <a:ext cx="5622925" cy="62436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3238" y="1530350"/>
            <a:ext cx="3308350" cy="5003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92830FB-5CAA-0140-A597-80ACC74242DC}"/>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id="{A3434E06-DF33-AB4E-84D1-A9139BB19B7A}"/>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id="{D71E246F-7947-6C4F-B16F-3B19EBC1632E}"/>
              </a:ext>
            </a:extLst>
          </p:cNvPr>
          <p:cNvSpPr>
            <a:spLocks noGrp="1" noChangeArrowheads="1"/>
          </p:cNvSpPr>
          <p:nvPr>
            <p:ph type="sldNum" sz="quarter" idx="12"/>
          </p:nvPr>
        </p:nvSpPr>
        <p:spPr>
          <a:ln/>
        </p:spPr>
        <p:txBody>
          <a:bodyPr/>
          <a:lstStyle>
            <a:lvl1pPr>
              <a:defRPr/>
            </a:lvl1pPr>
          </a:lstStyle>
          <a:p>
            <a:pPr>
              <a:defRPr/>
            </a:pPr>
            <a:fld id="{2E76E258-26F3-3243-B2A7-BD43B4DDC4B8}" type="slidenum">
              <a:rPr lang="zh-CN" altLang="en-US"/>
              <a:pPr>
                <a:defRPr/>
              </a:pPr>
              <a:t>‹#›</a:t>
            </a:fld>
            <a:endParaRPr lang="en-US" altLang="zh-CN"/>
          </a:p>
        </p:txBody>
      </p:sp>
    </p:spTree>
    <p:extLst>
      <p:ext uri="{BB962C8B-B14F-4D97-AF65-F5344CB8AC3E}">
        <p14:creationId xmlns:p14="http://schemas.microsoft.com/office/powerpoint/2010/main" val="28968376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121275"/>
            <a:ext cx="6035675" cy="6032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71675" y="654050"/>
            <a:ext cx="6035675" cy="43894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71675" y="5724525"/>
            <a:ext cx="6035675" cy="8588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E344974-0339-8245-8AC1-C7405BF4E29C}"/>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id="{5C246FB3-1842-4C41-A41B-B2F58430DF2B}"/>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id="{9D8B767C-248E-8148-B40D-A5AC5C58450F}"/>
              </a:ext>
            </a:extLst>
          </p:cNvPr>
          <p:cNvSpPr>
            <a:spLocks noGrp="1" noChangeArrowheads="1"/>
          </p:cNvSpPr>
          <p:nvPr>
            <p:ph type="sldNum" sz="quarter" idx="12"/>
          </p:nvPr>
        </p:nvSpPr>
        <p:spPr>
          <a:ln/>
        </p:spPr>
        <p:txBody>
          <a:bodyPr/>
          <a:lstStyle>
            <a:lvl1pPr>
              <a:defRPr/>
            </a:lvl1pPr>
          </a:lstStyle>
          <a:p>
            <a:pPr>
              <a:defRPr/>
            </a:pPr>
            <a:fld id="{D6F63B17-E031-1945-9EDB-D34E4F1FD22B}" type="slidenum">
              <a:rPr lang="zh-CN" altLang="en-US"/>
              <a:pPr>
                <a:defRPr/>
              </a:pPr>
              <a:t>‹#›</a:t>
            </a:fld>
            <a:endParaRPr lang="en-US" altLang="zh-CN"/>
          </a:p>
        </p:txBody>
      </p:sp>
    </p:spTree>
    <p:extLst>
      <p:ext uri="{BB962C8B-B14F-4D97-AF65-F5344CB8AC3E}">
        <p14:creationId xmlns:p14="http://schemas.microsoft.com/office/powerpoint/2010/main" val="237107763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D96B395-23D5-8146-B698-ACD26F4EB996}"/>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A3D46A1C-D304-274F-921E-E8ABD916CB3E}"/>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C000458C-847C-934E-BBCC-AB926BB44FFD}"/>
              </a:ext>
            </a:extLst>
          </p:cNvPr>
          <p:cNvSpPr>
            <a:spLocks noGrp="1" noChangeArrowheads="1"/>
          </p:cNvSpPr>
          <p:nvPr>
            <p:ph type="sldNum" sz="quarter" idx="12"/>
          </p:nvPr>
        </p:nvSpPr>
        <p:spPr>
          <a:ln/>
        </p:spPr>
        <p:txBody>
          <a:bodyPr/>
          <a:lstStyle>
            <a:lvl1pPr>
              <a:defRPr/>
            </a:lvl1pPr>
          </a:lstStyle>
          <a:p>
            <a:pPr>
              <a:defRPr/>
            </a:pPr>
            <a:fld id="{E7809B7C-DECF-A34C-B452-7BE77CF7EDE3}" type="slidenum">
              <a:rPr lang="zh-CN" altLang="en-US"/>
              <a:pPr>
                <a:defRPr/>
              </a:pPr>
              <a:t>‹#›</a:t>
            </a:fld>
            <a:endParaRPr lang="en-US" altLang="zh-CN"/>
          </a:p>
        </p:txBody>
      </p:sp>
    </p:spTree>
    <p:extLst>
      <p:ext uri="{BB962C8B-B14F-4D97-AF65-F5344CB8AC3E}">
        <p14:creationId xmlns:p14="http://schemas.microsoft.com/office/powerpoint/2010/main" val="386015153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7563" y="650875"/>
            <a:ext cx="2136775"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54063" y="650875"/>
            <a:ext cx="62611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D5448A1-86C9-D549-9FE0-D32BB10E2105}"/>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C3914C6C-4DFF-4A45-82D9-D4922A15C8C8}"/>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A6F89606-87E8-6841-BAFD-21151AE49580}"/>
              </a:ext>
            </a:extLst>
          </p:cNvPr>
          <p:cNvSpPr>
            <a:spLocks noGrp="1" noChangeArrowheads="1"/>
          </p:cNvSpPr>
          <p:nvPr>
            <p:ph type="sldNum" sz="quarter" idx="12"/>
          </p:nvPr>
        </p:nvSpPr>
        <p:spPr>
          <a:ln/>
        </p:spPr>
        <p:txBody>
          <a:bodyPr/>
          <a:lstStyle>
            <a:lvl1pPr>
              <a:defRPr/>
            </a:lvl1pPr>
          </a:lstStyle>
          <a:p>
            <a:pPr>
              <a:defRPr/>
            </a:pPr>
            <a:fld id="{B505AEAA-1293-924C-A0D9-0293DF443611}" type="slidenum">
              <a:rPr lang="zh-CN" altLang="en-US"/>
              <a:pPr>
                <a:defRPr/>
              </a:pPr>
              <a:t>‹#›</a:t>
            </a:fld>
            <a:endParaRPr lang="en-US" altLang="zh-CN"/>
          </a:p>
        </p:txBody>
      </p:sp>
    </p:spTree>
    <p:extLst>
      <p:ext uri="{BB962C8B-B14F-4D97-AF65-F5344CB8AC3E}">
        <p14:creationId xmlns:p14="http://schemas.microsoft.com/office/powerpoint/2010/main" val="1717701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120644"/>
            <a:ext cx="6035040" cy="604521"/>
          </a:xfr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1971517" y="653627"/>
            <a:ext cx="6035040" cy="4389120"/>
          </a:xfrm>
        </p:spPr>
        <p:txBody>
          <a:bodyPr rtlCol="0">
            <a:normAutofit/>
          </a:bodyPr>
          <a:lstStyle>
            <a:lvl1pPr marL="0" indent="0">
              <a:buNone/>
              <a:defRPr sz="3500"/>
            </a:lvl1pPr>
            <a:lvl2pPr marL="495443" indent="0">
              <a:buNone/>
              <a:defRPr sz="3000"/>
            </a:lvl2pPr>
            <a:lvl3pPr marL="990886" indent="0">
              <a:buNone/>
              <a:defRPr sz="2600"/>
            </a:lvl3pPr>
            <a:lvl4pPr marL="1486324" indent="0">
              <a:buNone/>
              <a:defRPr sz="2200"/>
            </a:lvl4pPr>
            <a:lvl5pPr marL="1981766" indent="0">
              <a:buNone/>
              <a:defRPr sz="2200"/>
            </a:lvl5pPr>
            <a:lvl6pPr marL="2477202" indent="0">
              <a:buNone/>
              <a:defRPr sz="2200"/>
            </a:lvl6pPr>
            <a:lvl7pPr marL="2972648" indent="0">
              <a:buNone/>
              <a:defRPr sz="2200"/>
            </a:lvl7pPr>
            <a:lvl8pPr marL="3468085" indent="0">
              <a:buNone/>
              <a:defRPr sz="2200"/>
            </a:lvl8pPr>
            <a:lvl9pPr marL="3963525" indent="0">
              <a:buNone/>
              <a:defRPr sz="2200"/>
            </a:lvl9pPr>
          </a:lstStyle>
          <a:p>
            <a:pPr lvl="0"/>
            <a:endParaRPr lang="en-US" noProof="0"/>
          </a:p>
        </p:txBody>
      </p:sp>
      <p:sp>
        <p:nvSpPr>
          <p:cNvPr id="4" name="Text Placeholder 3"/>
          <p:cNvSpPr>
            <a:spLocks noGrp="1"/>
          </p:cNvSpPr>
          <p:nvPr>
            <p:ph type="body" sz="half" idx="2"/>
          </p:nvPr>
        </p:nvSpPr>
        <p:spPr>
          <a:xfrm>
            <a:off x="1971517" y="5725165"/>
            <a:ext cx="6035040" cy="858519"/>
          </a:xfrm>
        </p:spPr>
        <p:txBody>
          <a:bodyPr/>
          <a:lstStyle>
            <a:lvl1pPr marL="0" indent="0">
              <a:buNone/>
              <a:defRPr sz="1500"/>
            </a:lvl1pPr>
            <a:lvl2pPr marL="495443" indent="0">
              <a:buNone/>
              <a:defRPr sz="1300"/>
            </a:lvl2pPr>
            <a:lvl3pPr marL="990886" indent="0">
              <a:buNone/>
              <a:defRPr sz="1100"/>
            </a:lvl3pPr>
            <a:lvl4pPr marL="1486324" indent="0">
              <a:buNone/>
              <a:defRPr sz="1000"/>
            </a:lvl4pPr>
            <a:lvl5pPr marL="1981766" indent="0">
              <a:buNone/>
              <a:defRPr sz="1000"/>
            </a:lvl5pPr>
            <a:lvl6pPr marL="2477202" indent="0">
              <a:buNone/>
              <a:defRPr sz="1000"/>
            </a:lvl6pPr>
            <a:lvl7pPr marL="2972648" indent="0">
              <a:buNone/>
              <a:defRPr sz="1000"/>
            </a:lvl7pPr>
            <a:lvl8pPr marL="3468085" indent="0">
              <a:buNone/>
              <a:defRPr sz="1000"/>
            </a:lvl8pPr>
            <a:lvl9pPr marL="3963525"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FA7F4194-C9E5-7D44-8CE0-486E6728C235}"/>
              </a:ext>
            </a:extLst>
          </p:cNvPr>
          <p:cNvSpPr>
            <a:spLocks noGrp="1"/>
          </p:cNvSpPr>
          <p:nvPr>
            <p:ph type="dt" sz="half" idx="10"/>
          </p:nvPr>
        </p:nvSpPr>
        <p:spPr/>
        <p:txBody>
          <a:bodyPr/>
          <a:lstStyle>
            <a:lvl1pPr>
              <a:defRPr/>
            </a:lvl1pPr>
          </a:lstStyle>
          <a:p>
            <a:pPr>
              <a:defRPr/>
            </a:pPr>
            <a:endParaRPr lang="en-US" altLang="zh-CN"/>
          </a:p>
        </p:txBody>
      </p:sp>
      <p:sp>
        <p:nvSpPr>
          <p:cNvPr id="6" name="Footer Placeholder 4">
            <a:extLst>
              <a:ext uri="{FF2B5EF4-FFF2-40B4-BE49-F238E27FC236}">
                <a16:creationId xmlns:a16="http://schemas.microsoft.com/office/drawing/2014/main" id="{5676E5F7-61D1-474E-B91E-AF33DE490BC6}"/>
              </a:ext>
            </a:extLst>
          </p:cNvPr>
          <p:cNvSpPr>
            <a:spLocks noGrp="1"/>
          </p:cNvSpPr>
          <p:nvPr>
            <p:ph type="ftr" sz="quarter" idx="11"/>
          </p:nvPr>
        </p:nvSpPr>
        <p:spPr/>
        <p:txBody>
          <a:bodyPr/>
          <a:lstStyle>
            <a:lvl1pPr>
              <a:defRPr/>
            </a:lvl1pPr>
          </a:lstStyle>
          <a:p>
            <a:pPr>
              <a:defRPr/>
            </a:pPr>
            <a:endParaRPr lang="en-US" altLang="zh-CN"/>
          </a:p>
        </p:txBody>
      </p:sp>
      <p:sp>
        <p:nvSpPr>
          <p:cNvPr id="7" name="Slide Number Placeholder 5">
            <a:extLst>
              <a:ext uri="{FF2B5EF4-FFF2-40B4-BE49-F238E27FC236}">
                <a16:creationId xmlns:a16="http://schemas.microsoft.com/office/drawing/2014/main" id="{41FFA3FF-157D-CD4C-A0E9-96F9E8E85317}"/>
              </a:ext>
            </a:extLst>
          </p:cNvPr>
          <p:cNvSpPr>
            <a:spLocks noGrp="1"/>
          </p:cNvSpPr>
          <p:nvPr>
            <p:ph type="sldNum" sz="quarter" idx="12"/>
          </p:nvPr>
        </p:nvSpPr>
        <p:spPr/>
        <p:txBody>
          <a:bodyPr/>
          <a:lstStyle>
            <a:lvl1pPr>
              <a:defRPr/>
            </a:lvl1pPr>
          </a:lstStyle>
          <a:p>
            <a:pPr>
              <a:defRPr/>
            </a:pPr>
            <a:fld id="{9F993123-7014-CF4F-A043-B2E1A4079465}" type="slidenum">
              <a:rPr lang="zh-CN" altLang="en-US"/>
              <a:pPr>
                <a:defRPr/>
              </a:pPr>
              <a:t>‹#›</a:t>
            </a:fld>
            <a:endParaRPr lang="en-US" altLang="zh-CN"/>
          </a:p>
        </p:txBody>
      </p:sp>
    </p:spTree>
    <p:extLst>
      <p:ext uri="{BB962C8B-B14F-4D97-AF65-F5344CB8AC3E}">
        <p14:creationId xmlns:p14="http://schemas.microsoft.com/office/powerpoint/2010/main" val="1862126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3544A19-18DC-CB40-86C2-4670F7E304D7}"/>
              </a:ext>
            </a:extLst>
          </p:cNvPr>
          <p:cNvSpPr>
            <a:spLocks noGrp="1"/>
          </p:cNvSpPr>
          <p:nvPr>
            <p:ph type="title"/>
          </p:nvPr>
        </p:nvSpPr>
        <p:spPr bwMode="auto">
          <a:xfrm>
            <a:off x="503238" y="293688"/>
            <a:ext cx="90519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090" tIns="49544" rIns="99090" bIns="49544"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2110D62-57CE-5441-BB72-2D590273048D}"/>
              </a:ext>
            </a:extLst>
          </p:cNvPr>
          <p:cNvSpPr>
            <a:spLocks noGrp="1"/>
          </p:cNvSpPr>
          <p:nvPr>
            <p:ph type="body" idx="1"/>
          </p:nvPr>
        </p:nvSpPr>
        <p:spPr bwMode="auto">
          <a:xfrm>
            <a:off x="503238" y="1706563"/>
            <a:ext cx="9051925" cy="482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090" tIns="49544" rIns="99090" bIns="495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A303A85-B1FD-434D-A83B-D3D922ECF8E6}"/>
              </a:ext>
            </a:extLst>
          </p:cNvPr>
          <p:cNvSpPr>
            <a:spLocks noGrp="1"/>
          </p:cNvSpPr>
          <p:nvPr>
            <p:ph type="dt" sz="half" idx="2"/>
          </p:nvPr>
        </p:nvSpPr>
        <p:spPr>
          <a:xfrm>
            <a:off x="503238" y="6780213"/>
            <a:ext cx="2346325" cy="388937"/>
          </a:xfrm>
          <a:prstGeom prst="rect">
            <a:avLst/>
          </a:prstGeom>
        </p:spPr>
        <p:txBody>
          <a:bodyPr vert="horz" wrap="square" lIns="99090" tIns="49544" rIns="99090" bIns="49544" numCol="1" anchor="ctr" anchorCtr="0" compatLnSpc="1">
            <a:prstTxWarp prst="textNoShape">
              <a:avLst/>
            </a:prstTxWarp>
          </a:bodyPr>
          <a:lstStyle>
            <a:lvl1pPr>
              <a:defRPr sz="1300">
                <a:solidFill>
                  <a:srgbClr val="898989"/>
                </a:solidFill>
              </a:defRPr>
            </a:lvl1pPr>
          </a:lstStyle>
          <a:p>
            <a:pPr>
              <a:defRPr/>
            </a:pPr>
            <a:endParaRPr lang="en-US" altLang="zh-CN"/>
          </a:p>
        </p:txBody>
      </p:sp>
      <p:sp>
        <p:nvSpPr>
          <p:cNvPr id="5" name="Footer Placeholder 4">
            <a:extLst>
              <a:ext uri="{FF2B5EF4-FFF2-40B4-BE49-F238E27FC236}">
                <a16:creationId xmlns:a16="http://schemas.microsoft.com/office/drawing/2014/main" id="{62FC706B-230C-E14A-B402-857C3D0A67D0}"/>
              </a:ext>
            </a:extLst>
          </p:cNvPr>
          <p:cNvSpPr>
            <a:spLocks noGrp="1"/>
          </p:cNvSpPr>
          <p:nvPr>
            <p:ph type="ftr" sz="quarter" idx="3"/>
          </p:nvPr>
        </p:nvSpPr>
        <p:spPr>
          <a:xfrm>
            <a:off x="3436938" y="6780213"/>
            <a:ext cx="3184525" cy="388937"/>
          </a:xfrm>
          <a:prstGeom prst="rect">
            <a:avLst/>
          </a:prstGeom>
        </p:spPr>
        <p:txBody>
          <a:bodyPr vert="horz" wrap="square" lIns="99090" tIns="49544" rIns="99090" bIns="49544" numCol="1" anchor="ctr" anchorCtr="0" compatLnSpc="1">
            <a:prstTxWarp prst="textNoShape">
              <a:avLst/>
            </a:prstTxWarp>
          </a:bodyPr>
          <a:lstStyle>
            <a:lvl1pPr algn="ctr">
              <a:defRPr sz="1300">
                <a:solidFill>
                  <a:srgbClr val="898989"/>
                </a:solidFill>
              </a:defRPr>
            </a:lvl1pPr>
          </a:lstStyle>
          <a:p>
            <a:pPr>
              <a:defRPr/>
            </a:pPr>
            <a:endParaRPr lang="en-US" altLang="zh-CN"/>
          </a:p>
        </p:txBody>
      </p:sp>
      <p:sp>
        <p:nvSpPr>
          <p:cNvPr id="6" name="Slide Number Placeholder 5">
            <a:extLst>
              <a:ext uri="{FF2B5EF4-FFF2-40B4-BE49-F238E27FC236}">
                <a16:creationId xmlns:a16="http://schemas.microsoft.com/office/drawing/2014/main" id="{0F718857-B037-F941-B39A-47BE3D942788}"/>
              </a:ext>
            </a:extLst>
          </p:cNvPr>
          <p:cNvSpPr>
            <a:spLocks noGrp="1"/>
          </p:cNvSpPr>
          <p:nvPr>
            <p:ph type="sldNum" sz="quarter" idx="4"/>
          </p:nvPr>
        </p:nvSpPr>
        <p:spPr>
          <a:xfrm>
            <a:off x="7208838" y="6780213"/>
            <a:ext cx="2346325" cy="388937"/>
          </a:xfrm>
          <a:prstGeom prst="rect">
            <a:avLst/>
          </a:prstGeom>
        </p:spPr>
        <p:txBody>
          <a:bodyPr vert="horz" wrap="square" lIns="99090" tIns="49544" rIns="99090" bIns="49544" numCol="1" anchor="ctr" anchorCtr="0" compatLnSpc="1">
            <a:prstTxWarp prst="textNoShape">
              <a:avLst/>
            </a:prstTxWarp>
          </a:bodyPr>
          <a:lstStyle>
            <a:lvl1pPr algn="r">
              <a:defRPr sz="1300">
                <a:solidFill>
                  <a:srgbClr val="898989"/>
                </a:solidFill>
              </a:defRPr>
            </a:lvl1pPr>
          </a:lstStyle>
          <a:p>
            <a:pPr>
              <a:defRPr/>
            </a:pPr>
            <a:fld id="{C5EA2B91-E29B-6241-B724-31FD9A1EC882}"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7701" r:id="rId1"/>
    <p:sldLayoutId id="2147487702" r:id="rId2"/>
    <p:sldLayoutId id="2147487703" r:id="rId3"/>
    <p:sldLayoutId id="2147487704" r:id="rId4"/>
    <p:sldLayoutId id="2147487705" r:id="rId5"/>
    <p:sldLayoutId id="2147487706" r:id="rId6"/>
    <p:sldLayoutId id="2147487707" r:id="rId7"/>
    <p:sldLayoutId id="2147487708" r:id="rId8"/>
    <p:sldLayoutId id="2147487709" r:id="rId9"/>
    <p:sldLayoutId id="2147487710" r:id="rId10"/>
    <p:sldLayoutId id="2147487711" r:id="rId11"/>
  </p:sldLayoutIdLst>
  <p:txStyles>
    <p:titleStyle>
      <a:lvl1pPr algn="ctr" defTabSz="989013" rtl="0" eaLnBrk="0" fontAlgn="base" hangingPunct="0">
        <a:spcBef>
          <a:spcPct val="0"/>
        </a:spcBef>
        <a:spcAft>
          <a:spcPct val="0"/>
        </a:spcAft>
        <a:defRPr sz="4800" kern="1200">
          <a:solidFill>
            <a:schemeClr val="tx1"/>
          </a:solidFill>
          <a:latin typeface="+mj-lt"/>
          <a:ea typeface="+mj-ea"/>
          <a:cs typeface="+mj-cs"/>
        </a:defRPr>
      </a:lvl1pPr>
      <a:lvl2pPr algn="ctr" defTabSz="989013" rtl="0" eaLnBrk="0" fontAlgn="base" hangingPunct="0">
        <a:spcBef>
          <a:spcPct val="0"/>
        </a:spcBef>
        <a:spcAft>
          <a:spcPct val="0"/>
        </a:spcAft>
        <a:defRPr sz="4800">
          <a:solidFill>
            <a:schemeClr val="tx1"/>
          </a:solidFill>
          <a:latin typeface="Calibri" pitchFamily="34" charset="0"/>
        </a:defRPr>
      </a:lvl2pPr>
      <a:lvl3pPr algn="ctr" defTabSz="989013" rtl="0" eaLnBrk="0" fontAlgn="base" hangingPunct="0">
        <a:spcBef>
          <a:spcPct val="0"/>
        </a:spcBef>
        <a:spcAft>
          <a:spcPct val="0"/>
        </a:spcAft>
        <a:defRPr sz="4800">
          <a:solidFill>
            <a:schemeClr val="tx1"/>
          </a:solidFill>
          <a:latin typeface="Calibri" pitchFamily="34" charset="0"/>
        </a:defRPr>
      </a:lvl3pPr>
      <a:lvl4pPr algn="ctr" defTabSz="989013" rtl="0" eaLnBrk="0" fontAlgn="base" hangingPunct="0">
        <a:spcBef>
          <a:spcPct val="0"/>
        </a:spcBef>
        <a:spcAft>
          <a:spcPct val="0"/>
        </a:spcAft>
        <a:defRPr sz="4800">
          <a:solidFill>
            <a:schemeClr val="tx1"/>
          </a:solidFill>
          <a:latin typeface="Calibri" pitchFamily="34" charset="0"/>
        </a:defRPr>
      </a:lvl4pPr>
      <a:lvl5pPr algn="ctr" defTabSz="989013" rtl="0" eaLnBrk="0" fontAlgn="base" hangingPunct="0">
        <a:spcBef>
          <a:spcPct val="0"/>
        </a:spcBef>
        <a:spcAft>
          <a:spcPct val="0"/>
        </a:spcAft>
        <a:defRPr sz="4800">
          <a:solidFill>
            <a:schemeClr val="tx1"/>
          </a:solidFill>
          <a:latin typeface="Calibri" pitchFamily="34" charset="0"/>
        </a:defRPr>
      </a:lvl5pPr>
      <a:lvl6pPr marL="456398" algn="ctr" defTabSz="990449" rtl="0" fontAlgn="base">
        <a:spcBef>
          <a:spcPct val="0"/>
        </a:spcBef>
        <a:spcAft>
          <a:spcPct val="0"/>
        </a:spcAft>
        <a:defRPr sz="4800">
          <a:solidFill>
            <a:schemeClr val="tx1"/>
          </a:solidFill>
          <a:latin typeface="Calibri" pitchFamily="34" charset="0"/>
        </a:defRPr>
      </a:lvl6pPr>
      <a:lvl7pPr marL="912797" algn="ctr" defTabSz="990449" rtl="0" fontAlgn="base">
        <a:spcBef>
          <a:spcPct val="0"/>
        </a:spcBef>
        <a:spcAft>
          <a:spcPct val="0"/>
        </a:spcAft>
        <a:defRPr sz="4800">
          <a:solidFill>
            <a:schemeClr val="tx1"/>
          </a:solidFill>
          <a:latin typeface="Calibri" pitchFamily="34" charset="0"/>
        </a:defRPr>
      </a:lvl7pPr>
      <a:lvl8pPr marL="1369194" algn="ctr" defTabSz="990449" rtl="0" fontAlgn="base">
        <a:spcBef>
          <a:spcPct val="0"/>
        </a:spcBef>
        <a:spcAft>
          <a:spcPct val="0"/>
        </a:spcAft>
        <a:defRPr sz="4800">
          <a:solidFill>
            <a:schemeClr val="tx1"/>
          </a:solidFill>
          <a:latin typeface="Calibri" pitchFamily="34" charset="0"/>
        </a:defRPr>
      </a:lvl8pPr>
      <a:lvl9pPr marL="1825592" algn="ctr" defTabSz="990449" rtl="0" fontAlgn="base">
        <a:spcBef>
          <a:spcPct val="0"/>
        </a:spcBef>
        <a:spcAft>
          <a:spcPct val="0"/>
        </a:spcAft>
        <a:defRPr sz="4800">
          <a:solidFill>
            <a:schemeClr val="tx1"/>
          </a:solidFill>
          <a:latin typeface="Calibri" pitchFamily="34" charset="0"/>
        </a:defRPr>
      </a:lvl9pPr>
    </p:titleStyle>
    <p:bodyStyle>
      <a:lvl1pPr marL="368300" indent="-368300" algn="l" defTabSz="989013" rtl="0" eaLnBrk="0" fontAlgn="base" hangingPunct="0">
        <a:spcBef>
          <a:spcPct val="20000"/>
        </a:spcBef>
        <a:spcAft>
          <a:spcPct val="0"/>
        </a:spcAft>
        <a:buFont typeface="Arial" panose="020B0604020202020204" pitchFamily="34" charset="0"/>
        <a:buChar char="•"/>
        <a:defRPr sz="3500" kern="1200">
          <a:solidFill>
            <a:schemeClr val="tx1"/>
          </a:solidFill>
          <a:latin typeface="+mn-lt"/>
          <a:ea typeface="+mn-ea"/>
          <a:cs typeface="+mn-cs"/>
        </a:defRPr>
      </a:lvl1pPr>
      <a:lvl2pPr marL="803275" indent="-306388" algn="l" defTabSz="989013" rtl="0" eaLnBrk="0" fontAlgn="base" hangingPunct="0">
        <a:spcBef>
          <a:spcPct val="20000"/>
        </a:spcBef>
        <a:spcAft>
          <a:spcPct val="0"/>
        </a:spcAft>
        <a:buFont typeface="Arial" panose="020B0604020202020204" pitchFamily="34" charset="0"/>
        <a:buChar char="–"/>
        <a:defRPr sz="3000" kern="1200">
          <a:solidFill>
            <a:schemeClr val="tx1"/>
          </a:solidFill>
          <a:latin typeface="+mn-lt"/>
          <a:ea typeface="+mn-ea"/>
          <a:cs typeface="+mn-cs"/>
        </a:defRPr>
      </a:lvl2pPr>
      <a:lvl3pPr marL="1235075" indent="-244475" algn="l" defTabSz="989013" rtl="0" eaLnBrk="0" fontAlgn="base" hangingPunct="0">
        <a:spcBef>
          <a:spcPct val="20000"/>
        </a:spcBef>
        <a:spcAft>
          <a:spcPct val="0"/>
        </a:spcAft>
        <a:buFont typeface="Arial" panose="020B0604020202020204" pitchFamily="34" charset="0"/>
        <a:buChar char="•"/>
        <a:defRPr sz="2600" kern="1200">
          <a:solidFill>
            <a:schemeClr val="tx1"/>
          </a:solidFill>
          <a:latin typeface="+mn-lt"/>
          <a:ea typeface="+mn-ea"/>
          <a:cs typeface="+mn-cs"/>
        </a:defRPr>
      </a:lvl3pPr>
      <a:lvl4pPr marL="1731963" indent="-244475" algn="l" defTabSz="989013" rtl="0" eaLnBrk="0" fontAlgn="base" hangingPunct="0">
        <a:spcBef>
          <a:spcPct val="20000"/>
        </a:spcBef>
        <a:spcAft>
          <a:spcPct val="0"/>
        </a:spcAft>
        <a:buFont typeface="Arial" panose="020B0604020202020204" pitchFamily="34" charset="0"/>
        <a:buChar char="–"/>
        <a:defRPr sz="2200" kern="1200">
          <a:solidFill>
            <a:schemeClr val="tx1"/>
          </a:solidFill>
          <a:latin typeface="+mn-lt"/>
          <a:ea typeface="+mn-ea"/>
          <a:cs typeface="+mn-cs"/>
        </a:defRPr>
      </a:lvl4pPr>
      <a:lvl5pPr marL="2225675" indent="-244475" algn="l" defTabSz="989013" rtl="0" eaLnBrk="0" fontAlgn="base" hangingPunct="0">
        <a:spcBef>
          <a:spcPct val="20000"/>
        </a:spcBef>
        <a:spcAft>
          <a:spcPct val="0"/>
        </a:spcAft>
        <a:buFont typeface="Arial" panose="020B0604020202020204" pitchFamily="34" charset="0"/>
        <a:buChar char="»"/>
        <a:defRPr sz="2200" kern="1200">
          <a:solidFill>
            <a:schemeClr val="tx1"/>
          </a:solidFill>
          <a:latin typeface="+mn-lt"/>
          <a:ea typeface="+mn-ea"/>
          <a:cs typeface="+mn-cs"/>
        </a:defRPr>
      </a:lvl5pPr>
      <a:lvl6pPr marL="2724927" indent="-247722" algn="l" defTabSz="990886"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220363" indent="-247722" algn="l" defTabSz="990886"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715805" indent="-247722" algn="l" defTabSz="990886"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211244" indent="-247722" algn="l" defTabSz="990886"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990886" rtl="0" eaLnBrk="1" latinLnBrk="0" hangingPunct="1">
        <a:defRPr sz="2000" kern="1200">
          <a:solidFill>
            <a:schemeClr val="tx1"/>
          </a:solidFill>
          <a:latin typeface="+mn-lt"/>
          <a:ea typeface="+mn-ea"/>
          <a:cs typeface="+mn-cs"/>
        </a:defRPr>
      </a:lvl1pPr>
      <a:lvl2pPr marL="495443" algn="l" defTabSz="990886" rtl="0" eaLnBrk="1" latinLnBrk="0" hangingPunct="1">
        <a:defRPr sz="2000" kern="1200">
          <a:solidFill>
            <a:schemeClr val="tx1"/>
          </a:solidFill>
          <a:latin typeface="+mn-lt"/>
          <a:ea typeface="+mn-ea"/>
          <a:cs typeface="+mn-cs"/>
        </a:defRPr>
      </a:lvl2pPr>
      <a:lvl3pPr marL="990886" algn="l" defTabSz="990886" rtl="0" eaLnBrk="1" latinLnBrk="0" hangingPunct="1">
        <a:defRPr sz="2000" kern="1200">
          <a:solidFill>
            <a:schemeClr val="tx1"/>
          </a:solidFill>
          <a:latin typeface="+mn-lt"/>
          <a:ea typeface="+mn-ea"/>
          <a:cs typeface="+mn-cs"/>
        </a:defRPr>
      </a:lvl3pPr>
      <a:lvl4pPr marL="1486324" algn="l" defTabSz="990886" rtl="0" eaLnBrk="1" latinLnBrk="0" hangingPunct="1">
        <a:defRPr sz="2000" kern="1200">
          <a:solidFill>
            <a:schemeClr val="tx1"/>
          </a:solidFill>
          <a:latin typeface="+mn-lt"/>
          <a:ea typeface="+mn-ea"/>
          <a:cs typeface="+mn-cs"/>
        </a:defRPr>
      </a:lvl4pPr>
      <a:lvl5pPr marL="1981766" algn="l" defTabSz="990886" rtl="0" eaLnBrk="1" latinLnBrk="0" hangingPunct="1">
        <a:defRPr sz="2000" kern="1200">
          <a:solidFill>
            <a:schemeClr val="tx1"/>
          </a:solidFill>
          <a:latin typeface="+mn-lt"/>
          <a:ea typeface="+mn-ea"/>
          <a:cs typeface="+mn-cs"/>
        </a:defRPr>
      </a:lvl5pPr>
      <a:lvl6pPr marL="2477202" algn="l" defTabSz="990886" rtl="0" eaLnBrk="1" latinLnBrk="0" hangingPunct="1">
        <a:defRPr sz="2000" kern="1200">
          <a:solidFill>
            <a:schemeClr val="tx1"/>
          </a:solidFill>
          <a:latin typeface="+mn-lt"/>
          <a:ea typeface="+mn-ea"/>
          <a:cs typeface="+mn-cs"/>
        </a:defRPr>
      </a:lvl6pPr>
      <a:lvl7pPr marL="2972648" algn="l" defTabSz="990886" rtl="0" eaLnBrk="1" latinLnBrk="0" hangingPunct="1">
        <a:defRPr sz="2000" kern="1200">
          <a:solidFill>
            <a:schemeClr val="tx1"/>
          </a:solidFill>
          <a:latin typeface="+mn-lt"/>
          <a:ea typeface="+mn-ea"/>
          <a:cs typeface="+mn-cs"/>
        </a:defRPr>
      </a:lvl7pPr>
      <a:lvl8pPr marL="3468085" algn="l" defTabSz="990886" rtl="0" eaLnBrk="1" latinLnBrk="0" hangingPunct="1">
        <a:defRPr sz="2000" kern="1200">
          <a:solidFill>
            <a:schemeClr val="tx1"/>
          </a:solidFill>
          <a:latin typeface="+mn-lt"/>
          <a:ea typeface="+mn-ea"/>
          <a:cs typeface="+mn-cs"/>
        </a:defRPr>
      </a:lvl8pPr>
      <a:lvl9pPr marL="3963525" algn="l" defTabSz="990886" rtl="0" eaLnBrk="1" latinLnBrk="0" hangingPunct="1">
        <a:defRPr sz="2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13156" name="Rectangle 4">
            <a:extLst>
              <a:ext uri="{FF2B5EF4-FFF2-40B4-BE49-F238E27FC236}">
                <a16:creationId xmlns:a16="http://schemas.microsoft.com/office/drawing/2014/main" id="{E1C92A76-6F48-7D44-9806-6406C6419A0F}"/>
              </a:ext>
            </a:extLst>
          </p:cNvPr>
          <p:cNvSpPr>
            <a:spLocks noGrp="1" noChangeArrowheads="1"/>
          </p:cNvSpPr>
          <p:nvPr>
            <p:ph type="sldNum" sz="quarter" idx="4"/>
          </p:nvPr>
        </p:nvSpPr>
        <p:spPr bwMode="auto">
          <a:xfrm>
            <a:off x="8815388" y="7016750"/>
            <a:ext cx="439737" cy="214313"/>
          </a:xfrm>
          <a:prstGeom prst="rect">
            <a:avLst/>
          </a:prstGeom>
          <a:noFill/>
          <a:ln w="9525">
            <a:noFill/>
            <a:miter lim="800000"/>
            <a:headEnd/>
            <a:tailEnd/>
          </a:ln>
        </p:spPr>
        <p:txBody>
          <a:bodyPr vert="horz" wrap="square" lIns="99248" tIns="49624" rIns="99248" bIns="49624" numCol="1" anchor="t" anchorCtr="0" compatLnSpc="1">
            <a:prstTxWarp prst="textNoShape">
              <a:avLst/>
            </a:prstTxWarp>
          </a:bodyPr>
          <a:lstStyle>
            <a:lvl1pPr algn="r">
              <a:defRPr sz="900" baseline="0">
                <a:solidFill>
                  <a:srgbClr val="000000"/>
                </a:solidFill>
                <a:latin typeface="Univers" panose="020F0502020204030204" pitchFamily="34" charset="0"/>
              </a:defRPr>
            </a:lvl1pPr>
          </a:lstStyle>
          <a:p>
            <a:pPr>
              <a:defRPr/>
            </a:pPr>
            <a:fld id="{C0C4E4FE-390A-6847-B66F-940A788F4763}" type="slidenum">
              <a:rPr lang="en-US" altLang="en-US"/>
              <a:pPr>
                <a:defRPr/>
              </a:pPr>
              <a:t>‹#›</a:t>
            </a:fld>
            <a:endParaRPr lang="en-US" altLang="en-US"/>
          </a:p>
        </p:txBody>
      </p:sp>
      <p:sp>
        <p:nvSpPr>
          <p:cNvPr id="13315" name="Rectangle 24">
            <a:extLst>
              <a:ext uri="{FF2B5EF4-FFF2-40B4-BE49-F238E27FC236}">
                <a16:creationId xmlns:a16="http://schemas.microsoft.com/office/drawing/2014/main" id="{01DFBBEC-A4C1-BD45-88E4-ECE203AB20A2}"/>
              </a:ext>
            </a:extLst>
          </p:cNvPr>
          <p:cNvSpPr>
            <a:spLocks noGrp="1" noChangeArrowheads="1"/>
          </p:cNvSpPr>
          <p:nvPr>
            <p:ph type="title"/>
          </p:nvPr>
        </p:nvSpPr>
        <p:spPr bwMode="auto">
          <a:xfrm>
            <a:off x="2786063" y="293688"/>
            <a:ext cx="69215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248" tIns="49624" rIns="99248" bIns="49624" numCol="1" anchor="ctr" anchorCtr="0" compatLnSpc="1">
            <a:prstTxWarp prst="textNoShape">
              <a:avLst/>
            </a:prstTxWarp>
          </a:bodyPr>
          <a:lstStyle/>
          <a:p>
            <a:pPr lvl="0"/>
            <a:r>
              <a:rPr lang="en-US" altLang="en-US"/>
              <a:t>Click to edit Master title style</a:t>
            </a:r>
          </a:p>
        </p:txBody>
      </p:sp>
      <p:sp>
        <p:nvSpPr>
          <p:cNvPr id="13316" name="Rectangle 25">
            <a:extLst>
              <a:ext uri="{FF2B5EF4-FFF2-40B4-BE49-F238E27FC236}">
                <a16:creationId xmlns:a16="http://schemas.microsoft.com/office/drawing/2014/main" id="{62086A5B-56CA-8C4C-B77E-56D9FCED1F4A}"/>
              </a:ext>
            </a:extLst>
          </p:cNvPr>
          <p:cNvSpPr>
            <a:spLocks noGrp="1" noChangeArrowheads="1"/>
          </p:cNvSpPr>
          <p:nvPr>
            <p:ph type="body" idx="1"/>
          </p:nvPr>
        </p:nvSpPr>
        <p:spPr bwMode="auto">
          <a:xfrm>
            <a:off x="515938" y="1701800"/>
            <a:ext cx="9051925" cy="482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248" tIns="49624" rIns="99248" bIns="4962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Oval 26">
            <a:extLst>
              <a:ext uri="{FF2B5EF4-FFF2-40B4-BE49-F238E27FC236}">
                <a16:creationId xmlns:a16="http://schemas.microsoft.com/office/drawing/2014/main" id="{10C477F2-763C-F84F-B620-21D000D78356}"/>
              </a:ext>
            </a:extLst>
          </p:cNvPr>
          <p:cNvSpPr>
            <a:spLocks noChangeArrowheads="1"/>
          </p:cNvSpPr>
          <p:nvPr/>
        </p:nvSpPr>
        <p:spPr bwMode="auto">
          <a:xfrm>
            <a:off x="280988" y="128588"/>
            <a:ext cx="1471612" cy="1381125"/>
          </a:xfrm>
          <a:prstGeom prst="ellipse">
            <a:avLst/>
          </a:prstGeom>
          <a:solidFill>
            <a:schemeClr val="bg1"/>
          </a:solidFill>
          <a:ln>
            <a:noFill/>
          </a:ln>
        </p:spPr>
        <p:txBody>
          <a:bodyPr wrap="none" lIns="99248" tIns="49624" rIns="99248" bIns="49624" anchor="ctr"/>
          <a:lstStyle>
            <a:lvl1pPr>
              <a:defRPr sz="2600" baseline="30000">
                <a:solidFill>
                  <a:schemeClr val="tx1"/>
                </a:solidFill>
                <a:latin typeface="Times New Roman" pitchFamily="18" charset="0"/>
              </a:defRPr>
            </a:lvl1pPr>
            <a:lvl2pPr marL="742950" indent="-285750">
              <a:defRPr sz="2600" baseline="30000">
                <a:solidFill>
                  <a:schemeClr val="tx1"/>
                </a:solidFill>
                <a:latin typeface="Times New Roman" pitchFamily="18" charset="0"/>
              </a:defRPr>
            </a:lvl2pPr>
            <a:lvl3pPr marL="1143000" indent="-228600">
              <a:defRPr sz="2600" baseline="30000">
                <a:solidFill>
                  <a:schemeClr val="tx1"/>
                </a:solidFill>
                <a:latin typeface="Times New Roman" pitchFamily="18" charset="0"/>
              </a:defRPr>
            </a:lvl3pPr>
            <a:lvl4pPr marL="1600200" indent="-228600">
              <a:defRPr sz="2600" baseline="30000">
                <a:solidFill>
                  <a:schemeClr val="tx1"/>
                </a:solidFill>
                <a:latin typeface="Times New Roman" pitchFamily="18" charset="0"/>
              </a:defRPr>
            </a:lvl4pPr>
            <a:lvl5pPr marL="2057400" indent="-228600">
              <a:defRPr sz="2600" baseline="30000">
                <a:solidFill>
                  <a:schemeClr val="tx1"/>
                </a:solidFill>
                <a:latin typeface="Times New Roman" pitchFamily="18" charset="0"/>
              </a:defRPr>
            </a:lvl5pPr>
            <a:lvl6pPr marL="2514600" indent="-228600" eaLnBrk="0" fontAlgn="base" hangingPunct="0">
              <a:spcBef>
                <a:spcPct val="0"/>
              </a:spcBef>
              <a:spcAft>
                <a:spcPct val="0"/>
              </a:spcAft>
              <a:defRPr sz="2600" baseline="30000">
                <a:solidFill>
                  <a:schemeClr val="tx1"/>
                </a:solidFill>
                <a:latin typeface="Times New Roman" pitchFamily="18" charset="0"/>
              </a:defRPr>
            </a:lvl6pPr>
            <a:lvl7pPr marL="2971800" indent="-228600" eaLnBrk="0" fontAlgn="base" hangingPunct="0">
              <a:spcBef>
                <a:spcPct val="0"/>
              </a:spcBef>
              <a:spcAft>
                <a:spcPct val="0"/>
              </a:spcAft>
              <a:defRPr sz="2600" baseline="30000">
                <a:solidFill>
                  <a:schemeClr val="tx1"/>
                </a:solidFill>
                <a:latin typeface="Times New Roman" pitchFamily="18" charset="0"/>
              </a:defRPr>
            </a:lvl7pPr>
            <a:lvl8pPr marL="3429000" indent="-228600" eaLnBrk="0" fontAlgn="base" hangingPunct="0">
              <a:spcBef>
                <a:spcPct val="0"/>
              </a:spcBef>
              <a:spcAft>
                <a:spcPct val="0"/>
              </a:spcAft>
              <a:defRPr sz="2600" baseline="30000">
                <a:solidFill>
                  <a:schemeClr val="tx1"/>
                </a:solidFill>
                <a:latin typeface="Times New Roman" pitchFamily="18" charset="0"/>
              </a:defRPr>
            </a:lvl8pPr>
            <a:lvl9pPr marL="3886200" indent="-228600" eaLnBrk="0" fontAlgn="base" hangingPunct="0">
              <a:spcBef>
                <a:spcPct val="0"/>
              </a:spcBef>
              <a:spcAft>
                <a:spcPct val="0"/>
              </a:spcAft>
              <a:defRPr sz="2600" baseline="30000">
                <a:solidFill>
                  <a:schemeClr val="tx1"/>
                </a:solidFill>
                <a:latin typeface="Times New Roman" pitchFamily="18" charset="0"/>
              </a:defRPr>
            </a:lvl9pPr>
          </a:lstStyle>
          <a:p>
            <a:pPr algn="ctr">
              <a:defRPr/>
            </a:pPr>
            <a:endParaRPr lang="en-US" altLang="en-US" sz="2000" baseline="0">
              <a:solidFill>
                <a:srgbClr val="000000"/>
              </a:solidFill>
            </a:endParaRPr>
          </a:p>
        </p:txBody>
      </p:sp>
    </p:spTree>
  </p:cSld>
  <p:clrMap bg1="lt1" tx1="dk1" bg2="lt2" tx2="dk2" accent1="accent1" accent2="accent2" accent3="accent3" accent4="accent4" accent5="accent5" accent6="accent6" hlink="hlink" folHlink="folHlink"/>
  <p:sldLayoutIdLst>
    <p:sldLayoutId id="2147487756" r:id="rId1"/>
    <p:sldLayoutId id="2147487757" r:id="rId2"/>
    <p:sldLayoutId id="2147487758" r:id="rId3"/>
    <p:sldLayoutId id="2147487759" r:id="rId4"/>
    <p:sldLayoutId id="2147487760" r:id="rId5"/>
    <p:sldLayoutId id="2147487761" r:id="rId6"/>
    <p:sldLayoutId id="2147487762" r:id="rId7"/>
    <p:sldLayoutId id="2147487763" r:id="rId8"/>
    <p:sldLayoutId id="2147487764" r:id="rId9"/>
    <p:sldLayoutId id="2147487765" r:id="rId10"/>
    <p:sldLayoutId id="2147487766" r:id="rId11"/>
  </p:sldLayoutIdLst>
  <p:hf hdr="0" ftr="0" dt="0"/>
  <p:txStyles>
    <p:titleStyle>
      <a:lvl1pPr algn="l" rtl="0" eaLnBrk="0" fontAlgn="base" hangingPunct="0">
        <a:spcBef>
          <a:spcPct val="0"/>
        </a:spcBef>
        <a:spcAft>
          <a:spcPct val="0"/>
        </a:spcAft>
        <a:defRPr sz="3500" b="1">
          <a:solidFill>
            <a:schemeClr val="tx2"/>
          </a:solidFill>
          <a:latin typeface="+mj-lt"/>
          <a:ea typeface="+mj-ea"/>
          <a:cs typeface="+mj-cs"/>
        </a:defRPr>
      </a:lvl1pPr>
      <a:lvl2pPr algn="l" rtl="0" eaLnBrk="0" fontAlgn="base" hangingPunct="0">
        <a:spcBef>
          <a:spcPct val="0"/>
        </a:spcBef>
        <a:spcAft>
          <a:spcPct val="0"/>
        </a:spcAft>
        <a:defRPr sz="3500" b="1">
          <a:solidFill>
            <a:schemeClr val="tx2"/>
          </a:solidFill>
          <a:latin typeface="Univers" pitchFamily="34" charset="0"/>
          <a:ea typeface="ＭＳ Ｐゴシック" pitchFamily="-107" charset="-128"/>
          <a:cs typeface="ＭＳ Ｐゴシック" pitchFamily="-107" charset="-128"/>
        </a:defRPr>
      </a:lvl2pPr>
      <a:lvl3pPr algn="l" rtl="0" eaLnBrk="0" fontAlgn="base" hangingPunct="0">
        <a:spcBef>
          <a:spcPct val="0"/>
        </a:spcBef>
        <a:spcAft>
          <a:spcPct val="0"/>
        </a:spcAft>
        <a:defRPr sz="3500" b="1">
          <a:solidFill>
            <a:schemeClr val="tx2"/>
          </a:solidFill>
          <a:latin typeface="Univers" pitchFamily="34" charset="0"/>
          <a:ea typeface="ＭＳ Ｐゴシック" pitchFamily="-107" charset="-128"/>
          <a:cs typeface="ＭＳ Ｐゴシック" pitchFamily="-107" charset="-128"/>
        </a:defRPr>
      </a:lvl3pPr>
      <a:lvl4pPr algn="l" rtl="0" eaLnBrk="0" fontAlgn="base" hangingPunct="0">
        <a:spcBef>
          <a:spcPct val="0"/>
        </a:spcBef>
        <a:spcAft>
          <a:spcPct val="0"/>
        </a:spcAft>
        <a:defRPr sz="3500" b="1">
          <a:solidFill>
            <a:schemeClr val="tx2"/>
          </a:solidFill>
          <a:latin typeface="Univers" pitchFamily="34" charset="0"/>
          <a:ea typeface="ＭＳ Ｐゴシック" pitchFamily="-107" charset="-128"/>
          <a:cs typeface="ＭＳ Ｐゴシック" pitchFamily="-107" charset="-128"/>
        </a:defRPr>
      </a:lvl4pPr>
      <a:lvl5pPr algn="l" rtl="0" eaLnBrk="0" fontAlgn="base" hangingPunct="0">
        <a:spcBef>
          <a:spcPct val="0"/>
        </a:spcBef>
        <a:spcAft>
          <a:spcPct val="0"/>
        </a:spcAft>
        <a:defRPr sz="3500" b="1">
          <a:solidFill>
            <a:schemeClr val="tx2"/>
          </a:solidFill>
          <a:latin typeface="Univers" pitchFamily="34" charset="0"/>
          <a:ea typeface="ＭＳ Ｐゴシック" pitchFamily="-107" charset="-128"/>
          <a:cs typeface="ＭＳ Ｐゴシック" pitchFamily="-107" charset="-128"/>
        </a:defRPr>
      </a:lvl5pPr>
      <a:lvl6pPr marL="496243" algn="l" rtl="0" fontAlgn="base">
        <a:spcBef>
          <a:spcPct val="0"/>
        </a:spcBef>
        <a:spcAft>
          <a:spcPct val="0"/>
        </a:spcAft>
        <a:defRPr sz="3500" b="1">
          <a:solidFill>
            <a:schemeClr val="tx2"/>
          </a:solidFill>
          <a:latin typeface="Univers" pitchFamily="34" charset="0"/>
          <a:ea typeface="ＭＳ Ｐゴシック" pitchFamily="-107" charset="-128"/>
          <a:cs typeface="ＭＳ Ｐゴシック" pitchFamily="-107" charset="-128"/>
        </a:defRPr>
      </a:lvl6pPr>
      <a:lvl7pPr marL="992486" algn="l" rtl="0" fontAlgn="base">
        <a:spcBef>
          <a:spcPct val="0"/>
        </a:spcBef>
        <a:spcAft>
          <a:spcPct val="0"/>
        </a:spcAft>
        <a:defRPr sz="3500" b="1">
          <a:solidFill>
            <a:schemeClr val="tx2"/>
          </a:solidFill>
          <a:latin typeface="Univers" pitchFamily="34" charset="0"/>
          <a:ea typeface="ＭＳ Ｐゴシック" pitchFamily="-107" charset="-128"/>
          <a:cs typeface="ＭＳ Ｐゴシック" pitchFamily="-107" charset="-128"/>
        </a:defRPr>
      </a:lvl7pPr>
      <a:lvl8pPr marL="1488727" algn="l" rtl="0" fontAlgn="base">
        <a:spcBef>
          <a:spcPct val="0"/>
        </a:spcBef>
        <a:spcAft>
          <a:spcPct val="0"/>
        </a:spcAft>
        <a:defRPr sz="3500" b="1">
          <a:solidFill>
            <a:schemeClr val="tx2"/>
          </a:solidFill>
          <a:latin typeface="Univers" pitchFamily="34" charset="0"/>
          <a:ea typeface="ＭＳ Ｐゴシック" pitchFamily="-107" charset="-128"/>
          <a:cs typeface="ＭＳ Ｐゴシック" pitchFamily="-107" charset="-128"/>
        </a:defRPr>
      </a:lvl8pPr>
      <a:lvl9pPr marL="1984968" algn="l" rtl="0" fontAlgn="base">
        <a:spcBef>
          <a:spcPct val="0"/>
        </a:spcBef>
        <a:spcAft>
          <a:spcPct val="0"/>
        </a:spcAft>
        <a:defRPr sz="3500" b="1">
          <a:solidFill>
            <a:schemeClr val="tx2"/>
          </a:solidFill>
          <a:latin typeface="Univers" pitchFamily="34" charset="0"/>
          <a:ea typeface="ＭＳ Ｐゴシック" pitchFamily="-107" charset="-128"/>
          <a:cs typeface="ＭＳ Ｐゴシック" pitchFamily="-107" charset="-128"/>
        </a:defRPr>
      </a:lvl9pPr>
    </p:titleStyle>
    <p:bodyStyle>
      <a:lvl1pPr marL="371475" indent="-371475" algn="l" rtl="0" eaLnBrk="0" fontAlgn="base" hangingPunct="0">
        <a:spcBef>
          <a:spcPct val="20000"/>
        </a:spcBef>
        <a:spcAft>
          <a:spcPct val="0"/>
        </a:spcAft>
        <a:buChar char="•"/>
        <a:defRPr sz="3000">
          <a:solidFill>
            <a:schemeClr val="tx1"/>
          </a:solidFill>
          <a:latin typeface="+mn-lt"/>
          <a:ea typeface="+mn-ea"/>
          <a:cs typeface="+mn-cs"/>
        </a:defRPr>
      </a:lvl1pPr>
      <a:lvl2pPr marL="804863" indent="-309563" algn="l" rtl="0" eaLnBrk="0" fontAlgn="base" hangingPunct="0">
        <a:spcBef>
          <a:spcPct val="20000"/>
        </a:spcBef>
        <a:spcAft>
          <a:spcPct val="0"/>
        </a:spcAft>
        <a:buFont typeface="Times" pitchFamily="2" charset="0"/>
        <a:buChar char="•"/>
        <a:defRPr sz="2600">
          <a:solidFill>
            <a:schemeClr val="tx1"/>
          </a:solidFill>
          <a:latin typeface="+mn-lt"/>
          <a:ea typeface="+mn-ea"/>
        </a:defRPr>
      </a:lvl2pPr>
      <a:lvl3pPr marL="1239838" indent="-247650" algn="l" rtl="0" eaLnBrk="0" fontAlgn="base" hangingPunct="0">
        <a:spcBef>
          <a:spcPct val="20000"/>
        </a:spcBef>
        <a:spcAft>
          <a:spcPct val="0"/>
        </a:spcAft>
        <a:buChar char="•"/>
        <a:defRPr sz="2200">
          <a:solidFill>
            <a:schemeClr val="tx1"/>
          </a:solidFill>
          <a:latin typeface="+mn-lt"/>
          <a:ea typeface="+mn-ea"/>
        </a:defRPr>
      </a:lvl3pPr>
      <a:lvl4pPr marL="1736725" indent="-247650" algn="l" rtl="0" eaLnBrk="0" fontAlgn="base" hangingPunct="0">
        <a:spcBef>
          <a:spcPct val="20000"/>
        </a:spcBef>
        <a:spcAft>
          <a:spcPct val="0"/>
        </a:spcAft>
        <a:buFont typeface="Times" pitchFamily="2" charset="0"/>
        <a:buChar char="•"/>
        <a:defRPr sz="1700">
          <a:solidFill>
            <a:schemeClr val="tx1"/>
          </a:solidFill>
          <a:latin typeface="+mn-lt"/>
          <a:ea typeface="+mn-ea"/>
        </a:defRPr>
      </a:lvl4pPr>
      <a:lvl5pPr marL="2232025" indent="-247650" algn="l" rtl="0" eaLnBrk="0" fontAlgn="base" hangingPunct="0">
        <a:spcBef>
          <a:spcPct val="20000"/>
        </a:spcBef>
        <a:spcAft>
          <a:spcPct val="0"/>
        </a:spcAft>
        <a:buFont typeface="Times" pitchFamily="2" charset="0"/>
        <a:buChar char="•"/>
        <a:defRPr sz="1500">
          <a:solidFill>
            <a:schemeClr val="tx1"/>
          </a:solidFill>
          <a:latin typeface="+mn-lt"/>
          <a:ea typeface="+mn-ea"/>
        </a:defRPr>
      </a:lvl5pPr>
      <a:lvl6pPr marL="2729334" indent="-248122" algn="l" rtl="0" fontAlgn="base">
        <a:spcBef>
          <a:spcPct val="20000"/>
        </a:spcBef>
        <a:spcAft>
          <a:spcPct val="0"/>
        </a:spcAft>
        <a:buFont typeface="Times" pitchFamily="-107" charset="0"/>
        <a:buChar char="•"/>
        <a:defRPr sz="1500">
          <a:solidFill>
            <a:schemeClr val="tx1"/>
          </a:solidFill>
          <a:latin typeface="+mn-lt"/>
          <a:ea typeface="+mn-ea"/>
        </a:defRPr>
      </a:lvl6pPr>
      <a:lvl7pPr marL="3225577" indent="-248122" algn="l" rtl="0" fontAlgn="base">
        <a:spcBef>
          <a:spcPct val="20000"/>
        </a:spcBef>
        <a:spcAft>
          <a:spcPct val="0"/>
        </a:spcAft>
        <a:buFont typeface="Times" pitchFamily="-107" charset="0"/>
        <a:buChar char="•"/>
        <a:defRPr sz="1500">
          <a:solidFill>
            <a:schemeClr val="tx1"/>
          </a:solidFill>
          <a:latin typeface="+mn-lt"/>
          <a:ea typeface="+mn-ea"/>
        </a:defRPr>
      </a:lvl7pPr>
      <a:lvl8pPr marL="3721819" indent="-248122" algn="l" rtl="0" fontAlgn="base">
        <a:spcBef>
          <a:spcPct val="20000"/>
        </a:spcBef>
        <a:spcAft>
          <a:spcPct val="0"/>
        </a:spcAft>
        <a:buFont typeface="Times" pitchFamily="-107" charset="0"/>
        <a:buChar char="•"/>
        <a:defRPr sz="1500">
          <a:solidFill>
            <a:schemeClr val="tx1"/>
          </a:solidFill>
          <a:latin typeface="+mn-lt"/>
          <a:ea typeface="+mn-ea"/>
        </a:defRPr>
      </a:lvl8pPr>
      <a:lvl9pPr marL="4218060" indent="-248122" algn="l" rtl="0" fontAlgn="base">
        <a:spcBef>
          <a:spcPct val="20000"/>
        </a:spcBef>
        <a:spcAft>
          <a:spcPct val="0"/>
        </a:spcAft>
        <a:buFont typeface="Times" pitchFamily="-107" charset="0"/>
        <a:buChar char="•"/>
        <a:defRPr sz="1500">
          <a:solidFill>
            <a:schemeClr val="tx1"/>
          </a:solidFill>
          <a:latin typeface="+mn-lt"/>
          <a:ea typeface="+mn-ea"/>
        </a:defRPr>
      </a:lvl9pPr>
    </p:bodyStyle>
    <p:otherStyle>
      <a:defPPr>
        <a:defRPr lang="en-US"/>
      </a:defPPr>
      <a:lvl1pPr marL="0" algn="l" defTabSz="496243" rtl="0" eaLnBrk="1" latinLnBrk="0" hangingPunct="1">
        <a:defRPr sz="2000" kern="1200">
          <a:solidFill>
            <a:schemeClr val="tx1"/>
          </a:solidFill>
          <a:latin typeface="+mn-lt"/>
          <a:ea typeface="+mn-ea"/>
          <a:cs typeface="+mn-cs"/>
        </a:defRPr>
      </a:lvl1pPr>
      <a:lvl2pPr marL="496243" algn="l" defTabSz="496243" rtl="0" eaLnBrk="1" latinLnBrk="0" hangingPunct="1">
        <a:defRPr sz="2000" kern="1200">
          <a:solidFill>
            <a:schemeClr val="tx1"/>
          </a:solidFill>
          <a:latin typeface="+mn-lt"/>
          <a:ea typeface="+mn-ea"/>
          <a:cs typeface="+mn-cs"/>
        </a:defRPr>
      </a:lvl2pPr>
      <a:lvl3pPr marL="992486" algn="l" defTabSz="496243" rtl="0" eaLnBrk="1" latinLnBrk="0" hangingPunct="1">
        <a:defRPr sz="2000" kern="1200">
          <a:solidFill>
            <a:schemeClr val="tx1"/>
          </a:solidFill>
          <a:latin typeface="+mn-lt"/>
          <a:ea typeface="+mn-ea"/>
          <a:cs typeface="+mn-cs"/>
        </a:defRPr>
      </a:lvl3pPr>
      <a:lvl4pPr marL="1488727" algn="l" defTabSz="496243" rtl="0" eaLnBrk="1" latinLnBrk="0" hangingPunct="1">
        <a:defRPr sz="2000" kern="1200">
          <a:solidFill>
            <a:schemeClr val="tx1"/>
          </a:solidFill>
          <a:latin typeface="+mn-lt"/>
          <a:ea typeface="+mn-ea"/>
          <a:cs typeface="+mn-cs"/>
        </a:defRPr>
      </a:lvl4pPr>
      <a:lvl5pPr marL="1984968" algn="l" defTabSz="496243" rtl="0" eaLnBrk="1" latinLnBrk="0" hangingPunct="1">
        <a:defRPr sz="2000" kern="1200">
          <a:solidFill>
            <a:schemeClr val="tx1"/>
          </a:solidFill>
          <a:latin typeface="+mn-lt"/>
          <a:ea typeface="+mn-ea"/>
          <a:cs typeface="+mn-cs"/>
        </a:defRPr>
      </a:lvl5pPr>
      <a:lvl6pPr marL="2481212" algn="l" defTabSz="496243" rtl="0" eaLnBrk="1" latinLnBrk="0" hangingPunct="1">
        <a:defRPr sz="2000" kern="1200">
          <a:solidFill>
            <a:schemeClr val="tx1"/>
          </a:solidFill>
          <a:latin typeface="+mn-lt"/>
          <a:ea typeface="+mn-ea"/>
          <a:cs typeface="+mn-cs"/>
        </a:defRPr>
      </a:lvl6pPr>
      <a:lvl7pPr marL="2977455" algn="l" defTabSz="496243" rtl="0" eaLnBrk="1" latinLnBrk="0" hangingPunct="1">
        <a:defRPr sz="2000" kern="1200">
          <a:solidFill>
            <a:schemeClr val="tx1"/>
          </a:solidFill>
          <a:latin typeface="+mn-lt"/>
          <a:ea typeface="+mn-ea"/>
          <a:cs typeface="+mn-cs"/>
        </a:defRPr>
      </a:lvl7pPr>
      <a:lvl8pPr marL="3473697" algn="l" defTabSz="496243" rtl="0" eaLnBrk="1" latinLnBrk="0" hangingPunct="1">
        <a:defRPr sz="2000" kern="1200">
          <a:solidFill>
            <a:schemeClr val="tx1"/>
          </a:solidFill>
          <a:latin typeface="+mn-lt"/>
          <a:ea typeface="+mn-ea"/>
          <a:cs typeface="+mn-cs"/>
        </a:defRPr>
      </a:lvl8pPr>
      <a:lvl9pPr marL="3969940" algn="l" defTabSz="496243" rtl="0" eaLnBrk="1" latinLnBrk="0" hangingPunct="1">
        <a:defRPr sz="20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13156" name="Rectangle 4">
            <a:extLst>
              <a:ext uri="{FF2B5EF4-FFF2-40B4-BE49-F238E27FC236}">
                <a16:creationId xmlns:a16="http://schemas.microsoft.com/office/drawing/2014/main" id="{86519A5B-2497-1241-BBA3-20DDBF34E803}"/>
              </a:ext>
            </a:extLst>
          </p:cNvPr>
          <p:cNvSpPr>
            <a:spLocks noGrp="1" noChangeArrowheads="1"/>
          </p:cNvSpPr>
          <p:nvPr>
            <p:ph type="sldNum" sz="quarter" idx="4"/>
          </p:nvPr>
        </p:nvSpPr>
        <p:spPr bwMode="auto">
          <a:xfrm>
            <a:off x="8815388" y="7016750"/>
            <a:ext cx="439737" cy="214313"/>
          </a:xfrm>
          <a:prstGeom prst="rect">
            <a:avLst/>
          </a:prstGeom>
          <a:noFill/>
          <a:ln w="9525">
            <a:noFill/>
            <a:miter lim="800000"/>
            <a:headEnd/>
            <a:tailEnd/>
          </a:ln>
        </p:spPr>
        <p:txBody>
          <a:bodyPr vert="horz" wrap="square" lIns="99241" tIns="49621" rIns="99241" bIns="49621" numCol="1" anchor="t" anchorCtr="0" compatLnSpc="1">
            <a:prstTxWarp prst="textNoShape">
              <a:avLst/>
            </a:prstTxWarp>
          </a:bodyPr>
          <a:lstStyle>
            <a:lvl1pPr algn="r">
              <a:defRPr sz="900" baseline="0">
                <a:solidFill>
                  <a:srgbClr val="000000"/>
                </a:solidFill>
                <a:latin typeface="Univers" panose="020F0502020204030204" pitchFamily="34" charset="0"/>
              </a:defRPr>
            </a:lvl1pPr>
          </a:lstStyle>
          <a:p>
            <a:pPr>
              <a:defRPr/>
            </a:pPr>
            <a:fld id="{FF8A4A4C-7534-8140-BC53-0A87180251F6}" type="slidenum">
              <a:rPr lang="en-US" altLang="en-US"/>
              <a:pPr>
                <a:defRPr/>
              </a:pPr>
              <a:t>‹#›</a:t>
            </a:fld>
            <a:endParaRPr lang="en-US" altLang="en-US"/>
          </a:p>
        </p:txBody>
      </p:sp>
      <p:sp>
        <p:nvSpPr>
          <p:cNvPr id="25603" name="Rectangle 24">
            <a:extLst>
              <a:ext uri="{FF2B5EF4-FFF2-40B4-BE49-F238E27FC236}">
                <a16:creationId xmlns:a16="http://schemas.microsoft.com/office/drawing/2014/main" id="{FC74D198-F046-5C41-869C-CB8151023D49}"/>
              </a:ext>
            </a:extLst>
          </p:cNvPr>
          <p:cNvSpPr>
            <a:spLocks noGrp="1" noChangeArrowheads="1"/>
          </p:cNvSpPr>
          <p:nvPr>
            <p:ph type="title"/>
          </p:nvPr>
        </p:nvSpPr>
        <p:spPr bwMode="auto">
          <a:xfrm>
            <a:off x="2786063" y="293688"/>
            <a:ext cx="69215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241" tIns="49621" rIns="99241" bIns="49621" numCol="1" anchor="ctr" anchorCtr="0" compatLnSpc="1">
            <a:prstTxWarp prst="textNoShape">
              <a:avLst/>
            </a:prstTxWarp>
          </a:bodyPr>
          <a:lstStyle/>
          <a:p>
            <a:pPr lvl="0"/>
            <a:r>
              <a:rPr lang="en-US" altLang="en-US"/>
              <a:t>Click to edit Master title style</a:t>
            </a:r>
          </a:p>
        </p:txBody>
      </p:sp>
      <p:sp>
        <p:nvSpPr>
          <p:cNvPr id="25604" name="Rectangle 25">
            <a:extLst>
              <a:ext uri="{FF2B5EF4-FFF2-40B4-BE49-F238E27FC236}">
                <a16:creationId xmlns:a16="http://schemas.microsoft.com/office/drawing/2014/main" id="{F49B8C0E-4076-C740-8822-1DCF24015F8F}"/>
              </a:ext>
            </a:extLst>
          </p:cNvPr>
          <p:cNvSpPr>
            <a:spLocks noGrp="1" noChangeArrowheads="1"/>
          </p:cNvSpPr>
          <p:nvPr>
            <p:ph type="body" idx="1"/>
          </p:nvPr>
        </p:nvSpPr>
        <p:spPr bwMode="auto">
          <a:xfrm>
            <a:off x="515938" y="1701800"/>
            <a:ext cx="9051925" cy="482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241" tIns="49621" rIns="99241" bIns="4962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Oval 26">
            <a:extLst>
              <a:ext uri="{FF2B5EF4-FFF2-40B4-BE49-F238E27FC236}">
                <a16:creationId xmlns:a16="http://schemas.microsoft.com/office/drawing/2014/main" id="{90B74A4E-C21C-E648-B6D7-A18461C621C2}"/>
              </a:ext>
            </a:extLst>
          </p:cNvPr>
          <p:cNvSpPr>
            <a:spLocks noChangeArrowheads="1"/>
          </p:cNvSpPr>
          <p:nvPr/>
        </p:nvSpPr>
        <p:spPr bwMode="auto">
          <a:xfrm>
            <a:off x="280988" y="128588"/>
            <a:ext cx="1471612" cy="1381125"/>
          </a:xfrm>
          <a:prstGeom prst="ellipse">
            <a:avLst/>
          </a:prstGeom>
          <a:solidFill>
            <a:schemeClr val="bg1"/>
          </a:solidFill>
          <a:ln>
            <a:noFill/>
          </a:ln>
        </p:spPr>
        <p:txBody>
          <a:bodyPr wrap="none" lIns="99241" tIns="49621" rIns="99241" bIns="49621" anchor="ctr"/>
          <a:lstStyle>
            <a:lvl1pPr>
              <a:defRPr sz="2600" baseline="30000">
                <a:solidFill>
                  <a:schemeClr val="tx1"/>
                </a:solidFill>
                <a:latin typeface="Times New Roman" pitchFamily="18" charset="0"/>
              </a:defRPr>
            </a:lvl1pPr>
            <a:lvl2pPr marL="742950" indent="-285750">
              <a:defRPr sz="2600" baseline="30000">
                <a:solidFill>
                  <a:schemeClr val="tx1"/>
                </a:solidFill>
                <a:latin typeface="Times New Roman" pitchFamily="18" charset="0"/>
              </a:defRPr>
            </a:lvl2pPr>
            <a:lvl3pPr marL="1143000" indent="-228600">
              <a:defRPr sz="2600" baseline="30000">
                <a:solidFill>
                  <a:schemeClr val="tx1"/>
                </a:solidFill>
                <a:latin typeface="Times New Roman" pitchFamily="18" charset="0"/>
              </a:defRPr>
            </a:lvl3pPr>
            <a:lvl4pPr marL="1600200" indent="-228600">
              <a:defRPr sz="2600" baseline="30000">
                <a:solidFill>
                  <a:schemeClr val="tx1"/>
                </a:solidFill>
                <a:latin typeface="Times New Roman" pitchFamily="18" charset="0"/>
              </a:defRPr>
            </a:lvl4pPr>
            <a:lvl5pPr marL="2057400" indent="-228600">
              <a:defRPr sz="2600" baseline="30000">
                <a:solidFill>
                  <a:schemeClr val="tx1"/>
                </a:solidFill>
                <a:latin typeface="Times New Roman" pitchFamily="18" charset="0"/>
              </a:defRPr>
            </a:lvl5pPr>
            <a:lvl6pPr marL="2514600" indent="-228600" eaLnBrk="0" fontAlgn="base" hangingPunct="0">
              <a:spcBef>
                <a:spcPct val="0"/>
              </a:spcBef>
              <a:spcAft>
                <a:spcPct val="0"/>
              </a:spcAft>
              <a:defRPr sz="2600" baseline="30000">
                <a:solidFill>
                  <a:schemeClr val="tx1"/>
                </a:solidFill>
                <a:latin typeface="Times New Roman" pitchFamily="18" charset="0"/>
              </a:defRPr>
            </a:lvl6pPr>
            <a:lvl7pPr marL="2971800" indent="-228600" eaLnBrk="0" fontAlgn="base" hangingPunct="0">
              <a:spcBef>
                <a:spcPct val="0"/>
              </a:spcBef>
              <a:spcAft>
                <a:spcPct val="0"/>
              </a:spcAft>
              <a:defRPr sz="2600" baseline="30000">
                <a:solidFill>
                  <a:schemeClr val="tx1"/>
                </a:solidFill>
                <a:latin typeface="Times New Roman" pitchFamily="18" charset="0"/>
              </a:defRPr>
            </a:lvl7pPr>
            <a:lvl8pPr marL="3429000" indent="-228600" eaLnBrk="0" fontAlgn="base" hangingPunct="0">
              <a:spcBef>
                <a:spcPct val="0"/>
              </a:spcBef>
              <a:spcAft>
                <a:spcPct val="0"/>
              </a:spcAft>
              <a:defRPr sz="2600" baseline="30000">
                <a:solidFill>
                  <a:schemeClr val="tx1"/>
                </a:solidFill>
                <a:latin typeface="Times New Roman" pitchFamily="18" charset="0"/>
              </a:defRPr>
            </a:lvl8pPr>
            <a:lvl9pPr marL="3886200" indent="-228600" eaLnBrk="0" fontAlgn="base" hangingPunct="0">
              <a:spcBef>
                <a:spcPct val="0"/>
              </a:spcBef>
              <a:spcAft>
                <a:spcPct val="0"/>
              </a:spcAft>
              <a:defRPr sz="2600" baseline="30000">
                <a:solidFill>
                  <a:schemeClr val="tx1"/>
                </a:solidFill>
                <a:latin typeface="Times New Roman" pitchFamily="18" charset="0"/>
              </a:defRPr>
            </a:lvl9pPr>
          </a:lstStyle>
          <a:p>
            <a:pPr algn="ctr">
              <a:defRPr/>
            </a:pPr>
            <a:endParaRPr lang="en-US" altLang="en-US" sz="2000" baseline="0">
              <a:solidFill>
                <a:srgbClr val="000000"/>
              </a:solidFill>
            </a:endParaRPr>
          </a:p>
        </p:txBody>
      </p:sp>
    </p:spTree>
  </p:cSld>
  <p:clrMap bg1="lt1" tx1="dk1" bg2="lt2" tx2="dk2" accent1="accent1" accent2="accent2" accent3="accent3" accent4="accent4" accent5="accent5" accent6="accent6" hlink="hlink" folHlink="folHlink"/>
  <p:sldLayoutIdLst>
    <p:sldLayoutId id="2147487767" r:id="rId1"/>
    <p:sldLayoutId id="2147487768" r:id="rId2"/>
    <p:sldLayoutId id="2147487769" r:id="rId3"/>
    <p:sldLayoutId id="2147487770" r:id="rId4"/>
    <p:sldLayoutId id="2147487771" r:id="rId5"/>
    <p:sldLayoutId id="2147487772" r:id="rId6"/>
    <p:sldLayoutId id="2147487773" r:id="rId7"/>
    <p:sldLayoutId id="2147487774" r:id="rId8"/>
    <p:sldLayoutId id="2147487775" r:id="rId9"/>
    <p:sldLayoutId id="2147487776" r:id="rId10"/>
    <p:sldLayoutId id="2147487777" r:id="rId11"/>
  </p:sldLayoutIdLst>
  <p:hf hdr="0" ftr="0" dt="0"/>
  <p:txStyles>
    <p:titleStyle>
      <a:lvl1pPr algn="l" rtl="0" eaLnBrk="0" fontAlgn="base" hangingPunct="0">
        <a:spcBef>
          <a:spcPct val="0"/>
        </a:spcBef>
        <a:spcAft>
          <a:spcPct val="0"/>
        </a:spcAft>
        <a:defRPr sz="3500" b="1">
          <a:solidFill>
            <a:schemeClr val="tx2"/>
          </a:solidFill>
          <a:latin typeface="+mj-lt"/>
          <a:ea typeface="+mj-ea"/>
          <a:cs typeface="+mj-cs"/>
        </a:defRPr>
      </a:lvl1pPr>
      <a:lvl2pPr algn="l" rtl="0" eaLnBrk="0" fontAlgn="base" hangingPunct="0">
        <a:spcBef>
          <a:spcPct val="0"/>
        </a:spcBef>
        <a:spcAft>
          <a:spcPct val="0"/>
        </a:spcAft>
        <a:defRPr sz="3500" b="1">
          <a:solidFill>
            <a:schemeClr val="tx2"/>
          </a:solidFill>
          <a:latin typeface="Univers" pitchFamily="34" charset="0"/>
          <a:ea typeface="ＭＳ Ｐゴシック" pitchFamily="-107" charset="-128"/>
          <a:cs typeface="ＭＳ Ｐゴシック" pitchFamily="-107" charset="-128"/>
        </a:defRPr>
      </a:lvl2pPr>
      <a:lvl3pPr algn="l" rtl="0" eaLnBrk="0" fontAlgn="base" hangingPunct="0">
        <a:spcBef>
          <a:spcPct val="0"/>
        </a:spcBef>
        <a:spcAft>
          <a:spcPct val="0"/>
        </a:spcAft>
        <a:defRPr sz="3500" b="1">
          <a:solidFill>
            <a:schemeClr val="tx2"/>
          </a:solidFill>
          <a:latin typeface="Univers" pitchFamily="34" charset="0"/>
          <a:ea typeface="ＭＳ Ｐゴシック" pitchFamily="-107" charset="-128"/>
          <a:cs typeface="ＭＳ Ｐゴシック" pitchFamily="-107" charset="-128"/>
        </a:defRPr>
      </a:lvl3pPr>
      <a:lvl4pPr algn="l" rtl="0" eaLnBrk="0" fontAlgn="base" hangingPunct="0">
        <a:spcBef>
          <a:spcPct val="0"/>
        </a:spcBef>
        <a:spcAft>
          <a:spcPct val="0"/>
        </a:spcAft>
        <a:defRPr sz="3500" b="1">
          <a:solidFill>
            <a:schemeClr val="tx2"/>
          </a:solidFill>
          <a:latin typeface="Univers" pitchFamily="34" charset="0"/>
          <a:ea typeface="ＭＳ Ｐゴシック" pitchFamily="-107" charset="-128"/>
          <a:cs typeface="ＭＳ Ｐゴシック" pitchFamily="-107" charset="-128"/>
        </a:defRPr>
      </a:lvl4pPr>
      <a:lvl5pPr algn="l" rtl="0" eaLnBrk="0" fontAlgn="base" hangingPunct="0">
        <a:spcBef>
          <a:spcPct val="0"/>
        </a:spcBef>
        <a:spcAft>
          <a:spcPct val="0"/>
        </a:spcAft>
        <a:defRPr sz="3500" b="1">
          <a:solidFill>
            <a:schemeClr val="tx2"/>
          </a:solidFill>
          <a:latin typeface="Univers" pitchFamily="34" charset="0"/>
          <a:ea typeface="ＭＳ Ｐゴシック" pitchFamily="-107" charset="-128"/>
          <a:cs typeface="ＭＳ Ｐゴシック" pitchFamily="-107" charset="-128"/>
        </a:defRPr>
      </a:lvl5pPr>
      <a:lvl6pPr marL="496208" algn="l" rtl="0" fontAlgn="base">
        <a:spcBef>
          <a:spcPct val="0"/>
        </a:spcBef>
        <a:spcAft>
          <a:spcPct val="0"/>
        </a:spcAft>
        <a:defRPr sz="3500" b="1">
          <a:solidFill>
            <a:schemeClr val="tx2"/>
          </a:solidFill>
          <a:latin typeface="Univers" pitchFamily="34" charset="0"/>
          <a:ea typeface="ＭＳ Ｐゴシック" pitchFamily="-107" charset="-128"/>
          <a:cs typeface="ＭＳ Ｐゴシック" pitchFamily="-107" charset="-128"/>
        </a:defRPr>
      </a:lvl6pPr>
      <a:lvl7pPr marL="992417" algn="l" rtl="0" fontAlgn="base">
        <a:spcBef>
          <a:spcPct val="0"/>
        </a:spcBef>
        <a:spcAft>
          <a:spcPct val="0"/>
        </a:spcAft>
        <a:defRPr sz="3500" b="1">
          <a:solidFill>
            <a:schemeClr val="tx2"/>
          </a:solidFill>
          <a:latin typeface="Univers" pitchFamily="34" charset="0"/>
          <a:ea typeface="ＭＳ Ｐゴシック" pitchFamily="-107" charset="-128"/>
          <a:cs typeface="ＭＳ Ｐゴシック" pitchFamily="-107" charset="-128"/>
        </a:defRPr>
      </a:lvl7pPr>
      <a:lvl8pPr marL="1488623" algn="l" rtl="0" fontAlgn="base">
        <a:spcBef>
          <a:spcPct val="0"/>
        </a:spcBef>
        <a:spcAft>
          <a:spcPct val="0"/>
        </a:spcAft>
        <a:defRPr sz="3500" b="1">
          <a:solidFill>
            <a:schemeClr val="tx2"/>
          </a:solidFill>
          <a:latin typeface="Univers" pitchFamily="34" charset="0"/>
          <a:ea typeface="ＭＳ Ｐゴシック" pitchFamily="-107" charset="-128"/>
          <a:cs typeface="ＭＳ Ｐゴシック" pitchFamily="-107" charset="-128"/>
        </a:defRPr>
      </a:lvl8pPr>
      <a:lvl9pPr marL="1984829" algn="l" rtl="0" fontAlgn="base">
        <a:spcBef>
          <a:spcPct val="0"/>
        </a:spcBef>
        <a:spcAft>
          <a:spcPct val="0"/>
        </a:spcAft>
        <a:defRPr sz="3500" b="1">
          <a:solidFill>
            <a:schemeClr val="tx2"/>
          </a:solidFill>
          <a:latin typeface="Univers" pitchFamily="34" charset="0"/>
          <a:ea typeface="ＭＳ Ｐゴシック" pitchFamily="-107" charset="-128"/>
          <a:cs typeface="ＭＳ Ｐゴシック" pitchFamily="-107" charset="-128"/>
        </a:defRPr>
      </a:lvl9pPr>
    </p:titleStyle>
    <p:bodyStyle>
      <a:lvl1pPr marL="371475" indent="-371475" algn="l" rtl="0" eaLnBrk="0" fontAlgn="base" hangingPunct="0">
        <a:spcBef>
          <a:spcPct val="20000"/>
        </a:spcBef>
        <a:spcAft>
          <a:spcPct val="0"/>
        </a:spcAft>
        <a:buChar char="•"/>
        <a:defRPr sz="3000">
          <a:solidFill>
            <a:schemeClr val="tx1"/>
          </a:solidFill>
          <a:latin typeface="+mn-lt"/>
          <a:ea typeface="+mn-ea"/>
          <a:cs typeface="+mn-cs"/>
        </a:defRPr>
      </a:lvl1pPr>
      <a:lvl2pPr marL="804863" indent="-309563" algn="l" rtl="0" eaLnBrk="0" fontAlgn="base" hangingPunct="0">
        <a:spcBef>
          <a:spcPct val="20000"/>
        </a:spcBef>
        <a:spcAft>
          <a:spcPct val="0"/>
        </a:spcAft>
        <a:buFont typeface="Times" pitchFamily="2" charset="0"/>
        <a:buChar char="•"/>
        <a:defRPr sz="2600">
          <a:solidFill>
            <a:schemeClr val="tx1"/>
          </a:solidFill>
          <a:latin typeface="+mn-lt"/>
          <a:ea typeface="+mn-ea"/>
        </a:defRPr>
      </a:lvl2pPr>
      <a:lvl3pPr marL="1239838" indent="-247650" algn="l" rtl="0" eaLnBrk="0" fontAlgn="base" hangingPunct="0">
        <a:spcBef>
          <a:spcPct val="20000"/>
        </a:spcBef>
        <a:spcAft>
          <a:spcPct val="0"/>
        </a:spcAft>
        <a:buChar char="•"/>
        <a:defRPr sz="2200">
          <a:solidFill>
            <a:schemeClr val="tx1"/>
          </a:solidFill>
          <a:latin typeface="+mn-lt"/>
          <a:ea typeface="+mn-ea"/>
        </a:defRPr>
      </a:lvl3pPr>
      <a:lvl4pPr marL="1736725" indent="-247650" algn="l" rtl="0" eaLnBrk="0" fontAlgn="base" hangingPunct="0">
        <a:spcBef>
          <a:spcPct val="20000"/>
        </a:spcBef>
        <a:spcAft>
          <a:spcPct val="0"/>
        </a:spcAft>
        <a:buFont typeface="Times" pitchFamily="2" charset="0"/>
        <a:buChar char="•"/>
        <a:defRPr sz="1700">
          <a:solidFill>
            <a:schemeClr val="tx1"/>
          </a:solidFill>
          <a:latin typeface="+mn-lt"/>
          <a:ea typeface="+mn-ea"/>
        </a:defRPr>
      </a:lvl4pPr>
      <a:lvl5pPr marL="2232025" indent="-247650" algn="l" rtl="0" eaLnBrk="0" fontAlgn="base" hangingPunct="0">
        <a:spcBef>
          <a:spcPct val="20000"/>
        </a:spcBef>
        <a:spcAft>
          <a:spcPct val="0"/>
        </a:spcAft>
        <a:buFont typeface="Times" pitchFamily="2" charset="0"/>
        <a:buChar char="•"/>
        <a:defRPr sz="1500">
          <a:solidFill>
            <a:schemeClr val="tx1"/>
          </a:solidFill>
          <a:latin typeface="+mn-lt"/>
          <a:ea typeface="+mn-ea"/>
        </a:defRPr>
      </a:lvl5pPr>
      <a:lvl6pPr marL="2729143" indent="-248104" algn="l" rtl="0" fontAlgn="base">
        <a:spcBef>
          <a:spcPct val="20000"/>
        </a:spcBef>
        <a:spcAft>
          <a:spcPct val="0"/>
        </a:spcAft>
        <a:buFont typeface="Times" pitchFamily="-107" charset="0"/>
        <a:buChar char="•"/>
        <a:defRPr sz="1500">
          <a:solidFill>
            <a:schemeClr val="tx1"/>
          </a:solidFill>
          <a:latin typeface="+mn-lt"/>
          <a:ea typeface="+mn-ea"/>
        </a:defRPr>
      </a:lvl6pPr>
      <a:lvl7pPr marL="3225350" indent="-248104" algn="l" rtl="0" fontAlgn="base">
        <a:spcBef>
          <a:spcPct val="20000"/>
        </a:spcBef>
        <a:spcAft>
          <a:spcPct val="0"/>
        </a:spcAft>
        <a:buFont typeface="Times" pitchFamily="-107" charset="0"/>
        <a:buChar char="•"/>
        <a:defRPr sz="1500">
          <a:solidFill>
            <a:schemeClr val="tx1"/>
          </a:solidFill>
          <a:latin typeface="+mn-lt"/>
          <a:ea typeface="+mn-ea"/>
        </a:defRPr>
      </a:lvl7pPr>
      <a:lvl8pPr marL="3721557" indent="-248104" algn="l" rtl="0" fontAlgn="base">
        <a:spcBef>
          <a:spcPct val="20000"/>
        </a:spcBef>
        <a:spcAft>
          <a:spcPct val="0"/>
        </a:spcAft>
        <a:buFont typeface="Times" pitchFamily="-107" charset="0"/>
        <a:buChar char="•"/>
        <a:defRPr sz="1500">
          <a:solidFill>
            <a:schemeClr val="tx1"/>
          </a:solidFill>
          <a:latin typeface="+mn-lt"/>
          <a:ea typeface="+mn-ea"/>
        </a:defRPr>
      </a:lvl8pPr>
      <a:lvl9pPr marL="4217763" indent="-248104" algn="l" rtl="0" fontAlgn="base">
        <a:spcBef>
          <a:spcPct val="20000"/>
        </a:spcBef>
        <a:spcAft>
          <a:spcPct val="0"/>
        </a:spcAft>
        <a:buFont typeface="Times" pitchFamily="-107" charset="0"/>
        <a:buChar char="•"/>
        <a:defRPr sz="1500">
          <a:solidFill>
            <a:schemeClr val="tx1"/>
          </a:solidFill>
          <a:latin typeface="+mn-lt"/>
          <a:ea typeface="+mn-ea"/>
        </a:defRPr>
      </a:lvl9pPr>
    </p:bodyStyle>
    <p:otherStyle>
      <a:defPPr>
        <a:defRPr lang="en-US"/>
      </a:defPPr>
      <a:lvl1pPr marL="0" algn="l" defTabSz="496208" rtl="0" eaLnBrk="1" latinLnBrk="0" hangingPunct="1">
        <a:defRPr sz="2000" kern="1200">
          <a:solidFill>
            <a:schemeClr val="tx1"/>
          </a:solidFill>
          <a:latin typeface="+mn-lt"/>
          <a:ea typeface="+mn-ea"/>
          <a:cs typeface="+mn-cs"/>
        </a:defRPr>
      </a:lvl1pPr>
      <a:lvl2pPr marL="496208" algn="l" defTabSz="496208" rtl="0" eaLnBrk="1" latinLnBrk="0" hangingPunct="1">
        <a:defRPr sz="2000" kern="1200">
          <a:solidFill>
            <a:schemeClr val="tx1"/>
          </a:solidFill>
          <a:latin typeface="+mn-lt"/>
          <a:ea typeface="+mn-ea"/>
          <a:cs typeface="+mn-cs"/>
        </a:defRPr>
      </a:lvl2pPr>
      <a:lvl3pPr marL="992417" algn="l" defTabSz="496208" rtl="0" eaLnBrk="1" latinLnBrk="0" hangingPunct="1">
        <a:defRPr sz="2000" kern="1200">
          <a:solidFill>
            <a:schemeClr val="tx1"/>
          </a:solidFill>
          <a:latin typeface="+mn-lt"/>
          <a:ea typeface="+mn-ea"/>
          <a:cs typeface="+mn-cs"/>
        </a:defRPr>
      </a:lvl3pPr>
      <a:lvl4pPr marL="1488623" algn="l" defTabSz="496208" rtl="0" eaLnBrk="1" latinLnBrk="0" hangingPunct="1">
        <a:defRPr sz="2000" kern="1200">
          <a:solidFill>
            <a:schemeClr val="tx1"/>
          </a:solidFill>
          <a:latin typeface="+mn-lt"/>
          <a:ea typeface="+mn-ea"/>
          <a:cs typeface="+mn-cs"/>
        </a:defRPr>
      </a:lvl4pPr>
      <a:lvl5pPr marL="1984829" algn="l" defTabSz="496208" rtl="0" eaLnBrk="1" latinLnBrk="0" hangingPunct="1">
        <a:defRPr sz="2000" kern="1200">
          <a:solidFill>
            <a:schemeClr val="tx1"/>
          </a:solidFill>
          <a:latin typeface="+mn-lt"/>
          <a:ea typeface="+mn-ea"/>
          <a:cs typeface="+mn-cs"/>
        </a:defRPr>
      </a:lvl5pPr>
      <a:lvl6pPr marL="2481037" algn="l" defTabSz="496208" rtl="0" eaLnBrk="1" latinLnBrk="0" hangingPunct="1">
        <a:defRPr sz="2000" kern="1200">
          <a:solidFill>
            <a:schemeClr val="tx1"/>
          </a:solidFill>
          <a:latin typeface="+mn-lt"/>
          <a:ea typeface="+mn-ea"/>
          <a:cs typeface="+mn-cs"/>
        </a:defRPr>
      </a:lvl6pPr>
      <a:lvl7pPr marL="2977246" algn="l" defTabSz="496208" rtl="0" eaLnBrk="1" latinLnBrk="0" hangingPunct="1">
        <a:defRPr sz="2000" kern="1200">
          <a:solidFill>
            <a:schemeClr val="tx1"/>
          </a:solidFill>
          <a:latin typeface="+mn-lt"/>
          <a:ea typeface="+mn-ea"/>
          <a:cs typeface="+mn-cs"/>
        </a:defRPr>
      </a:lvl7pPr>
      <a:lvl8pPr marL="3473453" algn="l" defTabSz="496208" rtl="0" eaLnBrk="1" latinLnBrk="0" hangingPunct="1">
        <a:defRPr sz="2000" kern="1200">
          <a:solidFill>
            <a:schemeClr val="tx1"/>
          </a:solidFill>
          <a:latin typeface="+mn-lt"/>
          <a:ea typeface="+mn-ea"/>
          <a:cs typeface="+mn-cs"/>
        </a:defRPr>
      </a:lvl8pPr>
      <a:lvl9pPr marL="3969661" algn="l" defTabSz="496208" rtl="0" eaLnBrk="1" latinLnBrk="0" hangingPunct="1">
        <a:defRPr sz="20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Title Placeholder 1">
            <a:extLst>
              <a:ext uri="{FF2B5EF4-FFF2-40B4-BE49-F238E27FC236}">
                <a16:creationId xmlns:a16="http://schemas.microsoft.com/office/drawing/2014/main" id="{7071E5A5-EC83-4D4E-ABB5-D36364BCE942}"/>
              </a:ext>
            </a:extLst>
          </p:cNvPr>
          <p:cNvSpPr>
            <a:spLocks noGrp="1"/>
          </p:cNvSpPr>
          <p:nvPr>
            <p:ph type="title"/>
          </p:nvPr>
        </p:nvSpPr>
        <p:spPr bwMode="auto">
          <a:xfrm>
            <a:off x="503238" y="293688"/>
            <a:ext cx="90519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8904" tIns="49450" rIns="98904" bIns="49450" numCol="1" anchor="ctr" anchorCtr="0" compatLnSpc="1">
            <a:prstTxWarp prst="textNoShape">
              <a:avLst/>
            </a:prstTxWarp>
          </a:bodyPr>
          <a:lstStyle/>
          <a:p>
            <a:pPr lvl="0"/>
            <a:r>
              <a:rPr lang="en-US" altLang="en-US"/>
              <a:t>Click to edit Master title style</a:t>
            </a:r>
          </a:p>
        </p:txBody>
      </p:sp>
      <p:sp>
        <p:nvSpPr>
          <p:cNvPr id="37891" name="Text Placeholder 2">
            <a:extLst>
              <a:ext uri="{FF2B5EF4-FFF2-40B4-BE49-F238E27FC236}">
                <a16:creationId xmlns:a16="http://schemas.microsoft.com/office/drawing/2014/main" id="{947CD25E-BE57-344E-9B0C-62BCEE14464A}"/>
              </a:ext>
            </a:extLst>
          </p:cNvPr>
          <p:cNvSpPr>
            <a:spLocks noGrp="1"/>
          </p:cNvSpPr>
          <p:nvPr>
            <p:ph type="body" idx="1"/>
          </p:nvPr>
        </p:nvSpPr>
        <p:spPr bwMode="auto">
          <a:xfrm>
            <a:off x="503238" y="1706563"/>
            <a:ext cx="9051925" cy="482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8904" tIns="49450" rIns="98904" bIns="49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38E75B0-309C-134A-BABC-289F48DBCB93}"/>
              </a:ext>
            </a:extLst>
          </p:cNvPr>
          <p:cNvSpPr>
            <a:spLocks noGrp="1"/>
          </p:cNvSpPr>
          <p:nvPr>
            <p:ph type="dt" sz="half" idx="2"/>
          </p:nvPr>
        </p:nvSpPr>
        <p:spPr>
          <a:xfrm>
            <a:off x="503238" y="6780213"/>
            <a:ext cx="2346325" cy="388937"/>
          </a:xfrm>
          <a:prstGeom prst="rect">
            <a:avLst/>
          </a:prstGeom>
        </p:spPr>
        <p:txBody>
          <a:bodyPr vert="horz" wrap="square" lIns="98904" tIns="49450" rIns="98904" bIns="49450" numCol="1" anchor="ctr" anchorCtr="0" compatLnSpc="1">
            <a:prstTxWarp prst="textNoShape">
              <a:avLst/>
            </a:prstTxWarp>
          </a:bodyPr>
          <a:lstStyle>
            <a:lvl1pPr>
              <a:defRPr sz="1300">
                <a:solidFill>
                  <a:srgbClr val="898989"/>
                </a:solidFill>
              </a:defRPr>
            </a:lvl1pPr>
          </a:lstStyle>
          <a:p>
            <a:pPr>
              <a:defRPr/>
            </a:pPr>
            <a:endParaRPr lang="en-US" altLang="zh-CN"/>
          </a:p>
        </p:txBody>
      </p:sp>
      <p:sp>
        <p:nvSpPr>
          <p:cNvPr id="5" name="Footer Placeholder 4">
            <a:extLst>
              <a:ext uri="{FF2B5EF4-FFF2-40B4-BE49-F238E27FC236}">
                <a16:creationId xmlns:a16="http://schemas.microsoft.com/office/drawing/2014/main" id="{8702012A-C061-BD44-AA90-AB3012AAFE2B}"/>
              </a:ext>
            </a:extLst>
          </p:cNvPr>
          <p:cNvSpPr>
            <a:spLocks noGrp="1"/>
          </p:cNvSpPr>
          <p:nvPr>
            <p:ph type="ftr" sz="quarter" idx="3"/>
          </p:nvPr>
        </p:nvSpPr>
        <p:spPr>
          <a:xfrm>
            <a:off x="3436938" y="6780213"/>
            <a:ext cx="3184525" cy="388937"/>
          </a:xfrm>
          <a:prstGeom prst="rect">
            <a:avLst/>
          </a:prstGeom>
        </p:spPr>
        <p:txBody>
          <a:bodyPr vert="horz" wrap="square" lIns="98904" tIns="49450" rIns="98904" bIns="49450" numCol="1" anchor="ctr" anchorCtr="0" compatLnSpc="1">
            <a:prstTxWarp prst="textNoShape">
              <a:avLst/>
            </a:prstTxWarp>
          </a:bodyPr>
          <a:lstStyle>
            <a:lvl1pPr algn="ctr">
              <a:defRPr sz="1300">
                <a:solidFill>
                  <a:srgbClr val="898989"/>
                </a:solidFill>
              </a:defRPr>
            </a:lvl1pPr>
          </a:lstStyle>
          <a:p>
            <a:pPr>
              <a:defRPr/>
            </a:pPr>
            <a:endParaRPr lang="en-US" altLang="zh-CN"/>
          </a:p>
        </p:txBody>
      </p:sp>
      <p:sp>
        <p:nvSpPr>
          <p:cNvPr id="6" name="Slide Number Placeholder 5">
            <a:extLst>
              <a:ext uri="{FF2B5EF4-FFF2-40B4-BE49-F238E27FC236}">
                <a16:creationId xmlns:a16="http://schemas.microsoft.com/office/drawing/2014/main" id="{F91F9F47-8596-E246-8108-EE8FA1D1D445}"/>
              </a:ext>
            </a:extLst>
          </p:cNvPr>
          <p:cNvSpPr>
            <a:spLocks noGrp="1"/>
          </p:cNvSpPr>
          <p:nvPr>
            <p:ph type="sldNum" sz="quarter" idx="4"/>
          </p:nvPr>
        </p:nvSpPr>
        <p:spPr>
          <a:xfrm>
            <a:off x="7208838" y="6780213"/>
            <a:ext cx="2346325" cy="388937"/>
          </a:xfrm>
          <a:prstGeom prst="rect">
            <a:avLst/>
          </a:prstGeom>
        </p:spPr>
        <p:txBody>
          <a:bodyPr vert="horz" wrap="square" lIns="98904" tIns="49450" rIns="98904" bIns="49450" numCol="1" anchor="ctr" anchorCtr="0" compatLnSpc="1">
            <a:prstTxWarp prst="textNoShape">
              <a:avLst/>
            </a:prstTxWarp>
          </a:bodyPr>
          <a:lstStyle>
            <a:lvl1pPr algn="r">
              <a:defRPr sz="1300">
                <a:solidFill>
                  <a:srgbClr val="898989"/>
                </a:solidFill>
              </a:defRPr>
            </a:lvl1pPr>
          </a:lstStyle>
          <a:p>
            <a:pPr>
              <a:defRPr/>
            </a:pPr>
            <a:fld id="{1373F8BA-11DC-5642-A5F2-FF982897DD75}"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7712" r:id="rId1"/>
    <p:sldLayoutId id="2147487713" r:id="rId2"/>
    <p:sldLayoutId id="2147487714" r:id="rId3"/>
    <p:sldLayoutId id="2147487715" r:id="rId4"/>
    <p:sldLayoutId id="2147487716" r:id="rId5"/>
    <p:sldLayoutId id="2147487717" r:id="rId6"/>
    <p:sldLayoutId id="2147487718" r:id="rId7"/>
    <p:sldLayoutId id="2147487719" r:id="rId8"/>
    <p:sldLayoutId id="2147487720" r:id="rId9"/>
    <p:sldLayoutId id="2147487721" r:id="rId10"/>
    <p:sldLayoutId id="2147487722" r:id="rId11"/>
  </p:sldLayoutIdLst>
  <p:txStyles>
    <p:titleStyle>
      <a:lvl1pPr algn="ctr" defTabSz="985838" rtl="0" eaLnBrk="0" fontAlgn="base" hangingPunct="0">
        <a:spcBef>
          <a:spcPct val="0"/>
        </a:spcBef>
        <a:spcAft>
          <a:spcPct val="0"/>
        </a:spcAft>
        <a:defRPr sz="4800" kern="1200">
          <a:solidFill>
            <a:schemeClr val="tx1"/>
          </a:solidFill>
          <a:latin typeface="+mj-lt"/>
          <a:ea typeface="+mj-ea"/>
          <a:cs typeface="+mj-cs"/>
        </a:defRPr>
      </a:lvl1pPr>
      <a:lvl2pPr algn="ctr" defTabSz="985838" rtl="0" eaLnBrk="0" fontAlgn="base" hangingPunct="0">
        <a:spcBef>
          <a:spcPct val="0"/>
        </a:spcBef>
        <a:spcAft>
          <a:spcPct val="0"/>
        </a:spcAft>
        <a:defRPr sz="4800">
          <a:solidFill>
            <a:schemeClr val="tx1"/>
          </a:solidFill>
          <a:latin typeface="Calibri" pitchFamily="34" charset="0"/>
        </a:defRPr>
      </a:lvl2pPr>
      <a:lvl3pPr algn="ctr" defTabSz="985838" rtl="0" eaLnBrk="0" fontAlgn="base" hangingPunct="0">
        <a:spcBef>
          <a:spcPct val="0"/>
        </a:spcBef>
        <a:spcAft>
          <a:spcPct val="0"/>
        </a:spcAft>
        <a:defRPr sz="4800">
          <a:solidFill>
            <a:schemeClr val="tx1"/>
          </a:solidFill>
          <a:latin typeface="Calibri" pitchFamily="34" charset="0"/>
        </a:defRPr>
      </a:lvl3pPr>
      <a:lvl4pPr algn="ctr" defTabSz="985838" rtl="0" eaLnBrk="0" fontAlgn="base" hangingPunct="0">
        <a:spcBef>
          <a:spcPct val="0"/>
        </a:spcBef>
        <a:spcAft>
          <a:spcPct val="0"/>
        </a:spcAft>
        <a:defRPr sz="4800">
          <a:solidFill>
            <a:schemeClr val="tx1"/>
          </a:solidFill>
          <a:latin typeface="Calibri" pitchFamily="34" charset="0"/>
        </a:defRPr>
      </a:lvl4pPr>
      <a:lvl5pPr algn="ctr" defTabSz="985838" rtl="0" eaLnBrk="0" fontAlgn="base" hangingPunct="0">
        <a:spcBef>
          <a:spcPct val="0"/>
        </a:spcBef>
        <a:spcAft>
          <a:spcPct val="0"/>
        </a:spcAft>
        <a:defRPr sz="4800">
          <a:solidFill>
            <a:schemeClr val="tx1"/>
          </a:solidFill>
          <a:latin typeface="Calibri" pitchFamily="34" charset="0"/>
        </a:defRPr>
      </a:lvl5pPr>
      <a:lvl6pPr marL="455533" algn="ctr" defTabSz="988571" rtl="0" fontAlgn="base">
        <a:spcBef>
          <a:spcPct val="0"/>
        </a:spcBef>
        <a:spcAft>
          <a:spcPct val="0"/>
        </a:spcAft>
        <a:defRPr sz="4800">
          <a:solidFill>
            <a:schemeClr val="tx1"/>
          </a:solidFill>
          <a:latin typeface="Calibri" pitchFamily="34" charset="0"/>
        </a:defRPr>
      </a:lvl6pPr>
      <a:lvl7pPr marL="911067" algn="ctr" defTabSz="988571" rtl="0" fontAlgn="base">
        <a:spcBef>
          <a:spcPct val="0"/>
        </a:spcBef>
        <a:spcAft>
          <a:spcPct val="0"/>
        </a:spcAft>
        <a:defRPr sz="4800">
          <a:solidFill>
            <a:schemeClr val="tx1"/>
          </a:solidFill>
          <a:latin typeface="Calibri" pitchFamily="34" charset="0"/>
        </a:defRPr>
      </a:lvl7pPr>
      <a:lvl8pPr marL="1366597" algn="ctr" defTabSz="988571" rtl="0" fontAlgn="base">
        <a:spcBef>
          <a:spcPct val="0"/>
        </a:spcBef>
        <a:spcAft>
          <a:spcPct val="0"/>
        </a:spcAft>
        <a:defRPr sz="4800">
          <a:solidFill>
            <a:schemeClr val="tx1"/>
          </a:solidFill>
          <a:latin typeface="Calibri" pitchFamily="34" charset="0"/>
        </a:defRPr>
      </a:lvl8pPr>
      <a:lvl9pPr marL="1822130" algn="ctr" defTabSz="988571" rtl="0" fontAlgn="base">
        <a:spcBef>
          <a:spcPct val="0"/>
        </a:spcBef>
        <a:spcAft>
          <a:spcPct val="0"/>
        </a:spcAft>
        <a:defRPr sz="4800">
          <a:solidFill>
            <a:schemeClr val="tx1"/>
          </a:solidFill>
          <a:latin typeface="Calibri" pitchFamily="34" charset="0"/>
        </a:defRPr>
      </a:lvl9pPr>
    </p:titleStyle>
    <p:bodyStyle>
      <a:lvl1pPr marL="365125" indent="-365125" algn="l" defTabSz="985838" rtl="0" eaLnBrk="0" fontAlgn="base" hangingPunct="0">
        <a:spcBef>
          <a:spcPct val="20000"/>
        </a:spcBef>
        <a:spcAft>
          <a:spcPct val="0"/>
        </a:spcAft>
        <a:buFont typeface="Arial" panose="020B0604020202020204" pitchFamily="34" charset="0"/>
        <a:buChar char="•"/>
        <a:defRPr sz="3500" kern="1200">
          <a:solidFill>
            <a:schemeClr val="tx1"/>
          </a:solidFill>
          <a:latin typeface="+mn-lt"/>
          <a:ea typeface="+mn-ea"/>
          <a:cs typeface="+mn-cs"/>
        </a:defRPr>
      </a:lvl1pPr>
      <a:lvl2pPr marL="800100" indent="-303213" algn="l" defTabSz="985838" rtl="0" eaLnBrk="0" fontAlgn="base" hangingPunct="0">
        <a:spcBef>
          <a:spcPct val="20000"/>
        </a:spcBef>
        <a:spcAft>
          <a:spcPct val="0"/>
        </a:spcAft>
        <a:buFont typeface="Arial" panose="020B0604020202020204" pitchFamily="34" charset="0"/>
        <a:buChar char="–"/>
        <a:defRPr sz="3000" kern="1200">
          <a:solidFill>
            <a:schemeClr val="tx1"/>
          </a:solidFill>
          <a:latin typeface="+mn-lt"/>
          <a:ea typeface="+mn-ea"/>
          <a:cs typeface="+mn-cs"/>
        </a:defRPr>
      </a:lvl2pPr>
      <a:lvl3pPr marL="1230313" indent="-241300" algn="l" defTabSz="985838" rtl="0" eaLnBrk="0" fontAlgn="base" hangingPunct="0">
        <a:spcBef>
          <a:spcPct val="20000"/>
        </a:spcBef>
        <a:spcAft>
          <a:spcPct val="0"/>
        </a:spcAft>
        <a:buFont typeface="Arial" panose="020B0604020202020204" pitchFamily="34" charset="0"/>
        <a:buChar char="•"/>
        <a:defRPr sz="2600" kern="1200">
          <a:solidFill>
            <a:schemeClr val="tx1"/>
          </a:solidFill>
          <a:latin typeface="+mn-lt"/>
          <a:ea typeface="+mn-ea"/>
          <a:cs typeface="+mn-cs"/>
        </a:defRPr>
      </a:lvl3pPr>
      <a:lvl4pPr marL="1727200" indent="-241300" algn="l" defTabSz="985838" rtl="0" eaLnBrk="0" fontAlgn="base" hangingPunct="0">
        <a:spcBef>
          <a:spcPct val="20000"/>
        </a:spcBef>
        <a:spcAft>
          <a:spcPct val="0"/>
        </a:spcAft>
        <a:buFont typeface="Arial" panose="020B0604020202020204" pitchFamily="34" charset="0"/>
        <a:buChar char="–"/>
        <a:defRPr sz="2200" kern="1200">
          <a:solidFill>
            <a:schemeClr val="tx1"/>
          </a:solidFill>
          <a:latin typeface="+mn-lt"/>
          <a:ea typeface="+mn-ea"/>
          <a:cs typeface="+mn-cs"/>
        </a:defRPr>
      </a:lvl4pPr>
      <a:lvl5pPr marL="2219325" indent="-241300" algn="l" defTabSz="985838" rtl="0" eaLnBrk="0" fontAlgn="base" hangingPunct="0">
        <a:spcBef>
          <a:spcPct val="20000"/>
        </a:spcBef>
        <a:spcAft>
          <a:spcPct val="0"/>
        </a:spcAft>
        <a:buFont typeface="Arial" panose="020B0604020202020204" pitchFamily="34" charset="0"/>
        <a:buChar char="»"/>
        <a:defRPr sz="2200" kern="1200">
          <a:solidFill>
            <a:schemeClr val="tx1"/>
          </a:solidFill>
          <a:latin typeface="+mn-lt"/>
          <a:ea typeface="+mn-ea"/>
          <a:cs typeface="+mn-cs"/>
        </a:defRPr>
      </a:lvl5pPr>
      <a:lvl6pPr marL="2719762" indent="-247253" algn="l" defTabSz="989006"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214253" indent="-247253" algn="l" defTabSz="989006"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708758" indent="-247253" algn="l" defTabSz="989006"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203256" indent="-247253" algn="l" defTabSz="989006"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989006" rtl="0" eaLnBrk="1" latinLnBrk="0" hangingPunct="1">
        <a:defRPr sz="2000" kern="1200">
          <a:solidFill>
            <a:schemeClr val="tx1"/>
          </a:solidFill>
          <a:latin typeface="+mn-lt"/>
          <a:ea typeface="+mn-ea"/>
          <a:cs typeface="+mn-cs"/>
        </a:defRPr>
      </a:lvl1pPr>
      <a:lvl2pPr marL="494504" algn="l" defTabSz="989006" rtl="0" eaLnBrk="1" latinLnBrk="0" hangingPunct="1">
        <a:defRPr sz="2000" kern="1200">
          <a:solidFill>
            <a:schemeClr val="tx1"/>
          </a:solidFill>
          <a:latin typeface="+mn-lt"/>
          <a:ea typeface="+mn-ea"/>
          <a:cs typeface="+mn-cs"/>
        </a:defRPr>
      </a:lvl2pPr>
      <a:lvl3pPr marL="989006" algn="l" defTabSz="989006" rtl="0" eaLnBrk="1" latinLnBrk="0" hangingPunct="1">
        <a:defRPr sz="2000" kern="1200">
          <a:solidFill>
            <a:schemeClr val="tx1"/>
          </a:solidFill>
          <a:latin typeface="+mn-lt"/>
          <a:ea typeface="+mn-ea"/>
          <a:cs typeface="+mn-cs"/>
        </a:defRPr>
      </a:lvl3pPr>
      <a:lvl4pPr marL="1483505" algn="l" defTabSz="989006" rtl="0" eaLnBrk="1" latinLnBrk="0" hangingPunct="1">
        <a:defRPr sz="2000" kern="1200">
          <a:solidFill>
            <a:schemeClr val="tx1"/>
          </a:solidFill>
          <a:latin typeface="+mn-lt"/>
          <a:ea typeface="+mn-ea"/>
          <a:cs typeface="+mn-cs"/>
        </a:defRPr>
      </a:lvl4pPr>
      <a:lvl5pPr marL="1978006" algn="l" defTabSz="989006" rtl="0" eaLnBrk="1" latinLnBrk="0" hangingPunct="1">
        <a:defRPr sz="2000" kern="1200">
          <a:solidFill>
            <a:schemeClr val="tx1"/>
          </a:solidFill>
          <a:latin typeface="+mn-lt"/>
          <a:ea typeface="+mn-ea"/>
          <a:cs typeface="+mn-cs"/>
        </a:defRPr>
      </a:lvl5pPr>
      <a:lvl6pPr marL="2472507" algn="l" defTabSz="989006" rtl="0" eaLnBrk="1" latinLnBrk="0" hangingPunct="1">
        <a:defRPr sz="2000" kern="1200">
          <a:solidFill>
            <a:schemeClr val="tx1"/>
          </a:solidFill>
          <a:latin typeface="+mn-lt"/>
          <a:ea typeface="+mn-ea"/>
          <a:cs typeface="+mn-cs"/>
        </a:defRPr>
      </a:lvl6pPr>
      <a:lvl7pPr marL="2967007" algn="l" defTabSz="989006" rtl="0" eaLnBrk="1" latinLnBrk="0" hangingPunct="1">
        <a:defRPr sz="2000" kern="1200">
          <a:solidFill>
            <a:schemeClr val="tx1"/>
          </a:solidFill>
          <a:latin typeface="+mn-lt"/>
          <a:ea typeface="+mn-ea"/>
          <a:cs typeface="+mn-cs"/>
        </a:defRPr>
      </a:lvl7pPr>
      <a:lvl8pPr marL="3461510" algn="l" defTabSz="989006" rtl="0" eaLnBrk="1" latinLnBrk="0" hangingPunct="1">
        <a:defRPr sz="2000" kern="1200">
          <a:solidFill>
            <a:schemeClr val="tx1"/>
          </a:solidFill>
          <a:latin typeface="+mn-lt"/>
          <a:ea typeface="+mn-ea"/>
          <a:cs typeface="+mn-cs"/>
        </a:defRPr>
      </a:lvl8pPr>
      <a:lvl9pPr marL="3956006" algn="l" defTabSz="989006" rtl="0" eaLnBrk="1" latinLnBrk="0" hangingPunct="1">
        <a:defRPr sz="20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13156" name="Rectangle 4">
            <a:extLst>
              <a:ext uri="{FF2B5EF4-FFF2-40B4-BE49-F238E27FC236}">
                <a16:creationId xmlns:a16="http://schemas.microsoft.com/office/drawing/2014/main" id="{BCAE424D-555C-1E4F-9F77-4A278F80A5EE}"/>
              </a:ext>
            </a:extLst>
          </p:cNvPr>
          <p:cNvSpPr>
            <a:spLocks noGrp="1" noChangeArrowheads="1"/>
          </p:cNvSpPr>
          <p:nvPr>
            <p:ph type="sldNum" sz="quarter" idx="4"/>
          </p:nvPr>
        </p:nvSpPr>
        <p:spPr bwMode="auto">
          <a:xfrm>
            <a:off x="8815388" y="7016750"/>
            <a:ext cx="439737" cy="214313"/>
          </a:xfrm>
          <a:prstGeom prst="rect">
            <a:avLst/>
          </a:prstGeom>
          <a:noFill/>
          <a:ln w="9525">
            <a:noFill/>
            <a:miter lim="800000"/>
            <a:headEnd/>
            <a:tailEnd/>
          </a:ln>
        </p:spPr>
        <p:txBody>
          <a:bodyPr vert="horz" wrap="square" lIns="99104" tIns="49550" rIns="99104" bIns="49550" numCol="1" anchor="t" anchorCtr="0" compatLnSpc="1">
            <a:prstTxWarp prst="textNoShape">
              <a:avLst/>
            </a:prstTxWarp>
          </a:bodyPr>
          <a:lstStyle>
            <a:lvl1pPr algn="r">
              <a:defRPr sz="900" baseline="0">
                <a:solidFill>
                  <a:srgbClr val="000000"/>
                </a:solidFill>
                <a:latin typeface="Univers" panose="020F0502020204030204" pitchFamily="34" charset="0"/>
              </a:defRPr>
            </a:lvl1pPr>
          </a:lstStyle>
          <a:p>
            <a:pPr>
              <a:defRPr/>
            </a:pPr>
            <a:fld id="{DE620117-F645-F74E-BB20-0A932CE9CEDB}" type="slidenum">
              <a:rPr lang="en-US" altLang="en-US"/>
              <a:pPr>
                <a:defRPr/>
              </a:pPr>
              <a:t>‹#›</a:t>
            </a:fld>
            <a:endParaRPr lang="en-US" altLang="en-US"/>
          </a:p>
        </p:txBody>
      </p:sp>
      <p:sp>
        <p:nvSpPr>
          <p:cNvPr id="50179" name="Rectangle 24">
            <a:extLst>
              <a:ext uri="{FF2B5EF4-FFF2-40B4-BE49-F238E27FC236}">
                <a16:creationId xmlns:a16="http://schemas.microsoft.com/office/drawing/2014/main" id="{18542ABC-7C4B-5144-937C-D55BEC666F4D}"/>
              </a:ext>
            </a:extLst>
          </p:cNvPr>
          <p:cNvSpPr>
            <a:spLocks noGrp="1" noChangeArrowheads="1"/>
          </p:cNvSpPr>
          <p:nvPr>
            <p:ph type="title"/>
          </p:nvPr>
        </p:nvSpPr>
        <p:spPr bwMode="auto">
          <a:xfrm>
            <a:off x="2786063" y="293688"/>
            <a:ext cx="69215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104" tIns="49550" rIns="99104" bIns="49550" numCol="1" anchor="ctr" anchorCtr="0" compatLnSpc="1">
            <a:prstTxWarp prst="textNoShape">
              <a:avLst/>
            </a:prstTxWarp>
          </a:bodyPr>
          <a:lstStyle/>
          <a:p>
            <a:pPr lvl="0"/>
            <a:r>
              <a:rPr lang="en-US" altLang="en-US"/>
              <a:t>Click to edit Master title style</a:t>
            </a:r>
          </a:p>
        </p:txBody>
      </p:sp>
      <p:sp>
        <p:nvSpPr>
          <p:cNvPr id="50180" name="Rectangle 25">
            <a:extLst>
              <a:ext uri="{FF2B5EF4-FFF2-40B4-BE49-F238E27FC236}">
                <a16:creationId xmlns:a16="http://schemas.microsoft.com/office/drawing/2014/main" id="{D2875320-1384-F644-8ED1-52A3A365905C}"/>
              </a:ext>
            </a:extLst>
          </p:cNvPr>
          <p:cNvSpPr>
            <a:spLocks noGrp="1" noChangeArrowheads="1"/>
          </p:cNvSpPr>
          <p:nvPr>
            <p:ph type="body" idx="1"/>
          </p:nvPr>
        </p:nvSpPr>
        <p:spPr bwMode="auto">
          <a:xfrm>
            <a:off x="515938" y="1701800"/>
            <a:ext cx="9051925" cy="482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104" tIns="49550" rIns="99104" bIns="495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Oval 26">
            <a:extLst>
              <a:ext uri="{FF2B5EF4-FFF2-40B4-BE49-F238E27FC236}">
                <a16:creationId xmlns:a16="http://schemas.microsoft.com/office/drawing/2014/main" id="{0DA63E12-DA44-0F43-90C0-8863CD518AB0}"/>
              </a:ext>
            </a:extLst>
          </p:cNvPr>
          <p:cNvSpPr>
            <a:spLocks noChangeArrowheads="1"/>
          </p:cNvSpPr>
          <p:nvPr/>
        </p:nvSpPr>
        <p:spPr bwMode="auto">
          <a:xfrm>
            <a:off x="280988" y="128588"/>
            <a:ext cx="1471612" cy="1381125"/>
          </a:xfrm>
          <a:prstGeom prst="ellipse">
            <a:avLst/>
          </a:prstGeom>
          <a:solidFill>
            <a:schemeClr val="bg1"/>
          </a:solidFill>
          <a:ln>
            <a:noFill/>
          </a:ln>
        </p:spPr>
        <p:txBody>
          <a:bodyPr wrap="none" lIns="99104" tIns="49550" rIns="99104" bIns="49550" anchor="ctr"/>
          <a:lstStyle>
            <a:lvl1pPr>
              <a:defRPr sz="2600" baseline="30000">
                <a:solidFill>
                  <a:schemeClr val="tx1"/>
                </a:solidFill>
                <a:latin typeface="Times New Roman" pitchFamily="18" charset="0"/>
              </a:defRPr>
            </a:lvl1pPr>
            <a:lvl2pPr marL="742950" indent="-285750">
              <a:defRPr sz="2600" baseline="30000">
                <a:solidFill>
                  <a:schemeClr val="tx1"/>
                </a:solidFill>
                <a:latin typeface="Times New Roman" pitchFamily="18" charset="0"/>
              </a:defRPr>
            </a:lvl2pPr>
            <a:lvl3pPr marL="1143000" indent="-228600">
              <a:defRPr sz="2600" baseline="30000">
                <a:solidFill>
                  <a:schemeClr val="tx1"/>
                </a:solidFill>
                <a:latin typeface="Times New Roman" pitchFamily="18" charset="0"/>
              </a:defRPr>
            </a:lvl3pPr>
            <a:lvl4pPr marL="1600200" indent="-228600">
              <a:defRPr sz="2600" baseline="30000">
                <a:solidFill>
                  <a:schemeClr val="tx1"/>
                </a:solidFill>
                <a:latin typeface="Times New Roman" pitchFamily="18" charset="0"/>
              </a:defRPr>
            </a:lvl4pPr>
            <a:lvl5pPr marL="2057400" indent="-228600">
              <a:defRPr sz="2600" baseline="30000">
                <a:solidFill>
                  <a:schemeClr val="tx1"/>
                </a:solidFill>
                <a:latin typeface="Times New Roman" pitchFamily="18" charset="0"/>
              </a:defRPr>
            </a:lvl5pPr>
            <a:lvl6pPr marL="2514600" indent="-228600" eaLnBrk="0" fontAlgn="base" hangingPunct="0">
              <a:spcBef>
                <a:spcPct val="0"/>
              </a:spcBef>
              <a:spcAft>
                <a:spcPct val="0"/>
              </a:spcAft>
              <a:defRPr sz="2600" baseline="30000">
                <a:solidFill>
                  <a:schemeClr val="tx1"/>
                </a:solidFill>
                <a:latin typeface="Times New Roman" pitchFamily="18" charset="0"/>
              </a:defRPr>
            </a:lvl6pPr>
            <a:lvl7pPr marL="2971800" indent="-228600" eaLnBrk="0" fontAlgn="base" hangingPunct="0">
              <a:spcBef>
                <a:spcPct val="0"/>
              </a:spcBef>
              <a:spcAft>
                <a:spcPct val="0"/>
              </a:spcAft>
              <a:defRPr sz="2600" baseline="30000">
                <a:solidFill>
                  <a:schemeClr val="tx1"/>
                </a:solidFill>
                <a:latin typeface="Times New Roman" pitchFamily="18" charset="0"/>
              </a:defRPr>
            </a:lvl7pPr>
            <a:lvl8pPr marL="3429000" indent="-228600" eaLnBrk="0" fontAlgn="base" hangingPunct="0">
              <a:spcBef>
                <a:spcPct val="0"/>
              </a:spcBef>
              <a:spcAft>
                <a:spcPct val="0"/>
              </a:spcAft>
              <a:defRPr sz="2600" baseline="30000">
                <a:solidFill>
                  <a:schemeClr val="tx1"/>
                </a:solidFill>
                <a:latin typeface="Times New Roman" pitchFamily="18" charset="0"/>
              </a:defRPr>
            </a:lvl8pPr>
            <a:lvl9pPr marL="3886200" indent="-228600" eaLnBrk="0" fontAlgn="base" hangingPunct="0">
              <a:spcBef>
                <a:spcPct val="0"/>
              </a:spcBef>
              <a:spcAft>
                <a:spcPct val="0"/>
              </a:spcAft>
              <a:defRPr sz="2600" baseline="30000">
                <a:solidFill>
                  <a:schemeClr val="tx1"/>
                </a:solidFill>
                <a:latin typeface="Times New Roman" pitchFamily="18" charset="0"/>
              </a:defRPr>
            </a:lvl9pPr>
          </a:lstStyle>
          <a:p>
            <a:pPr algn="ctr">
              <a:defRPr/>
            </a:pPr>
            <a:endParaRPr lang="en-US" altLang="en-US" sz="2000" baseline="0">
              <a:solidFill>
                <a:srgbClr val="000000"/>
              </a:solidFill>
            </a:endParaRPr>
          </a:p>
        </p:txBody>
      </p:sp>
    </p:spTree>
  </p:cSld>
  <p:clrMap bg1="lt1" tx1="dk1" bg2="lt2" tx2="dk2" accent1="accent1" accent2="accent2" accent3="accent3" accent4="accent4" accent5="accent5" accent6="accent6" hlink="hlink" folHlink="folHlink"/>
  <p:sldLayoutIdLst>
    <p:sldLayoutId id="2147487778" r:id="rId1"/>
    <p:sldLayoutId id="2147487779" r:id="rId2"/>
    <p:sldLayoutId id="2147487780" r:id="rId3"/>
    <p:sldLayoutId id="2147487781" r:id="rId4"/>
    <p:sldLayoutId id="2147487782" r:id="rId5"/>
    <p:sldLayoutId id="2147487783" r:id="rId6"/>
    <p:sldLayoutId id="2147487784" r:id="rId7"/>
    <p:sldLayoutId id="2147487785" r:id="rId8"/>
    <p:sldLayoutId id="2147487786" r:id="rId9"/>
    <p:sldLayoutId id="2147487787" r:id="rId10"/>
    <p:sldLayoutId id="2147487788" r:id="rId11"/>
  </p:sldLayoutIdLst>
  <p:hf hdr="0" ftr="0" dt="0"/>
  <p:txStyles>
    <p:titleStyle>
      <a:lvl1pPr algn="l" rtl="0" eaLnBrk="0" fontAlgn="base" hangingPunct="0">
        <a:spcBef>
          <a:spcPct val="0"/>
        </a:spcBef>
        <a:spcAft>
          <a:spcPct val="0"/>
        </a:spcAft>
        <a:defRPr sz="3500" b="1">
          <a:solidFill>
            <a:schemeClr val="tx2"/>
          </a:solidFill>
          <a:latin typeface="+mj-lt"/>
          <a:ea typeface="+mj-ea"/>
          <a:cs typeface="+mj-cs"/>
        </a:defRPr>
      </a:lvl1pPr>
      <a:lvl2pPr algn="l" rtl="0" eaLnBrk="0" fontAlgn="base" hangingPunct="0">
        <a:spcBef>
          <a:spcPct val="0"/>
        </a:spcBef>
        <a:spcAft>
          <a:spcPct val="0"/>
        </a:spcAft>
        <a:defRPr sz="3500" b="1">
          <a:solidFill>
            <a:schemeClr val="tx2"/>
          </a:solidFill>
          <a:latin typeface="Univers" pitchFamily="34" charset="0"/>
          <a:ea typeface="ＭＳ Ｐゴシック" pitchFamily="-107" charset="-128"/>
          <a:cs typeface="ＭＳ Ｐゴシック" pitchFamily="-107" charset="-128"/>
        </a:defRPr>
      </a:lvl2pPr>
      <a:lvl3pPr algn="l" rtl="0" eaLnBrk="0" fontAlgn="base" hangingPunct="0">
        <a:spcBef>
          <a:spcPct val="0"/>
        </a:spcBef>
        <a:spcAft>
          <a:spcPct val="0"/>
        </a:spcAft>
        <a:defRPr sz="3500" b="1">
          <a:solidFill>
            <a:schemeClr val="tx2"/>
          </a:solidFill>
          <a:latin typeface="Univers" pitchFamily="34" charset="0"/>
          <a:ea typeface="ＭＳ Ｐゴシック" pitchFamily="-107" charset="-128"/>
          <a:cs typeface="ＭＳ Ｐゴシック" pitchFamily="-107" charset="-128"/>
        </a:defRPr>
      </a:lvl3pPr>
      <a:lvl4pPr algn="l" rtl="0" eaLnBrk="0" fontAlgn="base" hangingPunct="0">
        <a:spcBef>
          <a:spcPct val="0"/>
        </a:spcBef>
        <a:spcAft>
          <a:spcPct val="0"/>
        </a:spcAft>
        <a:defRPr sz="3500" b="1">
          <a:solidFill>
            <a:schemeClr val="tx2"/>
          </a:solidFill>
          <a:latin typeface="Univers" pitchFamily="34" charset="0"/>
          <a:ea typeface="ＭＳ Ｐゴシック" pitchFamily="-107" charset="-128"/>
          <a:cs typeface="ＭＳ Ｐゴシック" pitchFamily="-107" charset="-128"/>
        </a:defRPr>
      </a:lvl4pPr>
      <a:lvl5pPr algn="l" rtl="0" eaLnBrk="0" fontAlgn="base" hangingPunct="0">
        <a:spcBef>
          <a:spcPct val="0"/>
        </a:spcBef>
        <a:spcAft>
          <a:spcPct val="0"/>
        </a:spcAft>
        <a:defRPr sz="3500" b="1">
          <a:solidFill>
            <a:schemeClr val="tx2"/>
          </a:solidFill>
          <a:latin typeface="Univers" pitchFamily="34" charset="0"/>
          <a:ea typeface="ＭＳ Ｐゴシック" pitchFamily="-107" charset="-128"/>
          <a:cs typeface="ＭＳ Ｐゴシック" pitchFamily="-107" charset="-128"/>
        </a:defRPr>
      </a:lvl5pPr>
      <a:lvl6pPr marL="495512" algn="l" rtl="0" fontAlgn="base">
        <a:spcBef>
          <a:spcPct val="0"/>
        </a:spcBef>
        <a:spcAft>
          <a:spcPct val="0"/>
        </a:spcAft>
        <a:defRPr sz="3500" b="1">
          <a:solidFill>
            <a:schemeClr val="tx2"/>
          </a:solidFill>
          <a:latin typeface="Univers" pitchFamily="34" charset="0"/>
          <a:ea typeface="ＭＳ Ｐゴシック" pitchFamily="-107" charset="-128"/>
          <a:cs typeface="ＭＳ Ｐゴシック" pitchFamily="-107" charset="-128"/>
        </a:defRPr>
      </a:lvl6pPr>
      <a:lvl7pPr marL="991025" algn="l" rtl="0" fontAlgn="base">
        <a:spcBef>
          <a:spcPct val="0"/>
        </a:spcBef>
        <a:spcAft>
          <a:spcPct val="0"/>
        </a:spcAft>
        <a:defRPr sz="3500" b="1">
          <a:solidFill>
            <a:schemeClr val="tx2"/>
          </a:solidFill>
          <a:latin typeface="Univers" pitchFamily="34" charset="0"/>
          <a:ea typeface="ＭＳ Ｐゴシック" pitchFamily="-107" charset="-128"/>
          <a:cs typeface="ＭＳ Ｐゴシック" pitchFamily="-107" charset="-128"/>
        </a:defRPr>
      </a:lvl7pPr>
      <a:lvl8pPr marL="1486533" algn="l" rtl="0" fontAlgn="base">
        <a:spcBef>
          <a:spcPct val="0"/>
        </a:spcBef>
        <a:spcAft>
          <a:spcPct val="0"/>
        </a:spcAft>
        <a:defRPr sz="3500" b="1">
          <a:solidFill>
            <a:schemeClr val="tx2"/>
          </a:solidFill>
          <a:latin typeface="Univers" pitchFamily="34" charset="0"/>
          <a:ea typeface="ＭＳ Ｐゴシック" pitchFamily="-107" charset="-128"/>
          <a:cs typeface="ＭＳ Ｐゴシック" pitchFamily="-107" charset="-128"/>
        </a:defRPr>
      </a:lvl8pPr>
      <a:lvl9pPr marL="1982044" algn="l" rtl="0" fontAlgn="base">
        <a:spcBef>
          <a:spcPct val="0"/>
        </a:spcBef>
        <a:spcAft>
          <a:spcPct val="0"/>
        </a:spcAft>
        <a:defRPr sz="3500" b="1">
          <a:solidFill>
            <a:schemeClr val="tx2"/>
          </a:solidFill>
          <a:latin typeface="Univers" pitchFamily="34" charset="0"/>
          <a:ea typeface="ＭＳ Ｐゴシック" pitchFamily="-107" charset="-128"/>
          <a:cs typeface="ＭＳ Ｐゴシック" pitchFamily="-107" charset="-128"/>
        </a:defRPr>
      </a:lvl9pPr>
    </p:titleStyle>
    <p:bodyStyle>
      <a:lvl1pPr marL="369888" indent="-369888" algn="l" rtl="0" eaLnBrk="0" fontAlgn="base" hangingPunct="0">
        <a:spcBef>
          <a:spcPct val="20000"/>
        </a:spcBef>
        <a:spcAft>
          <a:spcPct val="0"/>
        </a:spcAft>
        <a:buChar char="•"/>
        <a:defRPr sz="3000">
          <a:solidFill>
            <a:schemeClr val="tx1"/>
          </a:solidFill>
          <a:latin typeface="+mn-lt"/>
          <a:ea typeface="+mn-ea"/>
          <a:cs typeface="+mn-cs"/>
        </a:defRPr>
      </a:lvl1pPr>
      <a:lvl2pPr marL="803275" indent="-307975" algn="l" rtl="0" eaLnBrk="0" fontAlgn="base" hangingPunct="0">
        <a:spcBef>
          <a:spcPct val="20000"/>
        </a:spcBef>
        <a:spcAft>
          <a:spcPct val="0"/>
        </a:spcAft>
        <a:buFont typeface="Times" pitchFamily="2" charset="0"/>
        <a:buChar char="•"/>
        <a:defRPr sz="2600">
          <a:solidFill>
            <a:schemeClr val="tx1"/>
          </a:solidFill>
          <a:latin typeface="+mn-lt"/>
          <a:ea typeface="+mn-ea"/>
        </a:defRPr>
      </a:lvl2pPr>
      <a:lvl3pPr marL="1236663" indent="-246063" algn="l" rtl="0" eaLnBrk="0" fontAlgn="base" hangingPunct="0">
        <a:spcBef>
          <a:spcPct val="20000"/>
        </a:spcBef>
        <a:spcAft>
          <a:spcPct val="0"/>
        </a:spcAft>
        <a:buChar char="•"/>
        <a:defRPr sz="2200">
          <a:solidFill>
            <a:schemeClr val="tx1"/>
          </a:solidFill>
          <a:latin typeface="+mn-lt"/>
          <a:ea typeface="+mn-ea"/>
        </a:defRPr>
      </a:lvl3pPr>
      <a:lvl4pPr marL="1731963" indent="-246063" algn="l" rtl="0" eaLnBrk="0" fontAlgn="base" hangingPunct="0">
        <a:spcBef>
          <a:spcPct val="20000"/>
        </a:spcBef>
        <a:spcAft>
          <a:spcPct val="0"/>
        </a:spcAft>
        <a:buFont typeface="Times" pitchFamily="2" charset="0"/>
        <a:buChar char="•"/>
        <a:defRPr sz="1700">
          <a:solidFill>
            <a:schemeClr val="tx1"/>
          </a:solidFill>
          <a:latin typeface="+mn-lt"/>
          <a:ea typeface="+mn-ea"/>
        </a:defRPr>
      </a:lvl4pPr>
      <a:lvl5pPr marL="2228850" indent="-246063" algn="l" rtl="0" eaLnBrk="0" fontAlgn="base" hangingPunct="0">
        <a:spcBef>
          <a:spcPct val="20000"/>
        </a:spcBef>
        <a:spcAft>
          <a:spcPct val="0"/>
        </a:spcAft>
        <a:buFont typeface="Times" pitchFamily="2" charset="0"/>
        <a:buChar char="•"/>
        <a:defRPr sz="1500">
          <a:solidFill>
            <a:schemeClr val="tx1"/>
          </a:solidFill>
          <a:latin typeface="+mn-lt"/>
          <a:ea typeface="+mn-ea"/>
        </a:defRPr>
      </a:lvl5pPr>
      <a:lvl6pPr marL="2725309" indent="-247757" algn="l" rtl="0" fontAlgn="base">
        <a:spcBef>
          <a:spcPct val="20000"/>
        </a:spcBef>
        <a:spcAft>
          <a:spcPct val="0"/>
        </a:spcAft>
        <a:buFont typeface="Times" pitchFamily="-107" charset="0"/>
        <a:buChar char="•"/>
        <a:defRPr sz="1500">
          <a:solidFill>
            <a:schemeClr val="tx1"/>
          </a:solidFill>
          <a:latin typeface="+mn-lt"/>
          <a:ea typeface="+mn-ea"/>
        </a:defRPr>
      </a:lvl6pPr>
      <a:lvl7pPr marL="3220816" indent="-247757" algn="l" rtl="0" fontAlgn="base">
        <a:spcBef>
          <a:spcPct val="20000"/>
        </a:spcBef>
        <a:spcAft>
          <a:spcPct val="0"/>
        </a:spcAft>
        <a:buFont typeface="Times" pitchFamily="-107" charset="0"/>
        <a:buChar char="•"/>
        <a:defRPr sz="1500">
          <a:solidFill>
            <a:schemeClr val="tx1"/>
          </a:solidFill>
          <a:latin typeface="+mn-lt"/>
          <a:ea typeface="+mn-ea"/>
        </a:defRPr>
      </a:lvl7pPr>
      <a:lvl8pPr marL="3716327" indent="-247757" algn="l" rtl="0" fontAlgn="base">
        <a:spcBef>
          <a:spcPct val="20000"/>
        </a:spcBef>
        <a:spcAft>
          <a:spcPct val="0"/>
        </a:spcAft>
        <a:buFont typeface="Times" pitchFamily="-107" charset="0"/>
        <a:buChar char="•"/>
        <a:defRPr sz="1500">
          <a:solidFill>
            <a:schemeClr val="tx1"/>
          </a:solidFill>
          <a:latin typeface="+mn-lt"/>
          <a:ea typeface="+mn-ea"/>
        </a:defRPr>
      </a:lvl8pPr>
      <a:lvl9pPr marL="4211836" indent="-247757" algn="l" rtl="0" fontAlgn="base">
        <a:spcBef>
          <a:spcPct val="20000"/>
        </a:spcBef>
        <a:spcAft>
          <a:spcPct val="0"/>
        </a:spcAft>
        <a:buFont typeface="Times" pitchFamily="-107" charset="0"/>
        <a:buChar char="•"/>
        <a:defRPr sz="1500">
          <a:solidFill>
            <a:schemeClr val="tx1"/>
          </a:solidFill>
          <a:latin typeface="+mn-lt"/>
          <a:ea typeface="+mn-ea"/>
        </a:defRPr>
      </a:lvl9pPr>
    </p:bodyStyle>
    <p:otherStyle>
      <a:defPPr>
        <a:defRPr lang="en-US"/>
      </a:defPPr>
      <a:lvl1pPr marL="0" algn="l" defTabSz="495512" rtl="0" eaLnBrk="1" latinLnBrk="0" hangingPunct="1">
        <a:defRPr sz="2000" kern="1200">
          <a:solidFill>
            <a:schemeClr val="tx1"/>
          </a:solidFill>
          <a:latin typeface="+mn-lt"/>
          <a:ea typeface="+mn-ea"/>
          <a:cs typeface="+mn-cs"/>
        </a:defRPr>
      </a:lvl1pPr>
      <a:lvl2pPr marL="495512" algn="l" defTabSz="495512" rtl="0" eaLnBrk="1" latinLnBrk="0" hangingPunct="1">
        <a:defRPr sz="2000" kern="1200">
          <a:solidFill>
            <a:schemeClr val="tx1"/>
          </a:solidFill>
          <a:latin typeface="+mn-lt"/>
          <a:ea typeface="+mn-ea"/>
          <a:cs typeface="+mn-cs"/>
        </a:defRPr>
      </a:lvl2pPr>
      <a:lvl3pPr marL="991025" algn="l" defTabSz="495512" rtl="0" eaLnBrk="1" latinLnBrk="0" hangingPunct="1">
        <a:defRPr sz="2000" kern="1200">
          <a:solidFill>
            <a:schemeClr val="tx1"/>
          </a:solidFill>
          <a:latin typeface="+mn-lt"/>
          <a:ea typeface="+mn-ea"/>
          <a:cs typeface="+mn-cs"/>
        </a:defRPr>
      </a:lvl3pPr>
      <a:lvl4pPr marL="1486533" algn="l" defTabSz="495512" rtl="0" eaLnBrk="1" latinLnBrk="0" hangingPunct="1">
        <a:defRPr sz="2000" kern="1200">
          <a:solidFill>
            <a:schemeClr val="tx1"/>
          </a:solidFill>
          <a:latin typeface="+mn-lt"/>
          <a:ea typeface="+mn-ea"/>
          <a:cs typeface="+mn-cs"/>
        </a:defRPr>
      </a:lvl4pPr>
      <a:lvl5pPr marL="1982044" algn="l" defTabSz="495512" rtl="0" eaLnBrk="1" latinLnBrk="0" hangingPunct="1">
        <a:defRPr sz="2000" kern="1200">
          <a:solidFill>
            <a:schemeClr val="tx1"/>
          </a:solidFill>
          <a:latin typeface="+mn-lt"/>
          <a:ea typeface="+mn-ea"/>
          <a:cs typeface="+mn-cs"/>
        </a:defRPr>
      </a:lvl5pPr>
      <a:lvl6pPr marL="2477551" algn="l" defTabSz="495512" rtl="0" eaLnBrk="1" latinLnBrk="0" hangingPunct="1">
        <a:defRPr sz="2000" kern="1200">
          <a:solidFill>
            <a:schemeClr val="tx1"/>
          </a:solidFill>
          <a:latin typeface="+mn-lt"/>
          <a:ea typeface="+mn-ea"/>
          <a:cs typeface="+mn-cs"/>
        </a:defRPr>
      </a:lvl6pPr>
      <a:lvl7pPr marL="2973066" algn="l" defTabSz="495512" rtl="0" eaLnBrk="1" latinLnBrk="0" hangingPunct="1">
        <a:defRPr sz="2000" kern="1200">
          <a:solidFill>
            <a:schemeClr val="tx1"/>
          </a:solidFill>
          <a:latin typeface="+mn-lt"/>
          <a:ea typeface="+mn-ea"/>
          <a:cs typeface="+mn-cs"/>
        </a:defRPr>
      </a:lvl7pPr>
      <a:lvl8pPr marL="3468573" algn="l" defTabSz="495512" rtl="0" eaLnBrk="1" latinLnBrk="0" hangingPunct="1">
        <a:defRPr sz="2000" kern="1200">
          <a:solidFill>
            <a:schemeClr val="tx1"/>
          </a:solidFill>
          <a:latin typeface="+mn-lt"/>
          <a:ea typeface="+mn-ea"/>
          <a:cs typeface="+mn-cs"/>
        </a:defRPr>
      </a:lvl8pPr>
      <a:lvl9pPr marL="3964082" algn="l" defTabSz="495512" rtl="0" eaLnBrk="1" latinLnBrk="0" hangingPunct="1">
        <a:defRPr sz="20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Title Placeholder 1">
            <a:extLst>
              <a:ext uri="{FF2B5EF4-FFF2-40B4-BE49-F238E27FC236}">
                <a16:creationId xmlns:a16="http://schemas.microsoft.com/office/drawing/2014/main" id="{9D2AAE83-C994-CB4F-8C2F-20F354DABAEF}"/>
              </a:ext>
            </a:extLst>
          </p:cNvPr>
          <p:cNvSpPr>
            <a:spLocks noGrp="1"/>
          </p:cNvSpPr>
          <p:nvPr>
            <p:ph type="title"/>
          </p:nvPr>
        </p:nvSpPr>
        <p:spPr bwMode="auto">
          <a:xfrm>
            <a:off x="503238" y="293688"/>
            <a:ext cx="90519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069" tIns="49533" rIns="99069" bIns="49533" numCol="1" anchor="ctr" anchorCtr="0" compatLnSpc="1">
            <a:prstTxWarp prst="textNoShape">
              <a:avLst/>
            </a:prstTxWarp>
          </a:bodyPr>
          <a:lstStyle/>
          <a:p>
            <a:pPr lvl="0"/>
            <a:r>
              <a:rPr lang="en-US" altLang="en-US"/>
              <a:t>Click to edit Master title style</a:t>
            </a:r>
          </a:p>
        </p:txBody>
      </p:sp>
      <p:sp>
        <p:nvSpPr>
          <p:cNvPr id="62467" name="Text Placeholder 2">
            <a:extLst>
              <a:ext uri="{FF2B5EF4-FFF2-40B4-BE49-F238E27FC236}">
                <a16:creationId xmlns:a16="http://schemas.microsoft.com/office/drawing/2014/main" id="{1CAE8D72-30C0-6B43-B716-D64DFA6D74A1}"/>
              </a:ext>
            </a:extLst>
          </p:cNvPr>
          <p:cNvSpPr>
            <a:spLocks noGrp="1"/>
          </p:cNvSpPr>
          <p:nvPr>
            <p:ph type="body" idx="1"/>
          </p:nvPr>
        </p:nvSpPr>
        <p:spPr bwMode="auto">
          <a:xfrm>
            <a:off x="503238" y="1706563"/>
            <a:ext cx="9051925" cy="482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069" tIns="49533" rIns="99069" bIns="4953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9C98F79-7AD7-C14B-8F89-E58D350F2B36}"/>
              </a:ext>
            </a:extLst>
          </p:cNvPr>
          <p:cNvSpPr>
            <a:spLocks noGrp="1"/>
          </p:cNvSpPr>
          <p:nvPr>
            <p:ph type="dt" sz="half" idx="2"/>
          </p:nvPr>
        </p:nvSpPr>
        <p:spPr>
          <a:xfrm>
            <a:off x="503238" y="6780213"/>
            <a:ext cx="2346325" cy="388937"/>
          </a:xfrm>
          <a:prstGeom prst="rect">
            <a:avLst/>
          </a:prstGeom>
        </p:spPr>
        <p:txBody>
          <a:bodyPr vert="horz" wrap="square" lIns="99069" tIns="49533" rIns="99069" bIns="49533" numCol="1" anchor="ctr" anchorCtr="0" compatLnSpc="1">
            <a:prstTxWarp prst="textNoShape">
              <a:avLst/>
            </a:prstTxWarp>
          </a:bodyPr>
          <a:lstStyle>
            <a:lvl1pPr>
              <a:defRPr sz="1300">
                <a:solidFill>
                  <a:srgbClr val="898989"/>
                </a:solidFill>
              </a:defRPr>
            </a:lvl1pPr>
          </a:lstStyle>
          <a:p>
            <a:pPr>
              <a:defRPr/>
            </a:pPr>
            <a:endParaRPr lang="en-US" altLang="zh-CN"/>
          </a:p>
        </p:txBody>
      </p:sp>
      <p:sp>
        <p:nvSpPr>
          <p:cNvPr id="5" name="Footer Placeholder 4">
            <a:extLst>
              <a:ext uri="{FF2B5EF4-FFF2-40B4-BE49-F238E27FC236}">
                <a16:creationId xmlns:a16="http://schemas.microsoft.com/office/drawing/2014/main" id="{DD1D059E-2632-BA46-A2D1-A31D1202687F}"/>
              </a:ext>
            </a:extLst>
          </p:cNvPr>
          <p:cNvSpPr>
            <a:spLocks noGrp="1"/>
          </p:cNvSpPr>
          <p:nvPr>
            <p:ph type="ftr" sz="quarter" idx="3"/>
          </p:nvPr>
        </p:nvSpPr>
        <p:spPr>
          <a:xfrm>
            <a:off x="3436938" y="6780213"/>
            <a:ext cx="3184525" cy="388937"/>
          </a:xfrm>
          <a:prstGeom prst="rect">
            <a:avLst/>
          </a:prstGeom>
        </p:spPr>
        <p:txBody>
          <a:bodyPr vert="horz" wrap="square" lIns="99069" tIns="49533" rIns="99069" bIns="49533" numCol="1" anchor="ctr" anchorCtr="0" compatLnSpc="1">
            <a:prstTxWarp prst="textNoShape">
              <a:avLst/>
            </a:prstTxWarp>
          </a:bodyPr>
          <a:lstStyle>
            <a:lvl1pPr algn="ctr">
              <a:defRPr sz="1300">
                <a:solidFill>
                  <a:srgbClr val="898989"/>
                </a:solidFill>
              </a:defRPr>
            </a:lvl1pPr>
          </a:lstStyle>
          <a:p>
            <a:pPr>
              <a:defRPr/>
            </a:pPr>
            <a:endParaRPr lang="en-US" altLang="zh-CN"/>
          </a:p>
        </p:txBody>
      </p:sp>
      <p:sp>
        <p:nvSpPr>
          <p:cNvPr id="6" name="Slide Number Placeholder 5">
            <a:extLst>
              <a:ext uri="{FF2B5EF4-FFF2-40B4-BE49-F238E27FC236}">
                <a16:creationId xmlns:a16="http://schemas.microsoft.com/office/drawing/2014/main" id="{D319CDA2-425D-5D4F-B66A-0D221A4F5C42}"/>
              </a:ext>
            </a:extLst>
          </p:cNvPr>
          <p:cNvSpPr>
            <a:spLocks noGrp="1"/>
          </p:cNvSpPr>
          <p:nvPr>
            <p:ph type="sldNum" sz="quarter" idx="4"/>
          </p:nvPr>
        </p:nvSpPr>
        <p:spPr>
          <a:xfrm>
            <a:off x="7208838" y="6780213"/>
            <a:ext cx="2346325" cy="388937"/>
          </a:xfrm>
          <a:prstGeom prst="rect">
            <a:avLst/>
          </a:prstGeom>
        </p:spPr>
        <p:txBody>
          <a:bodyPr vert="horz" wrap="square" lIns="99069" tIns="49533" rIns="99069" bIns="49533" numCol="1" anchor="ctr" anchorCtr="0" compatLnSpc="1">
            <a:prstTxWarp prst="textNoShape">
              <a:avLst/>
            </a:prstTxWarp>
          </a:bodyPr>
          <a:lstStyle>
            <a:lvl1pPr algn="r">
              <a:defRPr sz="1300">
                <a:solidFill>
                  <a:srgbClr val="898989"/>
                </a:solidFill>
              </a:defRPr>
            </a:lvl1pPr>
          </a:lstStyle>
          <a:p>
            <a:pPr>
              <a:defRPr/>
            </a:pPr>
            <a:fld id="{A08DDC6F-E409-B540-992D-9305B2581401}"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7723" r:id="rId1"/>
    <p:sldLayoutId id="2147487724" r:id="rId2"/>
    <p:sldLayoutId id="2147487725" r:id="rId3"/>
    <p:sldLayoutId id="2147487726" r:id="rId4"/>
    <p:sldLayoutId id="2147487727" r:id="rId5"/>
    <p:sldLayoutId id="2147487728" r:id="rId6"/>
    <p:sldLayoutId id="2147487729" r:id="rId7"/>
    <p:sldLayoutId id="2147487730" r:id="rId8"/>
    <p:sldLayoutId id="2147487731" r:id="rId9"/>
    <p:sldLayoutId id="2147487732" r:id="rId10"/>
    <p:sldLayoutId id="2147487733" r:id="rId11"/>
  </p:sldLayoutIdLst>
  <p:txStyles>
    <p:titleStyle>
      <a:lvl1pPr algn="ctr" defTabSz="987425" rtl="0" eaLnBrk="0" fontAlgn="base" hangingPunct="0">
        <a:spcBef>
          <a:spcPct val="0"/>
        </a:spcBef>
        <a:spcAft>
          <a:spcPct val="0"/>
        </a:spcAft>
        <a:defRPr sz="4800" kern="1200">
          <a:solidFill>
            <a:schemeClr val="tx1"/>
          </a:solidFill>
          <a:latin typeface="+mj-lt"/>
          <a:ea typeface="+mj-ea"/>
          <a:cs typeface="+mj-cs"/>
        </a:defRPr>
      </a:lvl1pPr>
      <a:lvl2pPr algn="ctr" defTabSz="987425" rtl="0" eaLnBrk="0" fontAlgn="base" hangingPunct="0">
        <a:spcBef>
          <a:spcPct val="0"/>
        </a:spcBef>
        <a:spcAft>
          <a:spcPct val="0"/>
        </a:spcAft>
        <a:defRPr sz="4800">
          <a:solidFill>
            <a:schemeClr val="tx1"/>
          </a:solidFill>
          <a:latin typeface="Calibri" pitchFamily="34" charset="0"/>
        </a:defRPr>
      </a:lvl2pPr>
      <a:lvl3pPr algn="ctr" defTabSz="987425" rtl="0" eaLnBrk="0" fontAlgn="base" hangingPunct="0">
        <a:spcBef>
          <a:spcPct val="0"/>
        </a:spcBef>
        <a:spcAft>
          <a:spcPct val="0"/>
        </a:spcAft>
        <a:defRPr sz="4800">
          <a:solidFill>
            <a:schemeClr val="tx1"/>
          </a:solidFill>
          <a:latin typeface="Calibri" pitchFamily="34" charset="0"/>
        </a:defRPr>
      </a:lvl3pPr>
      <a:lvl4pPr algn="ctr" defTabSz="987425" rtl="0" eaLnBrk="0" fontAlgn="base" hangingPunct="0">
        <a:spcBef>
          <a:spcPct val="0"/>
        </a:spcBef>
        <a:spcAft>
          <a:spcPct val="0"/>
        </a:spcAft>
        <a:defRPr sz="4800">
          <a:solidFill>
            <a:schemeClr val="tx1"/>
          </a:solidFill>
          <a:latin typeface="Calibri" pitchFamily="34" charset="0"/>
        </a:defRPr>
      </a:lvl4pPr>
      <a:lvl5pPr algn="ctr" defTabSz="987425" rtl="0" eaLnBrk="0" fontAlgn="base" hangingPunct="0">
        <a:spcBef>
          <a:spcPct val="0"/>
        </a:spcBef>
        <a:spcAft>
          <a:spcPct val="0"/>
        </a:spcAft>
        <a:defRPr sz="4800">
          <a:solidFill>
            <a:schemeClr val="tx1"/>
          </a:solidFill>
          <a:latin typeface="Calibri" pitchFamily="34" charset="0"/>
        </a:defRPr>
      </a:lvl5pPr>
      <a:lvl6pPr marL="456302" algn="ctr" defTabSz="990241" rtl="0" fontAlgn="base">
        <a:spcBef>
          <a:spcPct val="0"/>
        </a:spcBef>
        <a:spcAft>
          <a:spcPct val="0"/>
        </a:spcAft>
        <a:defRPr sz="4800">
          <a:solidFill>
            <a:schemeClr val="tx1"/>
          </a:solidFill>
          <a:latin typeface="Calibri" pitchFamily="34" charset="0"/>
        </a:defRPr>
      </a:lvl6pPr>
      <a:lvl7pPr marL="912605" algn="ctr" defTabSz="990241" rtl="0" fontAlgn="base">
        <a:spcBef>
          <a:spcPct val="0"/>
        </a:spcBef>
        <a:spcAft>
          <a:spcPct val="0"/>
        </a:spcAft>
        <a:defRPr sz="4800">
          <a:solidFill>
            <a:schemeClr val="tx1"/>
          </a:solidFill>
          <a:latin typeface="Calibri" pitchFamily="34" charset="0"/>
        </a:defRPr>
      </a:lvl7pPr>
      <a:lvl8pPr marL="1368905" algn="ctr" defTabSz="990241" rtl="0" fontAlgn="base">
        <a:spcBef>
          <a:spcPct val="0"/>
        </a:spcBef>
        <a:spcAft>
          <a:spcPct val="0"/>
        </a:spcAft>
        <a:defRPr sz="4800">
          <a:solidFill>
            <a:schemeClr val="tx1"/>
          </a:solidFill>
          <a:latin typeface="Calibri" pitchFamily="34" charset="0"/>
        </a:defRPr>
      </a:lvl8pPr>
      <a:lvl9pPr marL="1825206" algn="ctr" defTabSz="990241" rtl="0" fontAlgn="base">
        <a:spcBef>
          <a:spcPct val="0"/>
        </a:spcBef>
        <a:spcAft>
          <a:spcPct val="0"/>
        </a:spcAft>
        <a:defRPr sz="4800">
          <a:solidFill>
            <a:schemeClr val="tx1"/>
          </a:solidFill>
          <a:latin typeface="Calibri" pitchFamily="34" charset="0"/>
        </a:defRPr>
      </a:lvl9pPr>
    </p:titleStyle>
    <p:bodyStyle>
      <a:lvl1pPr marL="366713" indent="-366713" algn="l" defTabSz="987425" rtl="0" eaLnBrk="0" fontAlgn="base" hangingPunct="0">
        <a:spcBef>
          <a:spcPct val="20000"/>
        </a:spcBef>
        <a:spcAft>
          <a:spcPct val="0"/>
        </a:spcAft>
        <a:buFont typeface="Arial" panose="020B0604020202020204" pitchFamily="34" charset="0"/>
        <a:buChar char="•"/>
        <a:defRPr sz="3500" kern="1200">
          <a:solidFill>
            <a:schemeClr val="tx1"/>
          </a:solidFill>
          <a:latin typeface="+mn-lt"/>
          <a:ea typeface="+mn-ea"/>
          <a:cs typeface="+mn-cs"/>
        </a:defRPr>
      </a:lvl1pPr>
      <a:lvl2pPr marL="801688" indent="-304800" algn="l" defTabSz="987425" rtl="0" eaLnBrk="0" fontAlgn="base" hangingPunct="0">
        <a:spcBef>
          <a:spcPct val="20000"/>
        </a:spcBef>
        <a:spcAft>
          <a:spcPct val="0"/>
        </a:spcAft>
        <a:buFont typeface="Arial" panose="020B0604020202020204" pitchFamily="34" charset="0"/>
        <a:buChar char="–"/>
        <a:defRPr sz="3000" kern="1200">
          <a:solidFill>
            <a:schemeClr val="tx1"/>
          </a:solidFill>
          <a:latin typeface="+mn-lt"/>
          <a:ea typeface="+mn-ea"/>
          <a:cs typeface="+mn-cs"/>
        </a:defRPr>
      </a:lvl2pPr>
      <a:lvl3pPr marL="1233488" indent="-242888" algn="l" defTabSz="987425" rtl="0" eaLnBrk="0" fontAlgn="base" hangingPunct="0">
        <a:spcBef>
          <a:spcPct val="20000"/>
        </a:spcBef>
        <a:spcAft>
          <a:spcPct val="0"/>
        </a:spcAft>
        <a:buFont typeface="Arial" panose="020B0604020202020204" pitchFamily="34" charset="0"/>
        <a:buChar char="•"/>
        <a:defRPr sz="2600" kern="1200">
          <a:solidFill>
            <a:schemeClr val="tx1"/>
          </a:solidFill>
          <a:latin typeface="+mn-lt"/>
          <a:ea typeface="+mn-ea"/>
          <a:cs typeface="+mn-cs"/>
        </a:defRPr>
      </a:lvl3pPr>
      <a:lvl4pPr marL="1730375" indent="-242888" algn="l" defTabSz="987425" rtl="0" eaLnBrk="0" fontAlgn="base" hangingPunct="0">
        <a:spcBef>
          <a:spcPct val="20000"/>
        </a:spcBef>
        <a:spcAft>
          <a:spcPct val="0"/>
        </a:spcAft>
        <a:buFont typeface="Arial" panose="020B0604020202020204" pitchFamily="34" charset="0"/>
        <a:buChar char="–"/>
        <a:defRPr sz="2200" kern="1200">
          <a:solidFill>
            <a:schemeClr val="tx1"/>
          </a:solidFill>
          <a:latin typeface="+mn-lt"/>
          <a:ea typeface="+mn-ea"/>
          <a:cs typeface="+mn-cs"/>
        </a:defRPr>
      </a:lvl4pPr>
      <a:lvl5pPr marL="2224088" indent="-242888" algn="l" defTabSz="987425" rtl="0" eaLnBrk="0" fontAlgn="base" hangingPunct="0">
        <a:spcBef>
          <a:spcPct val="20000"/>
        </a:spcBef>
        <a:spcAft>
          <a:spcPct val="0"/>
        </a:spcAft>
        <a:buFont typeface="Arial" panose="020B0604020202020204" pitchFamily="34" charset="0"/>
        <a:buChar char="»"/>
        <a:defRPr sz="2200" kern="1200">
          <a:solidFill>
            <a:schemeClr val="tx1"/>
          </a:solidFill>
          <a:latin typeface="+mn-lt"/>
          <a:ea typeface="+mn-ea"/>
          <a:cs typeface="+mn-cs"/>
        </a:defRPr>
      </a:lvl5pPr>
      <a:lvl6pPr marL="2724354" indent="-247670" algn="l" defTabSz="990677"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219682" indent="-247670" algn="l" defTabSz="990677"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715021" indent="-247670" algn="l" defTabSz="990677"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210355" indent="-247670" algn="l" defTabSz="990677"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990677" rtl="0" eaLnBrk="1" latinLnBrk="0" hangingPunct="1">
        <a:defRPr sz="2000" kern="1200">
          <a:solidFill>
            <a:schemeClr val="tx1"/>
          </a:solidFill>
          <a:latin typeface="+mn-lt"/>
          <a:ea typeface="+mn-ea"/>
          <a:cs typeface="+mn-cs"/>
        </a:defRPr>
      </a:lvl1pPr>
      <a:lvl2pPr marL="495339" algn="l" defTabSz="990677" rtl="0" eaLnBrk="1" latinLnBrk="0" hangingPunct="1">
        <a:defRPr sz="2000" kern="1200">
          <a:solidFill>
            <a:schemeClr val="tx1"/>
          </a:solidFill>
          <a:latin typeface="+mn-lt"/>
          <a:ea typeface="+mn-ea"/>
          <a:cs typeface="+mn-cs"/>
        </a:defRPr>
      </a:lvl2pPr>
      <a:lvl3pPr marL="990677" algn="l" defTabSz="990677" rtl="0" eaLnBrk="1" latinLnBrk="0" hangingPunct="1">
        <a:defRPr sz="2000" kern="1200">
          <a:solidFill>
            <a:schemeClr val="tx1"/>
          </a:solidFill>
          <a:latin typeface="+mn-lt"/>
          <a:ea typeface="+mn-ea"/>
          <a:cs typeface="+mn-cs"/>
        </a:defRPr>
      </a:lvl3pPr>
      <a:lvl4pPr marL="1486011" algn="l" defTabSz="990677" rtl="0" eaLnBrk="1" latinLnBrk="0" hangingPunct="1">
        <a:defRPr sz="2000" kern="1200">
          <a:solidFill>
            <a:schemeClr val="tx1"/>
          </a:solidFill>
          <a:latin typeface="+mn-lt"/>
          <a:ea typeface="+mn-ea"/>
          <a:cs typeface="+mn-cs"/>
        </a:defRPr>
      </a:lvl4pPr>
      <a:lvl5pPr marL="1981348" algn="l" defTabSz="990677" rtl="0" eaLnBrk="1" latinLnBrk="0" hangingPunct="1">
        <a:defRPr sz="2000" kern="1200">
          <a:solidFill>
            <a:schemeClr val="tx1"/>
          </a:solidFill>
          <a:latin typeface="+mn-lt"/>
          <a:ea typeface="+mn-ea"/>
          <a:cs typeface="+mn-cs"/>
        </a:defRPr>
      </a:lvl5pPr>
      <a:lvl6pPr marL="2476680" algn="l" defTabSz="990677" rtl="0" eaLnBrk="1" latinLnBrk="0" hangingPunct="1">
        <a:defRPr sz="2000" kern="1200">
          <a:solidFill>
            <a:schemeClr val="tx1"/>
          </a:solidFill>
          <a:latin typeface="+mn-lt"/>
          <a:ea typeface="+mn-ea"/>
          <a:cs typeface="+mn-cs"/>
        </a:defRPr>
      </a:lvl6pPr>
      <a:lvl7pPr marL="2972021" algn="l" defTabSz="990677" rtl="0" eaLnBrk="1" latinLnBrk="0" hangingPunct="1">
        <a:defRPr sz="2000" kern="1200">
          <a:solidFill>
            <a:schemeClr val="tx1"/>
          </a:solidFill>
          <a:latin typeface="+mn-lt"/>
          <a:ea typeface="+mn-ea"/>
          <a:cs typeface="+mn-cs"/>
        </a:defRPr>
      </a:lvl7pPr>
      <a:lvl8pPr marL="3467354" algn="l" defTabSz="990677" rtl="0" eaLnBrk="1" latinLnBrk="0" hangingPunct="1">
        <a:defRPr sz="2000" kern="1200">
          <a:solidFill>
            <a:schemeClr val="tx1"/>
          </a:solidFill>
          <a:latin typeface="+mn-lt"/>
          <a:ea typeface="+mn-ea"/>
          <a:cs typeface="+mn-cs"/>
        </a:defRPr>
      </a:lvl8pPr>
      <a:lvl9pPr marL="3962690" algn="l" defTabSz="990677" rtl="0" eaLnBrk="1" latinLnBrk="0" hangingPunct="1">
        <a:defRPr sz="20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B5AAC28F-E13C-424D-8145-B8FD7EF992BE}"/>
              </a:ext>
            </a:extLst>
          </p:cNvPr>
          <p:cNvSpPr>
            <a:spLocks noGrp="1" noChangeArrowheads="1"/>
          </p:cNvSpPr>
          <p:nvPr>
            <p:ph type="title"/>
          </p:nvPr>
        </p:nvSpPr>
        <p:spPr bwMode="auto">
          <a:xfrm>
            <a:off x="754063" y="650875"/>
            <a:ext cx="85502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201" tIns="49599" rIns="99201" bIns="49599" numCol="1" anchor="ctr" anchorCtr="0" compatLnSpc="1">
            <a:prstTxWarp prst="textNoShape">
              <a:avLst/>
            </a:prstTxWarp>
          </a:bodyPr>
          <a:lstStyle/>
          <a:p>
            <a:pPr lvl="0"/>
            <a:r>
              <a:rPr lang="en-US" altLang="zh-CN"/>
              <a:t>Click to edit Master title style</a:t>
            </a:r>
          </a:p>
        </p:txBody>
      </p:sp>
      <p:sp>
        <p:nvSpPr>
          <p:cNvPr id="74755" name="Rectangle 3">
            <a:extLst>
              <a:ext uri="{FF2B5EF4-FFF2-40B4-BE49-F238E27FC236}">
                <a16:creationId xmlns:a16="http://schemas.microsoft.com/office/drawing/2014/main" id="{53253101-36D8-9541-A034-2F4172BFC26C}"/>
              </a:ext>
            </a:extLst>
          </p:cNvPr>
          <p:cNvSpPr>
            <a:spLocks noGrp="1" noChangeArrowheads="1"/>
          </p:cNvSpPr>
          <p:nvPr>
            <p:ph type="body" idx="1"/>
          </p:nvPr>
        </p:nvSpPr>
        <p:spPr bwMode="auto">
          <a:xfrm>
            <a:off x="754063" y="2112963"/>
            <a:ext cx="8550275"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201" tIns="49599" rIns="99201" bIns="49599"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a:extLst>
              <a:ext uri="{FF2B5EF4-FFF2-40B4-BE49-F238E27FC236}">
                <a16:creationId xmlns:a16="http://schemas.microsoft.com/office/drawing/2014/main" id="{2806AE03-5164-F742-AB6F-881A5B433CB0}"/>
              </a:ext>
            </a:extLst>
          </p:cNvPr>
          <p:cNvSpPr>
            <a:spLocks noGrp="1" noChangeArrowheads="1"/>
          </p:cNvSpPr>
          <p:nvPr>
            <p:ph type="dt" sz="half" idx="2"/>
          </p:nvPr>
        </p:nvSpPr>
        <p:spPr bwMode="auto">
          <a:xfrm>
            <a:off x="754063" y="6664325"/>
            <a:ext cx="2095500" cy="488950"/>
          </a:xfrm>
          <a:prstGeom prst="rect">
            <a:avLst/>
          </a:prstGeom>
          <a:noFill/>
          <a:ln w="9525">
            <a:noFill/>
            <a:miter lim="800000"/>
            <a:headEnd/>
            <a:tailEnd/>
          </a:ln>
          <a:effectLst/>
        </p:spPr>
        <p:txBody>
          <a:bodyPr vert="horz" wrap="square" lIns="99201" tIns="49599" rIns="99201" bIns="49599" numCol="1" anchor="t" anchorCtr="0" compatLnSpc="1">
            <a:prstTxWarp prst="textNoShape">
              <a:avLst/>
            </a:prstTxWarp>
          </a:bodyPr>
          <a:lstStyle>
            <a:lvl1pPr>
              <a:defRPr sz="1500" baseline="0">
                <a:solidFill>
                  <a:srgbClr val="000000"/>
                </a:solidFill>
                <a:ea typeface="宋体" panose="02010600030101010101" pitchFamily="2" charset="-122"/>
                <a:cs typeface="Arial" panose="020B0604020202020204" pitchFamily="34" charset="0"/>
              </a:defRPr>
            </a:lvl1pPr>
          </a:lstStyle>
          <a:p>
            <a:pPr>
              <a:defRPr/>
            </a:pPr>
            <a:endParaRPr lang="en-US" altLang="zh-CN"/>
          </a:p>
        </p:txBody>
      </p:sp>
      <p:sp>
        <p:nvSpPr>
          <p:cNvPr id="1029" name="Rectangle 5">
            <a:extLst>
              <a:ext uri="{FF2B5EF4-FFF2-40B4-BE49-F238E27FC236}">
                <a16:creationId xmlns:a16="http://schemas.microsoft.com/office/drawing/2014/main" id="{7A1692EE-C36A-984E-BFFB-5C32BFC241CE}"/>
              </a:ext>
            </a:extLst>
          </p:cNvPr>
          <p:cNvSpPr>
            <a:spLocks noGrp="1" noChangeArrowheads="1"/>
          </p:cNvSpPr>
          <p:nvPr>
            <p:ph type="ftr" sz="quarter" idx="3"/>
          </p:nvPr>
        </p:nvSpPr>
        <p:spPr bwMode="auto">
          <a:xfrm>
            <a:off x="3436938" y="6664325"/>
            <a:ext cx="3184525" cy="488950"/>
          </a:xfrm>
          <a:prstGeom prst="rect">
            <a:avLst/>
          </a:prstGeom>
          <a:noFill/>
          <a:ln w="9525">
            <a:noFill/>
            <a:miter lim="800000"/>
            <a:headEnd/>
            <a:tailEnd/>
          </a:ln>
          <a:effectLst/>
        </p:spPr>
        <p:txBody>
          <a:bodyPr vert="horz" wrap="square" lIns="99201" tIns="49599" rIns="99201" bIns="49599" numCol="1" anchor="t" anchorCtr="0" compatLnSpc="1">
            <a:prstTxWarp prst="textNoShape">
              <a:avLst/>
            </a:prstTxWarp>
          </a:bodyPr>
          <a:lstStyle>
            <a:lvl1pPr algn="ctr">
              <a:defRPr sz="1500" baseline="0">
                <a:solidFill>
                  <a:srgbClr val="000000"/>
                </a:solidFill>
                <a:ea typeface="宋体" panose="02010600030101010101" pitchFamily="2" charset="-122"/>
                <a:cs typeface="Arial" panose="020B0604020202020204" pitchFamily="34" charset="0"/>
              </a:defRPr>
            </a:lvl1pPr>
          </a:lstStyle>
          <a:p>
            <a:pPr>
              <a:defRPr/>
            </a:pPr>
            <a:endParaRPr lang="en-US" altLang="zh-CN"/>
          </a:p>
        </p:txBody>
      </p:sp>
      <p:sp>
        <p:nvSpPr>
          <p:cNvPr id="1030" name="Rectangle 6">
            <a:extLst>
              <a:ext uri="{FF2B5EF4-FFF2-40B4-BE49-F238E27FC236}">
                <a16:creationId xmlns:a16="http://schemas.microsoft.com/office/drawing/2014/main" id="{49BC9FB7-29DF-DD44-B9D1-54393F77DA4E}"/>
              </a:ext>
            </a:extLst>
          </p:cNvPr>
          <p:cNvSpPr>
            <a:spLocks noGrp="1" noChangeArrowheads="1"/>
          </p:cNvSpPr>
          <p:nvPr>
            <p:ph type="sldNum" sz="quarter" idx="4"/>
          </p:nvPr>
        </p:nvSpPr>
        <p:spPr bwMode="auto">
          <a:xfrm>
            <a:off x="7208838" y="6664325"/>
            <a:ext cx="2095500" cy="488950"/>
          </a:xfrm>
          <a:prstGeom prst="rect">
            <a:avLst/>
          </a:prstGeom>
          <a:noFill/>
          <a:ln w="9525">
            <a:noFill/>
            <a:miter lim="800000"/>
            <a:headEnd/>
            <a:tailEnd/>
          </a:ln>
          <a:effectLst/>
        </p:spPr>
        <p:txBody>
          <a:bodyPr vert="horz" wrap="square" lIns="99201" tIns="49599" rIns="99201" bIns="49599" numCol="1" anchor="t" anchorCtr="0" compatLnSpc="1">
            <a:prstTxWarp prst="textNoShape">
              <a:avLst/>
            </a:prstTxWarp>
          </a:bodyPr>
          <a:lstStyle>
            <a:lvl1pPr algn="r">
              <a:defRPr sz="1500" baseline="0">
                <a:solidFill>
                  <a:srgbClr val="000000"/>
                </a:solidFill>
                <a:ea typeface="SimSun" panose="02010600030101010101" pitchFamily="2" charset="-122"/>
                <a:cs typeface="Arial" panose="020B0604020202020204" pitchFamily="34" charset="0"/>
              </a:defRPr>
            </a:lvl1pPr>
          </a:lstStyle>
          <a:p>
            <a:pPr>
              <a:defRPr/>
            </a:pPr>
            <a:fld id="{EF063CAE-B30A-3145-BD62-4059C2CA6A56}"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7734" r:id="rId1"/>
    <p:sldLayoutId id="2147487735" r:id="rId2"/>
    <p:sldLayoutId id="2147487736" r:id="rId3"/>
    <p:sldLayoutId id="2147487737" r:id="rId4"/>
    <p:sldLayoutId id="2147487738" r:id="rId5"/>
    <p:sldLayoutId id="2147487739" r:id="rId6"/>
    <p:sldLayoutId id="2147487740" r:id="rId7"/>
    <p:sldLayoutId id="2147487741" r:id="rId8"/>
    <p:sldLayoutId id="2147487742" r:id="rId9"/>
    <p:sldLayoutId id="2147487743" r:id="rId10"/>
    <p:sldLayoutId id="2147487744" r:id="rId11"/>
  </p:sldLayoutIdLst>
  <p:txStyles>
    <p:titleStyle>
      <a:lvl1pPr algn="ctr" defTabSz="992188" rtl="0" eaLnBrk="0" fontAlgn="base" hangingPunct="0">
        <a:spcBef>
          <a:spcPct val="0"/>
        </a:spcBef>
        <a:spcAft>
          <a:spcPct val="0"/>
        </a:spcAft>
        <a:defRPr sz="4800">
          <a:solidFill>
            <a:schemeClr val="tx2"/>
          </a:solidFill>
          <a:latin typeface="+mj-lt"/>
          <a:ea typeface="+mj-ea"/>
          <a:cs typeface="+mj-cs"/>
        </a:defRPr>
      </a:lvl1pPr>
      <a:lvl2pPr algn="ctr" defTabSz="992188" rtl="0" eaLnBrk="0" fontAlgn="base" hangingPunct="0">
        <a:spcBef>
          <a:spcPct val="0"/>
        </a:spcBef>
        <a:spcAft>
          <a:spcPct val="0"/>
        </a:spcAft>
        <a:defRPr sz="4800">
          <a:solidFill>
            <a:schemeClr val="tx2"/>
          </a:solidFill>
          <a:latin typeface="Times New Roman" pitchFamily="18" charset="0"/>
        </a:defRPr>
      </a:lvl2pPr>
      <a:lvl3pPr algn="ctr" defTabSz="992188" rtl="0" eaLnBrk="0" fontAlgn="base" hangingPunct="0">
        <a:spcBef>
          <a:spcPct val="0"/>
        </a:spcBef>
        <a:spcAft>
          <a:spcPct val="0"/>
        </a:spcAft>
        <a:defRPr sz="4800">
          <a:solidFill>
            <a:schemeClr val="tx2"/>
          </a:solidFill>
          <a:latin typeface="Times New Roman" pitchFamily="18" charset="0"/>
        </a:defRPr>
      </a:lvl3pPr>
      <a:lvl4pPr algn="ctr" defTabSz="992188" rtl="0" eaLnBrk="0" fontAlgn="base" hangingPunct="0">
        <a:spcBef>
          <a:spcPct val="0"/>
        </a:spcBef>
        <a:spcAft>
          <a:spcPct val="0"/>
        </a:spcAft>
        <a:defRPr sz="4800">
          <a:solidFill>
            <a:schemeClr val="tx2"/>
          </a:solidFill>
          <a:latin typeface="Times New Roman" pitchFamily="18" charset="0"/>
        </a:defRPr>
      </a:lvl4pPr>
      <a:lvl5pPr algn="ctr" defTabSz="992188" rtl="0" eaLnBrk="0" fontAlgn="base" hangingPunct="0">
        <a:spcBef>
          <a:spcPct val="0"/>
        </a:spcBef>
        <a:spcAft>
          <a:spcPct val="0"/>
        </a:spcAft>
        <a:defRPr sz="4800">
          <a:solidFill>
            <a:schemeClr val="tx2"/>
          </a:solidFill>
          <a:latin typeface="Times New Roman" pitchFamily="18" charset="0"/>
        </a:defRPr>
      </a:lvl5pPr>
      <a:lvl6pPr marL="457200" algn="ctr" defTabSz="992188" rtl="0" eaLnBrk="0" fontAlgn="base" hangingPunct="0">
        <a:spcBef>
          <a:spcPct val="0"/>
        </a:spcBef>
        <a:spcAft>
          <a:spcPct val="0"/>
        </a:spcAft>
        <a:defRPr sz="4800">
          <a:solidFill>
            <a:schemeClr val="tx2"/>
          </a:solidFill>
          <a:latin typeface="Times New Roman" pitchFamily="18" charset="0"/>
        </a:defRPr>
      </a:lvl6pPr>
      <a:lvl7pPr marL="914400" algn="ctr" defTabSz="992188" rtl="0" eaLnBrk="0" fontAlgn="base" hangingPunct="0">
        <a:spcBef>
          <a:spcPct val="0"/>
        </a:spcBef>
        <a:spcAft>
          <a:spcPct val="0"/>
        </a:spcAft>
        <a:defRPr sz="4800">
          <a:solidFill>
            <a:schemeClr val="tx2"/>
          </a:solidFill>
          <a:latin typeface="Times New Roman" pitchFamily="18" charset="0"/>
        </a:defRPr>
      </a:lvl7pPr>
      <a:lvl8pPr marL="1371600" algn="ctr" defTabSz="992188" rtl="0" eaLnBrk="0" fontAlgn="base" hangingPunct="0">
        <a:spcBef>
          <a:spcPct val="0"/>
        </a:spcBef>
        <a:spcAft>
          <a:spcPct val="0"/>
        </a:spcAft>
        <a:defRPr sz="4800">
          <a:solidFill>
            <a:schemeClr val="tx2"/>
          </a:solidFill>
          <a:latin typeface="Times New Roman" pitchFamily="18" charset="0"/>
        </a:defRPr>
      </a:lvl8pPr>
      <a:lvl9pPr marL="1828800" algn="ctr" defTabSz="992188" rtl="0" eaLnBrk="0" fontAlgn="base" hangingPunct="0">
        <a:spcBef>
          <a:spcPct val="0"/>
        </a:spcBef>
        <a:spcAft>
          <a:spcPct val="0"/>
        </a:spcAft>
        <a:defRPr sz="4800">
          <a:solidFill>
            <a:schemeClr val="tx2"/>
          </a:solidFill>
          <a:latin typeface="Times New Roman" pitchFamily="18" charset="0"/>
        </a:defRPr>
      </a:lvl9pPr>
    </p:titleStyle>
    <p:bodyStyle>
      <a:lvl1pPr marL="373063" indent="-373063" algn="l" defTabSz="992188" rtl="0" eaLnBrk="0" fontAlgn="base" hangingPunct="0">
        <a:spcBef>
          <a:spcPct val="20000"/>
        </a:spcBef>
        <a:spcAft>
          <a:spcPct val="0"/>
        </a:spcAft>
        <a:buChar char="•"/>
        <a:defRPr sz="3500">
          <a:solidFill>
            <a:schemeClr val="tx1"/>
          </a:solidFill>
          <a:latin typeface="+mn-lt"/>
          <a:ea typeface="+mn-ea"/>
          <a:cs typeface="+mn-cs"/>
        </a:defRPr>
      </a:lvl1pPr>
      <a:lvl2pPr marL="806450" indent="-309563" algn="l" defTabSz="992188" rtl="0" eaLnBrk="0" fontAlgn="base" hangingPunct="0">
        <a:spcBef>
          <a:spcPct val="20000"/>
        </a:spcBef>
        <a:spcAft>
          <a:spcPct val="0"/>
        </a:spcAft>
        <a:buChar char="–"/>
        <a:defRPr sz="3000">
          <a:solidFill>
            <a:schemeClr val="tx1"/>
          </a:solidFill>
          <a:latin typeface="+mn-lt"/>
        </a:defRPr>
      </a:lvl2pPr>
      <a:lvl3pPr marL="1241425" indent="-249238" algn="l" defTabSz="992188" rtl="0" eaLnBrk="0" fontAlgn="base" hangingPunct="0">
        <a:spcBef>
          <a:spcPct val="20000"/>
        </a:spcBef>
        <a:spcAft>
          <a:spcPct val="0"/>
        </a:spcAft>
        <a:buChar char="•"/>
        <a:defRPr sz="2600">
          <a:solidFill>
            <a:schemeClr val="tx1"/>
          </a:solidFill>
          <a:latin typeface="+mn-lt"/>
        </a:defRPr>
      </a:lvl3pPr>
      <a:lvl4pPr marL="1736725" indent="-247650" algn="l" defTabSz="992188" rtl="0" eaLnBrk="0" fontAlgn="base" hangingPunct="0">
        <a:spcBef>
          <a:spcPct val="20000"/>
        </a:spcBef>
        <a:spcAft>
          <a:spcPct val="0"/>
        </a:spcAft>
        <a:buChar char="–"/>
        <a:defRPr sz="2200">
          <a:solidFill>
            <a:schemeClr val="tx1"/>
          </a:solidFill>
          <a:latin typeface="+mn-lt"/>
        </a:defRPr>
      </a:lvl4pPr>
      <a:lvl5pPr marL="2233613" indent="-247650" algn="l" defTabSz="992188" rtl="0" eaLnBrk="0" fontAlgn="base" hangingPunct="0">
        <a:spcBef>
          <a:spcPct val="20000"/>
        </a:spcBef>
        <a:spcAft>
          <a:spcPct val="0"/>
        </a:spcAft>
        <a:buChar char="»"/>
        <a:defRPr sz="2200">
          <a:solidFill>
            <a:schemeClr val="tx1"/>
          </a:solidFill>
          <a:latin typeface="+mn-lt"/>
        </a:defRPr>
      </a:lvl5pPr>
      <a:lvl6pPr marL="2690813" indent="-247650" algn="l" defTabSz="992188" rtl="0" eaLnBrk="0" fontAlgn="base" hangingPunct="0">
        <a:spcBef>
          <a:spcPct val="20000"/>
        </a:spcBef>
        <a:spcAft>
          <a:spcPct val="0"/>
        </a:spcAft>
        <a:buChar char="»"/>
        <a:defRPr sz="2200">
          <a:solidFill>
            <a:schemeClr val="tx1"/>
          </a:solidFill>
          <a:latin typeface="+mn-lt"/>
        </a:defRPr>
      </a:lvl6pPr>
      <a:lvl7pPr marL="3148013" indent="-247650" algn="l" defTabSz="992188" rtl="0" eaLnBrk="0" fontAlgn="base" hangingPunct="0">
        <a:spcBef>
          <a:spcPct val="20000"/>
        </a:spcBef>
        <a:spcAft>
          <a:spcPct val="0"/>
        </a:spcAft>
        <a:buChar char="»"/>
        <a:defRPr sz="2200">
          <a:solidFill>
            <a:schemeClr val="tx1"/>
          </a:solidFill>
          <a:latin typeface="+mn-lt"/>
        </a:defRPr>
      </a:lvl7pPr>
      <a:lvl8pPr marL="3605213" indent="-247650" algn="l" defTabSz="992188" rtl="0" eaLnBrk="0" fontAlgn="base" hangingPunct="0">
        <a:spcBef>
          <a:spcPct val="20000"/>
        </a:spcBef>
        <a:spcAft>
          <a:spcPct val="0"/>
        </a:spcAft>
        <a:buChar char="»"/>
        <a:defRPr sz="2200">
          <a:solidFill>
            <a:schemeClr val="tx1"/>
          </a:solidFill>
          <a:latin typeface="+mn-lt"/>
        </a:defRPr>
      </a:lvl8pPr>
      <a:lvl9pPr marL="4062413" indent="-247650" algn="l" defTabSz="992188" rtl="0" eaLnBrk="0" fontAlgn="base" hangingPunct="0">
        <a:spcBef>
          <a:spcPct val="20000"/>
        </a:spcBef>
        <a:spcAft>
          <a:spcPct val="0"/>
        </a:spcAft>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FC325AF5-E4D8-A948-8052-1734E6A27191}"/>
              </a:ext>
            </a:extLst>
          </p:cNvPr>
          <p:cNvSpPr>
            <a:spLocks noGrp="1" noChangeArrowheads="1"/>
          </p:cNvSpPr>
          <p:nvPr>
            <p:ph type="title"/>
          </p:nvPr>
        </p:nvSpPr>
        <p:spPr bwMode="auto">
          <a:xfrm>
            <a:off x="754063" y="650875"/>
            <a:ext cx="85502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201" tIns="49599" rIns="99201" bIns="49599" numCol="1" anchor="ctr" anchorCtr="0" compatLnSpc="1">
            <a:prstTxWarp prst="textNoShape">
              <a:avLst/>
            </a:prstTxWarp>
          </a:bodyPr>
          <a:lstStyle/>
          <a:p>
            <a:pPr lvl="0"/>
            <a:r>
              <a:rPr lang="en-US" altLang="zh-CN"/>
              <a:t>Click to edit Master title style</a:t>
            </a:r>
          </a:p>
        </p:txBody>
      </p:sp>
      <p:sp>
        <p:nvSpPr>
          <p:cNvPr id="87043" name="Rectangle 3">
            <a:extLst>
              <a:ext uri="{FF2B5EF4-FFF2-40B4-BE49-F238E27FC236}">
                <a16:creationId xmlns:a16="http://schemas.microsoft.com/office/drawing/2014/main" id="{8293E8F4-5963-3141-8212-34F743FFF827}"/>
              </a:ext>
            </a:extLst>
          </p:cNvPr>
          <p:cNvSpPr>
            <a:spLocks noGrp="1" noChangeArrowheads="1"/>
          </p:cNvSpPr>
          <p:nvPr>
            <p:ph type="body" idx="1"/>
          </p:nvPr>
        </p:nvSpPr>
        <p:spPr bwMode="auto">
          <a:xfrm>
            <a:off x="754063" y="2112963"/>
            <a:ext cx="8550275"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201" tIns="49599" rIns="99201" bIns="49599"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a:extLst>
              <a:ext uri="{FF2B5EF4-FFF2-40B4-BE49-F238E27FC236}">
                <a16:creationId xmlns:a16="http://schemas.microsoft.com/office/drawing/2014/main" id="{B6BC862A-CA58-EB4C-ABA7-B7FA79DDBE1A}"/>
              </a:ext>
            </a:extLst>
          </p:cNvPr>
          <p:cNvSpPr>
            <a:spLocks noGrp="1" noChangeArrowheads="1"/>
          </p:cNvSpPr>
          <p:nvPr>
            <p:ph type="dt" sz="half" idx="2"/>
          </p:nvPr>
        </p:nvSpPr>
        <p:spPr bwMode="auto">
          <a:xfrm>
            <a:off x="754063" y="6664325"/>
            <a:ext cx="2095500" cy="488950"/>
          </a:xfrm>
          <a:prstGeom prst="rect">
            <a:avLst/>
          </a:prstGeom>
          <a:noFill/>
          <a:ln w="9525">
            <a:noFill/>
            <a:miter lim="800000"/>
            <a:headEnd/>
            <a:tailEnd/>
          </a:ln>
          <a:effectLst/>
        </p:spPr>
        <p:txBody>
          <a:bodyPr vert="horz" wrap="square" lIns="99201" tIns="49599" rIns="99201" bIns="49599" numCol="1" anchor="t" anchorCtr="0" compatLnSpc="1">
            <a:prstTxWarp prst="textNoShape">
              <a:avLst/>
            </a:prstTxWarp>
          </a:bodyPr>
          <a:lstStyle>
            <a:lvl1pPr>
              <a:defRPr sz="1500" baseline="0">
                <a:ea typeface="SimSun" pitchFamily="2" charset="-122"/>
              </a:defRPr>
            </a:lvl1pPr>
          </a:lstStyle>
          <a:p>
            <a:pPr>
              <a:defRPr/>
            </a:pPr>
            <a:endParaRPr lang="en-US" altLang="zh-CN"/>
          </a:p>
        </p:txBody>
      </p:sp>
      <p:sp>
        <p:nvSpPr>
          <p:cNvPr id="1029" name="Rectangle 5">
            <a:extLst>
              <a:ext uri="{FF2B5EF4-FFF2-40B4-BE49-F238E27FC236}">
                <a16:creationId xmlns:a16="http://schemas.microsoft.com/office/drawing/2014/main" id="{16AB79BF-A8B4-B842-BF10-F2F94948F1B2}"/>
              </a:ext>
            </a:extLst>
          </p:cNvPr>
          <p:cNvSpPr>
            <a:spLocks noGrp="1" noChangeArrowheads="1"/>
          </p:cNvSpPr>
          <p:nvPr>
            <p:ph type="ftr" sz="quarter" idx="3"/>
          </p:nvPr>
        </p:nvSpPr>
        <p:spPr bwMode="auto">
          <a:xfrm>
            <a:off x="3436938" y="6664325"/>
            <a:ext cx="3184525" cy="488950"/>
          </a:xfrm>
          <a:prstGeom prst="rect">
            <a:avLst/>
          </a:prstGeom>
          <a:noFill/>
          <a:ln w="9525">
            <a:noFill/>
            <a:miter lim="800000"/>
            <a:headEnd/>
            <a:tailEnd/>
          </a:ln>
          <a:effectLst/>
        </p:spPr>
        <p:txBody>
          <a:bodyPr vert="horz" wrap="square" lIns="99201" tIns="49599" rIns="99201" bIns="49599" numCol="1" anchor="t" anchorCtr="0" compatLnSpc="1">
            <a:prstTxWarp prst="textNoShape">
              <a:avLst/>
            </a:prstTxWarp>
          </a:bodyPr>
          <a:lstStyle>
            <a:lvl1pPr algn="ctr">
              <a:defRPr sz="1500" baseline="0">
                <a:ea typeface="SimSun" pitchFamily="2" charset="-122"/>
              </a:defRPr>
            </a:lvl1pPr>
          </a:lstStyle>
          <a:p>
            <a:pPr>
              <a:defRPr/>
            </a:pPr>
            <a:endParaRPr lang="en-US" altLang="zh-CN"/>
          </a:p>
        </p:txBody>
      </p:sp>
      <p:sp>
        <p:nvSpPr>
          <p:cNvPr id="1030" name="Rectangle 6">
            <a:extLst>
              <a:ext uri="{FF2B5EF4-FFF2-40B4-BE49-F238E27FC236}">
                <a16:creationId xmlns:a16="http://schemas.microsoft.com/office/drawing/2014/main" id="{32FA9D81-D11C-AB40-B455-754432853825}"/>
              </a:ext>
            </a:extLst>
          </p:cNvPr>
          <p:cNvSpPr>
            <a:spLocks noGrp="1" noChangeArrowheads="1"/>
          </p:cNvSpPr>
          <p:nvPr>
            <p:ph type="sldNum" sz="quarter" idx="4"/>
          </p:nvPr>
        </p:nvSpPr>
        <p:spPr bwMode="auto">
          <a:xfrm>
            <a:off x="7208838" y="6664325"/>
            <a:ext cx="2095500" cy="488950"/>
          </a:xfrm>
          <a:prstGeom prst="rect">
            <a:avLst/>
          </a:prstGeom>
          <a:noFill/>
          <a:ln w="9525">
            <a:noFill/>
            <a:miter lim="800000"/>
            <a:headEnd/>
            <a:tailEnd/>
          </a:ln>
          <a:effectLst/>
        </p:spPr>
        <p:txBody>
          <a:bodyPr vert="horz" wrap="square" lIns="99201" tIns="49599" rIns="99201" bIns="49599" numCol="1" anchor="t" anchorCtr="0" compatLnSpc="1">
            <a:prstTxWarp prst="textNoShape">
              <a:avLst/>
            </a:prstTxWarp>
          </a:bodyPr>
          <a:lstStyle>
            <a:lvl1pPr algn="r">
              <a:defRPr sz="1500" baseline="0">
                <a:ea typeface="SimSun" panose="02010600030101010101" pitchFamily="2" charset="-122"/>
              </a:defRPr>
            </a:lvl1pPr>
          </a:lstStyle>
          <a:p>
            <a:pPr>
              <a:defRPr/>
            </a:pPr>
            <a:fld id="{A4452BB4-6E6F-754D-962E-705CA2B1D007}"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7745" r:id="rId1"/>
    <p:sldLayoutId id="2147487746" r:id="rId2"/>
    <p:sldLayoutId id="2147487747" r:id="rId3"/>
    <p:sldLayoutId id="2147487748" r:id="rId4"/>
    <p:sldLayoutId id="2147487749" r:id="rId5"/>
    <p:sldLayoutId id="2147487750" r:id="rId6"/>
    <p:sldLayoutId id="2147487751" r:id="rId7"/>
    <p:sldLayoutId id="2147487752" r:id="rId8"/>
    <p:sldLayoutId id="2147487753" r:id="rId9"/>
    <p:sldLayoutId id="2147487754" r:id="rId10"/>
    <p:sldLayoutId id="2147487755" r:id="rId11"/>
  </p:sldLayoutIdLst>
  <p:txStyles>
    <p:titleStyle>
      <a:lvl1pPr algn="ctr" defTabSz="992188" rtl="0" eaLnBrk="0" fontAlgn="base" hangingPunct="0">
        <a:spcBef>
          <a:spcPct val="0"/>
        </a:spcBef>
        <a:spcAft>
          <a:spcPct val="0"/>
        </a:spcAft>
        <a:defRPr sz="4800">
          <a:solidFill>
            <a:schemeClr val="tx2"/>
          </a:solidFill>
          <a:latin typeface="+mj-lt"/>
          <a:ea typeface="+mj-ea"/>
          <a:cs typeface="+mj-cs"/>
        </a:defRPr>
      </a:lvl1pPr>
      <a:lvl2pPr algn="ctr" defTabSz="992188" rtl="0" eaLnBrk="0" fontAlgn="base" hangingPunct="0">
        <a:spcBef>
          <a:spcPct val="0"/>
        </a:spcBef>
        <a:spcAft>
          <a:spcPct val="0"/>
        </a:spcAft>
        <a:defRPr sz="4800">
          <a:solidFill>
            <a:schemeClr val="tx2"/>
          </a:solidFill>
          <a:latin typeface="Times New Roman" pitchFamily="18" charset="0"/>
        </a:defRPr>
      </a:lvl2pPr>
      <a:lvl3pPr algn="ctr" defTabSz="992188" rtl="0" eaLnBrk="0" fontAlgn="base" hangingPunct="0">
        <a:spcBef>
          <a:spcPct val="0"/>
        </a:spcBef>
        <a:spcAft>
          <a:spcPct val="0"/>
        </a:spcAft>
        <a:defRPr sz="4800">
          <a:solidFill>
            <a:schemeClr val="tx2"/>
          </a:solidFill>
          <a:latin typeface="Times New Roman" pitchFamily="18" charset="0"/>
        </a:defRPr>
      </a:lvl3pPr>
      <a:lvl4pPr algn="ctr" defTabSz="992188" rtl="0" eaLnBrk="0" fontAlgn="base" hangingPunct="0">
        <a:spcBef>
          <a:spcPct val="0"/>
        </a:spcBef>
        <a:spcAft>
          <a:spcPct val="0"/>
        </a:spcAft>
        <a:defRPr sz="4800">
          <a:solidFill>
            <a:schemeClr val="tx2"/>
          </a:solidFill>
          <a:latin typeface="Times New Roman" pitchFamily="18" charset="0"/>
        </a:defRPr>
      </a:lvl4pPr>
      <a:lvl5pPr algn="ctr" defTabSz="992188" rtl="0" eaLnBrk="0" fontAlgn="base" hangingPunct="0">
        <a:spcBef>
          <a:spcPct val="0"/>
        </a:spcBef>
        <a:spcAft>
          <a:spcPct val="0"/>
        </a:spcAft>
        <a:defRPr sz="4800">
          <a:solidFill>
            <a:schemeClr val="tx2"/>
          </a:solidFill>
          <a:latin typeface="Times New Roman" pitchFamily="18" charset="0"/>
        </a:defRPr>
      </a:lvl5pPr>
      <a:lvl6pPr marL="457200" algn="ctr" defTabSz="992188" rtl="0" eaLnBrk="0" fontAlgn="base" hangingPunct="0">
        <a:spcBef>
          <a:spcPct val="0"/>
        </a:spcBef>
        <a:spcAft>
          <a:spcPct val="0"/>
        </a:spcAft>
        <a:defRPr sz="4800">
          <a:solidFill>
            <a:schemeClr val="tx2"/>
          </a:solidFill>
          <a:latin typeface="Times New Roman" pitchFamily="18" charset="0"/>
        </a:defRPr>
      </a:lvl6pPr>
      <a:lvl7pPr marL="914400" algn="ctr" defTabSz="992188" rtl="0" eaLnBrk="0" fontAlgn="base" hangingPunct="0">
        <a:spcBef>
          <a:spcPct val="0"/>
        </a:spcBef>
        <a:spcAft>
          <a:spcPct val="0"/>
        </a:spcAft>
        <a:defRPr sz="4800">
          <a:solidFill>
            <a:schemeClr val="tx2"/>
          </a:solidFill>
          <a:latin typeface="Times New Roman" pitchFamily="18" charset="0"/>
        </a:defRPr>
      </a:lvl7pPr>
      <a:lvl8pPr marL="1371600" algn="ctr" defTabSz="992188" rtl="0" eaLnBrk="0" fontAlgn="base" hangingPunct="0">
        <a:spcBef>
          <a:spcPct val="0"/>
        </a:spcBef>
        <a:spcAft>
          <a:spcPct val="0"/>
        </a:spcAft>
        <a:defRPr sz="4800">
          <a:solidFill>
            <a:schemeClr val="tx2"/>
          </a:solidFill>
          <a:latin typeface="Times New Roman" pitchFamily="18" charset="0"/>
        </a:defRPr>
      </a:lvl8pPr>
      <a:lvl9pPr marL="1828800" algn="ctr" defTabSz="992188" rtl="0" eaLnBrk="0" fontAlgn="base" hangingPunct="0">
        <a:spcBef>
          <a:spcPct val="0"/>
        </a:spcBef>
        <a:spcAft>
          <a:spcPct val="0"/>
        </a:spcAft>
        <a:defRPr sz="4800">
          <a:solidFill>
            <a:schemeClr val="tx2"/>
          </a:solidFill>
          <a:latin typeface="Times New Roman" pitchFamily="18" charset="0"/>
        </a:defRPr>
      </a:lvl9pPr>
    </p:titleStyle>
    <p:bodyStyle>
      <a:lvl1pPr marL="373063" indent="-373063" algn="l" defTabSz="992188" rtl="0" eaLnBrk="0" fontAlgn="base" hangingPunct="0">
        <a:spcBef>
          <a:spcPct val="20000"/>
        </a:spcBef>
        <a:spcAft>
          <a:spcPct val="0"/>
        </a:spcAft>
        <a:buChar char="•"/>
        <a:defRPr sz="3500">
          <a:solidFill>
            <a:schemeClr val="tx1"/>
          </a:solidFill>
          <a:latin typeface="+mn-lt"/>
          <a:ea typeface="+mn-ea"/>
          <a:cs typeface="+mn-cs"/>
        </a:defRPr>
      </a:lvl1pPr>
      <a:lvl2pPr marL="806450" indent="-309563" algn="l" defTabSz="992188" rtl="0" eaLnBrk="0" fontAlgn="base" hangingPunct="0">
        <a:spcBef>
          <a:spcPct val="20000"/>
        </a:spcBef>
        <a:spcAft>
          <a:spcPct val="0"/>
        </a:spcAft>
        <a:buChar char="–"/>
        <a:defRPr sz="3000">
          <a:solidFill>
            <a:schemeClr val="tx1"/>
          </a:solidFill>
          <a:latin typeface="+mn-lt"/>
        </a:defRPr>
      </a:lvl2pPr>
      <a:lvl3pPr marL="1241425" indent="-249238" algn="l" defTabSz="992188" rtl="0" eaLnBrk="0" fontAlgn="base" hangingPunct="0">
        <a:spcBef>
          <a:spcPct val="20000"/>
        </a:spcBef>
        <a:spcAft>
          <a:spcPct val="0"/>
        </a:spcAft>
        <a:buChar char="•"/>
        <a:defRPr sz="2600">
          <a:solidFill>
            <a:schemeClr val="tx1"/>
          </a:solidFill>
          <a:latin typeface="+mn-lt"/>
        </a:defRPr>
      </a:lvl3pPr>
      <a:lvl4pPr marL="1736725" indent="-247650" algn="l" defTabSz="992188" rtl="0" eaLnBrk="0" fontAlgn="base" hangingPunct="0">
        <a:spcBef>
          <a:spcPct val="20000"/>
        </a:spcBef>
        <a:spcAft>
          <a:spcPct val="0"/>
        </a:spcAft>
        <a:buChar char="–"/>
        <a:defRPr sz="2200">
          <a:solidFill>
            <a:schemeClr val="tx1"/>
          </a:solidFill>
          <a:latin typeface="+mn-lt"/>
        </a:defRPr>
      </a:lvl4pPr>
      <a:lvl5pPr marL="2233613" indent="-247650" algn="l" defTabSz="992188" rtl="0" eaLnBrk="0" fontAlgn="base" hangingPunct="0">
        <a:spcBef>
          <a:spcPct val="20000"/>
        </a:spcBef>
        <a:spcAft>
          <a:spcPct val="0"/>
        </a:spcAft>
        <a:buChar char="»"/>
        <a:defRPr sz="2200">
          <a:solidFill>
            <a:schemeClr val="tx1"/>
          </a:solidFill>
          <a:latin typeface="+mn-lt"/>
        </a:defRPr>
      </a:lvl5pPr>
      <a:lvl6pPr marL="2690813" indent="-247650" algn="l" defTabSz="992188" rtl="0" eaLnBrk="0" fontAlgn="base" hangingPunct="0">
        <a:spcBef>
          <a:spcPct val="20000"/>
        </a:spcBef>
        <a:spcAft>
          <a:spcPct val="0"/>
        </a:spcAft>
        <a:buChar char="»"/>
        <a:defRPr sz="2200">
          <a:solidFill>
            <a:schemeClr val="tx1"/>
          </a:solidFill>
          <a:latin typeface="+mn-lt"/>
        </a:defRPr>
      </a:lvl6pPr>
      <a:lvl7pPr marL="3148013" indent="-247650" algn="l" defTabSz="992188" rtl="0" eaLnBrk="0" fontAlgn="base" hangingPunct="0">
        <a:spcBef>
          <a:spcPct val="20000"/>
        </a:spcBef>
        <a:spcAft>
          <a:spcPct val="0"/>
        </a:spcAft>
        <a:buChar char="»"/>
        <a:defRPr sz="2200">
          <a:solidFill>
            <a:schemeClr val="tx1"/>
          </a:solidFill>
          <a:latin typeface="+mn-lt"/>
        </a:defRPr>
      </a:lvl7pPr>
      <a:lvl8pPr marL="3605213" indent="-247650" algn="l" defTabSz="992188" rtl="0" eaLnBrk="0" fontAlgn="base" hangingPunct="0">
        <a:spcBef>
          <a:spcPct val="20000"/>
        </a:spcBef>
        <a:spcAft>
          <a:spcPct val="0"/>
        </a:spcAft>
        <a:buChar char="»"/>
        <a:defRPr sz="2200">
          <a:solidFill>
            <a:schemeClr val="tx1"/>
          </a:solidFill>
          <a:latin typeface="+mn-lt"/>
        </a:defRPr>
      </a:lvl8pPr>
      <a:lvl9pPr marL="4062413" indent="-247650" algn="l" defTabSz="992188" rtl="0" eaLnBrk="0" fontAlgn="base" hangingPunct="0">
        <a:spcBef>
          <a:spcPct val="20000"/>
        </a:spcBef>
        <a:spcAft>
          <a:spcPct val="0"/>
        </a:spcAft>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tiff"/><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84.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84.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84.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emf"/><Relationship Id="rId2" Type="http://schemas.openxmlformats.org/officeDocument/2006/relationships/notesSlide" Target="../notesSlides/notesSlide10.xml"/><Relationship Id="rId1" Type="http://schemas.openxmlformats.org/officeDocument/2006/relationships/slideLayout" Target="../slideLayouts/slideLayout84.xml"/><Relationship Id="rId6" Type="http://schemas.openxmlformats.org/officeDocument/2006/relationships/image" Target="../media/image34.emf"/><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8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8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4.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40.xml"/><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40.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35.xml"/><Relationship Id="rId5" Type="http://schemas.openxmlformats.org/officeDocument/2006/relationships/image" Target="../media/image54.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40.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5.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5.xml"/><Relationship Id="rId5" Type="http://schemas.openxmlformats.org/officeDocument/2006/relationships/image" Target="../media/image69.jpeg"/><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35.xml"/><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png"/><Relationship Id="rId1" Type="http://schemas.openxmlformats.org/officeDocument/2006/relationships/slideLayout" Target="../slideLayouts/slideLayout35.xml"/><Relationship Id="rId4" Type="http://schemas.openxmlformats.org/officeDocument/2006/relationships/image" Target="../media/image77.png"/></Relationships>
</file>

<file path=ppt/slides/_rels/slide31.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jpeg"/><Relationship Id="rId2" Type="http://schemas.openxmlformats.org/officeDocument/2006/relationships/notesSlide" Target="../notesSlides/notesSlide24.xml"/><Relationship Id="rId1" Type="http://schemas.openxmlformats.org/officeDocument/2006/relationships/slideLayout" Target="../slideLayouts/slideLayout40.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emf"/><Relationship Id="rId2" Type="http://schemas.openxmlformats.org/officeDocument/2006/relationships/notesSlide" Target="../notesSlides/notesSlide26.xml"/><Relationship Id="rId1" Type="http://schemas.openxmlformats.org/officeDocument/2006/relationships/slideLayout" Target="../slideLayouts/slideLayout40.xml"/><Relationship Id="rId6" Type="http://schemas.openxmlformats.org/officeDocument/2006/relationships/image" Target="../media/image87.emf"/><Relationship Id="rId5" Type="http://schemas.openxmlformats.org/officeDocument/2006/relationships/image" Target="../media/image86.emf"/><Relationship Id="rId4" Type="http://schemas.openxmlformats.org/officeDocument/2006/relationships/image" Target="../media/image85.png"/></Relationships>
</file>

<file path=ppt/slides/_rels/slide3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7.xml"/><Relationship Id="rId1" Type="http://schemas.openxmlformats.org/officeDocument/2006/relationships/slideLayout" Target="../slideLayouts/slideLayout73.xml"/></Relationships>
</file>

<file path=ppt/slides/_rels/slide36.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94.emf"/><Relationship Id="rId5" Type="http://schemas.openxmlformats.org/officeDocument/2006/relationships/image" Target="../media/image93.emf"/><Relationship Id="rId4" Type="http://schemas.openxmlformats.org/officeDocument/2006/relationships/image" Target="../media/image92.emf"/></Relationships>
</file>

<file path=ppt/slides/_rels/slide3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9.xml"/><Relationship Id="rId1" Type="http://schemas.openxmlformats.org/officeDocument/2006/relationships/slideLayout" Target="../slideLayouts/slideLayout40.xml"/><Relationship Id="rId5" Type="http://schemas.openxmlformats.org/officeDocument/2006/relationships/image" Target="../media/image97.emf"/><Relationship Id="rId4" Type="http://schemas.openxmlformats.org/officeDocument/2006/relationships/image" Target="../media/image96.emf"/></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1.xml"/><Relationship Id="rId1" Type="http://schemas.openxmlformats.org/officeDocument/2006/relationships/slideLayout" Target="../slideLayouts/slideLayout40.xml"/><Relationship Id="rId6" Type="http://schemas.openxmlformats.org/officeDocument/2006/relationships/image" Target="../media/image101.emf"/><Relationship Id="rId5" Type="http://schemas.openxmlformats.org/officeDocument/2006/relationships/image" Target="../media/image100.png"/><Relationship Id="rId4" Type="http://schemas.openxmlformats.org/officeDocument/2006/relationships/image" Target="../media/image99.png"/></Relationships>
</file>

<file path=ppt/slides/_rels/slide4.xml.rels><?xml version="1.0" encoding="UTF-8" standalone="yes"?>
<Relationships xmlns="http://schemas.openxmlformats.org/package/2006/relationships"><Relationship Id="rId8" Type="http://schemas.openxmlformats.org/officeDocument/2006/relationships/image" Target="../media/image10.tiff"/><Relationship Id="rId3" Type="http://schemas.openxmlformats.org/officeDocument/2006/relationships/image" Target="../media/image5.jpeg"/><Relationship Id="rId7" Type="http://schemas.openxmlformats.org/officeDocument/2006/relationships/image" Target="../media/image9.tif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tiff"/><Relationship Id="rId5" Type="http://schemas.openxmlformats.org/officeDocument/2006/relationships/image" Target="../media/image7.tiff"/><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notesSlide" Target="../notesSlides/notesSlide32.xml"/><Relationship Id="rId1" Type="http://schemas.openxmlformats.org/officeDocument/2006/relationships/slideLayout" Target="../slideLayouts/slideLayout40.xml"/><Relationship Id="rId4" Type="http://schemas.openxmlformats.org/officeDocument/2006/relationships/image" Target="../media/image103.emf"/></Relationships>
</file>

<file path=ppt/slides/_rels/slide4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3.xml"/><Relationship Id="rId1" Type="http://schemas.openxmlformats.org/officeDocument/2006/relationships/slideLayout" Target="../slideLayouts/slideLayout40.xml"/><Relationship Id="rId6" Type="http://schemas.openxmlformats.org/officeDocument/2006/relationships/image" Target="../media/image107.png"/><Relationship Id="rId5" Type="http://schemas.openxmlformats.org/officeDocument/2006/relationships/image" Target="../media/image106.emf"/><Relationship Id="rId4" Type="http://schemas.openxmlformats.org/officeDocument/2006/relationships/image" Target="../media/image105.emf"/></Relationships>
</file>

<file path=ppt/slides/_rels/slide4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110.jpeg"/><Relationship Id="rId4" Type="http://schemas.openxmlformats.org/officeDocument/2006/relationships/image" Target="../media/image109.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3" Type="http://schemas.openxmlformats.org/officeDocument/2006/relationships/image" Target="https://www.iit.edu/sites/default/files/styles/width_220/public/2019-11/yuanbing_mao_320x355.jpg?itok=428u6DQg" TargetMode="External"/><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4.jpeg"/><Relationship Id="rId7" Type="http://schemas.openxmlformats.org/officeDocument/2006/relationships/hyperlink" Target="http://www.google.com/url?sa=i&amp;rct=j&amp;q=&amp;esrc=s&amp;frm=1&amp;source=images&amp;cd=&amp;cad=rja&amp;uact=8&amp;ved=0CAcQjRxqFQoTCLbS6L_-zMcCFUHpFAodyckO9A&amp;url=http://sungrant.okstate.edu/?page_id%3D3658&amp;ei=afbgVfb5OcHSU8mTu6AP&amp;psig=AFQjCNHwT2W_S5Q5mjcI0DBRctgpIBEMdw&amp;ust=1440892877787565"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1.jpeg"/><Relationship Id="rId5" Type="http://schemas.openxmlformats.org/officeDocument/2006/relationships/image" Target="../media/image16.jpe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84.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a:extLst>
              <a:ext uri="{FF2B5EF4-FFF2-40B4-BE49-F238E27FC236}">
                <a16:creationId xmlns:a16="http://schemas.microsoft.com/office/drawing/2014/main" id="{2BAD2BF2-8E64-BA4D-9408-A0DB4C3E24E9}"/>
              </a:ext>
            </a:extLst>
          </p:cNvPr>
          <p:cNvSpPr>
            <a:spLocks noChangeArrowheads="1"/>
          </p:cNvSpPr>
          <p:nvPr/>
        </p:nvSpPr>
        <p:spPr bwMode="auto">
          <a:xfrm>
            <a:off x="0" y="438150"/>
            <a:ext cx="3444875" cy="7315200"/>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266" tIns="45632" rIns="91266" bIns="45632" anchor="ctr"/>
          <a:lstStyle>
            <a:lvl1pPr>
              <a:defRPr sz="2600" baseline="30000">
                <a:solidFill>
                  <a:schemeClr val="tx1"/>
                </a:solidFill>
                <a:latin typeface="Times New Roman" panose="02020603050405020304" pitchFamily="18" charset="0"/>
              </a:defRPr>
            </a:lvl1pPr>
            <a:lvl2pPr marL="742950" indent="-285750">
              <a:defRPr sz="2600" baseline="30000">
                <a:solidFill>
                  <a:schemeClr val="tx1"/>
                </a:solidFill>
                <a:latin typeface="Times New Roman" panose="02020603050405020304" pitchFamily="18" charset="0"/>
              </a:defRPr>
            </a:lvl2pPr>
            <a:lvl3pPr marL="1143000" indent="-228600">
              <a:defRPr sz="2600" baseline="30000">
                <a:solidFill>
                  <a:schemeClr val="tx1"/>
                </a:solidFill>
                <a:latin typeface="Times New Roman" panose="02020603050405020304" pitchFamily="18" charset="0"/>
              </a:defRPr>
            </a:lvl3pPr>
            <a:lvl4pPr marL="1600200" indent="-228600">
              <a:defRPr sz="2600" baseline="30000">
                <a:solidFill>
                  <a:schemeClr val="tx1"/>
                </a:solidFill>
                <a:latin typeface="Times New Roman" panose="02020603050405020304" pitchFamily="18" charset="0"/>
              </a:defRPr>
            </a:lvl4pPr>
            <a:lvl5pPr marL="2057400" indent="-228600">
              <a:defRPr sz="2600" baseline="3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baseline="30000">
                <a:solidFill>
                  <a:schemeClr val="tx1"/>
                </a:solidFill>
                <a:latin typeface="Times New Roman" panose="02020603050405020304" pitchFamily="18" charset="0"/>
              </a:defRPr>
            </a:lvl9pPr>
          </a:lstStyle>
          <a:p>
            <a:endParaRPr lang="en-US" altLang="en-US">
              <a:solidFill>
                <a:srgbClr val="000000"/>
              </a:solidFill>
            </a:endParaRPr>
          </a:p>
        </p:txBody>
      </p:sp>
      <p:sp>
        <p:nvSpPr>
          <p:cNvPr id="101378" name="Rectangle 3">
            <a:extLst>
              <a:ext uri="{FF2B5EF4-FFF2-40B4-BE49-F238E27FC236}">
                <a16:creationId xmlns:a16="http://schemas.microsoft.com/office/drawing/2014/main" id="{6D8AEBF7-7125-2D46-8E08-B08CE4EE27BB}"/>
              </a:ext>
            </a:extLst>
          </p:cNvPr>
          <p:cNvSpPr>
            <a:spLocks noChangeArrowheads="1"/>
          </p:cNvSpPr>
          <p:nvPr/>
        </p:nvSpPr>
        <p:spPr bwMode="auto">
          <a:xfrm>
            <a:off x="3444875" y="457200"/>
            <a:ext cx="6613525" cy="7315200"/>
          </a:xfrm>
          <a:prstGeom prst="rect">
            <a:avLst/>
          </a:prstGeom>
          <a:gradFill rotWithShape="1">
            <a:gsLst>
              <a:gs pos="0">
                <a:srgbClr val="C0C0C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266" tIns="45632" rIns="91266" bIns="45632" anchor="ctr"/>
          <a:lstStyle>
            <a:lvl1pPr>
              <a:defRPr sz="2600" baseline="30000">
                <a:solidFill>
                  <a:schemeClr val="tx1"/>
                </a:solidFill>
                <a:latin typeface="Times New Roman" panose="02020603050405020304" pitchFamily="18" charset="0"/>
              </a:defRPr>
            </a:lvl1pPr>
            <a:lvl2pPr marL="742950" indent="-285750">
              <a:defRPr sz="2600" baseline="30000">
                <a:solidFill>
                  <a:schemeClr val="tx1"/>
                </a:solidFill>
                <a:latin typeface="Times New Roman" panose="02020603050405020304" pitchFamily="18" charset="0"/>
              </a:defRPr>
            </a:lvl2pPr>
            <a:lvl3pPr marL="1143000" indent="-228600">
              <a:defRPr sz="2600" baseline="30000">
                <a:solidFill>
                  <a:schemeClr val="tx1"/>
                </a:solidFill>
                <a:latin typeface="Times New Roman" panose="02020603050405020304" pitchFamily="18" charset="0"/>
              </a:defRPr>
            </a:lvl3pPr>
            <a:lvl4pPr marL="1600200" indent="-228600">
              <a:defRPr sz="2600" baseline="30000">
                <a:solidFill>
                  <a:schemeClr val="tx1"/>
                </a:solidFill>
                <a:latin typeface="Times New Roman" panose="02020603050405020304" pitchFamily="18" charset="0"/>
              </a:defRPr>
            </a:lvl4pPr>
            <a:lvl5pPr marL="2057400" indent="-228600">
              <a:defRPr sz="2600" baseline="3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baseline="30000">
                <a:solidFill>
                  <a:schemeClr val="tx1"/>
                </a:solidFill>
                <a:latin typeface="Times New Roman" panose="02020603050405020304" pitchFamily="18" charset="0"/>
              </a:defRPr>
            </a:lvl9pPr>
          </a:lstStyle>
          <a:p>
            <a:endParaRPr lang="en-US" altLang="en-US">
              <a:solidFill>
                <a:srgbClr val="000000"/>
              </a:solidFill>
            </a:endParaRPr>
          </a:p>
        </p:txBody>
      </p:sp>
      <p:sp>
        <p:nvSpPr>
          <p:cNvPr id="101379" name="Rectangle 6">
            <a:extLst>
              <a:ext uri="{FF2B5EF4-FFF2-40B4-BE49-F238E27FC236}">
                <a16:creationId xmlns:a16="http://schemas.microsoft.com/office/drawing/2014/main" id="{DF8EE1E8-1F36-BD48-91EE-23C5AB36C5B7}"/>
              </a:ext>
            </a:extLst>
          </p:cNvPr>
          <p:cNvSpPr>
            <a:spLocks noChangeArrowheads="1"/>
          </p:cNvSpPr>
          <p:nvPr/>
        </p:nvSpPr>
        <p:spPr bwMode="auto">
          <a:xfrm>
            <a:off x="-76200" y="3409950"/>
            <a:ext cx="10058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2" tIns="45599" rIns="91202" bIns="45599" anchor="ctr"/>
          <a:lstStyle>
            <a:lvl1pPr defTabSz="908050">
              <a:defRPr sz="2600" baseline="30000">
                <a:solidFill>
                  <a:schemeClr val="tx1"/>
                </a:solidFill>
                <a:latin typeface="Times New Roman" panose="02020603050405020304" pitchFamily="18" charset="0"/>
              </a:defRPr>
            </a:lvl1pPr>
            <a:lvl2pPr marL="742950" indent="-285750" defTabSz="908050">
              <a:defRPr sz="2600" baseline="30000">
                <a:solidFill>
                  <a:schemeClr val="tx1"/>
                </a:solidFill>
                <a:latin typeface="Times New Roman" panose="02020603050405020304" pitchFamily="18" charset="0"/>
              </a:defRPr>
            </a:lvl2pPr>
            <a:lvl3pPr marL="1143000" indent="-228600" defTabSz="908050">
              <a:defRPr sz="2600" baseline="30000">
                <a:solidFill>
                  <a:schemeClr val="tx1"/>
                </a:solidFill>
                <a:latin typeface="Times New Roman" panose="02020603050405020304" pitchFamily="18" charset="0"/>
              </a:defRPr>
            </a:lvl3pPr>
            <a:lvl4pPr marL="1600200" indent="-228600" defTabSz="908050">
              <a:defRPr sz="2600" baseline="30000">
                <a:solidFill>
                  <a:schemeClr val="tx1"/>
                </a:solidFill>
                <a:latin typeface="Times New Roman" panose="02020603050405020304" pitchFamily="18" charset="0"/>
              </a:defRPr>
            </a:lvl4pPr>
            <a:lvl5pPr marL="2057400" indent="-228600" defTabSz="908050">
              <a:defRPr sz="2600" baseline="30000">
                <a:solidFill>
                  <a:schemeClr val="tx1"/>
                </a:solidFill>
                <a:latin typeface="Times New Roman" panose="02020603050405020304" pitchFamily="18" charset="0"/>
              </a:defRPr>
            </a:lvl5pPr>
            <a:lvl6pPr marL="2514600" indent="-228600" defTabSz="908050"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defTabSz="908050"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defTabSz="908050"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defTabSz="908050"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algn="ctr"/>
            <a:r>
              <a:rPr lang="en-US" altLang="en-US" sz="2400" b="1" baseline="0">
                <a:solidFill>
                  <a:srgbClr val="000000"/>
                </a:solidFill>
                <a:latin typeface="Arial" panose="020B0604020202020204" pitchFamily="34" charset="0"/>
                <a:cs typeface="Arial" panose="020B0604020202020204" pitchFamily="34" charset="0"/>
              </a:rPr>
              <a:t>Yuanbing Mao, Ph.D.</a:t>
            </a:r>
            <a:br>
              <a:rPr lang="en-US" altLang="en-US" sz="2400" b="1" baseline="0">
                <a:solidFill>
                  <a:srgbClr val="000000"/>
                </a:solidFill>
                <a:latin typeface="Arial" panose="020B0604020202020204" pitchFamily="34" charset="0"/>
                <a:cs typeface="Arial" panose="020B0604020202020204" pitchFamily="34" charset="0"/>
              </a:rPr>
            </a:br>
            <a:br>
              <a:rPr lang="en-US" altLang="en-US" sz="1300" baseline="0">
                <a:solidFill>
                  <a:srgbClr val="000000"/>
                </a:solidFill>
                <a:latin typeface="Arial" panose="020B0604020202020204" pitchFamily="34" charset="0"/>
                <a:cs typeface="Arial" panose="020B0604020202020204" pitchFamily="34" charset="0"/>
              </a:rPr>
            </a:br>
            <a:r>
              <a:rPr lang="en-US" altLang="en-US" sz="1800" baseline="0">
                <a:solidFill>
                  <a:srgbClr val="000000"/>
                </a:solidFill>
                <a:latin typeface="Arial" panose="020B0604020202020204" pitchFamily="34" charset="0"/>
                <a:cs typeface="Arial" panose="020B0604020202020204" pitchFamily="34" charset="0"/>
              </a:rPr>
              <a:t>Multifunctional Applications of Oxides (MAO) Laboratory</a:t>
            </a:r>
          </a:p>
          <a:p>
            <a:pPr algn="ctr"/>
            <a:r>
              <a:rPr lang="en-US" altLang="en-US" sz="1800" baseline="0">
                <a:solidFill>
                  <a:srgbClr val="000000"/>
                </a:solidFill>
                <a:latin typeface="Arial" panose="020B0604020202020204" pitchFamily="34" charset="0"/>
                <a:cs typeface="Arial" panose="020B0604020202020204" pitchFamily="34" charset="0"/>
              </a:rPr>
              <a:t>Department of Chemistry</a:t>
            </a:r>
          </a:p>
          <a:p>
            <a:pPr algn="ctr"/>
            <a:r>
              <a:rPr lang="en-US" altLang="en-US" sz="1800" baseline="0">
                <a:solidFill>
                  <a:srgbClr val="000000"/>
                </a:solidFill>
                <a:latin typeface="Arial" panose="020B0604020202020204" pitchFamily="34" charset="0"/>
                <a:cs typeface="Arial" panose="020B0604020202020204" pitchFamily="34" charset="0"/>
              </a:rPr>
              <a:t>Illinois Institute of Technology</a:t>
            </a:r>
          </a:p>
        </p:txBody>
      </p:sp>
      <p:sp>
        <p:nvSpPr>
          <p:cNvPr id="101380" name="Rectangle 9">
            <a:extLst>
              <a:ext uri="{FF2B5EF4-FFF2-40B4-BE49-F238E27FC236}">
                <a16:creationId xmlns:a16="http://schemas.microsoft.com/office/drawing/2014/main" id="{BB2D66AD-8CFE-C24F-BBB0-4053CBF0D259}"/>
              </a:ext>
            </a:extLst>
          </p:cNvPr>
          <p:cNvSpPr>
            <a:spLocks noChangeArrowheads="1"/>
          </p:cNvSpPr>
          <p:nvPr/>
        </p:nvSpPr>
        <p:spPr bwMode="auto">
          <a:xfrm>
            <a:off x="-76200" y="5281613"/>
            <a:ext cx="100584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90" tIns="49544" rIns="99090" bIns="49544" anchor="ctr"/>
          <a:lstStyle>
            <a:lvl1pPr defTabSz="989013">
              <a:spcBef>
                <a:spcPct val="20000"/>
              </a:spcBef>
              <a:buFont typeface="Arial" panose="020B0604020202020204" pitchFamily="34" charset="0"/>
              <a:buChar char="•"/>
              <a:defRPr sz="3500">
                <a:solidFill>
                  <a:schemeClr val="tx1"/>
                </a:solidFill>
                <a:latin typeface="Calibri" panose="020F0502020204030204" pitchFamily="34" charset="0"/>
              </a:defRPr>
            </a:lvl1pPr>
            <a:lvl2pPr marL="742950" indent="-285750" defTabSz="989013">
              <a:spcBef>
                <a:spcPct val="20000"/>
              </a:spcBef>
              <a:buFont typeface="Arial" panose="020B0604020202020204" pitchFamily="34" charset="0"/>
              <a:buChar char="–"/>
              <a:defRPr sz="3000">
                <a:solidFill>
                  <a:schemeClr val="tx1"/>
                </a:solidFill>
                <a:latin typeface="Calibri" panose="020F0502020204030204" pitchFamily="34" charset="0"/>
              </a:defRPr>
            </a:lvl2pPr>
            <a:lvl3pPr marL="1143000" indent="-228600" defTabSz="989013">
              <a:spcBef>
                <a:spcPct val="20000"/>
              </a:spcBef>
              <a:buFont typeface="Arial" panose="020B0604020202020204" pitchFamily="34" charset="0"/>
              <a:buChar char="•"/>
              <a:defRPr sz="2600">
                <a:solidFill>
                  <a:schemeClr val="tx1"/>
                </a:solidFill>
                <a:latin typeface="Calibri" panose="020F0502020204030204" pitchFamily="34" charset="0"/>
              </a:defRPr>
            </a:lvl3pPr>
            <a:lvl4pPr marL="1600200" indent="-228600" defTabSz="989013">
              <a:spcBef>
                <a:spcPct val="20000"/>
              </a:spcBef>
              <a:buFont typeface="Arial" panose="020B0604020202020204" pitchFamily="34" charset="0"/>
              <a:buChar char="–"/>
              <a:defRPr sz="2200">
                <a:solidFill>
                  <a:schemeClr val="tx1"/>
                </a:solidFill>
                <a:latin typeface="Calibri" panose="020F0502020204030204" pitchFamily="34" charset="0"/>
              </a:defRPr>
            </a:lvl4pPr>
            <a:lvl5pPr marL="2057400" indent="-228600" defTabSz="989013">
              <a:spcBef>
                <a:spcPct val="20000"/>
              </a:spcBef>
              <a:buFont typeface="Arial" panose="020B0604020202020204" pitchFamily="34" charset="0"/>
              <a:buChar char="»"/>
              <a:defRPr sz="2200">
                <a:solidFill>
                  <a:schemeClr val="tx1"/>
                </a:solidFill>
                <a:latin typeface="Calibri" panose="020F0502020204030204" pitchFamily="34" charset="0"/>
              </a:defRPr>
            </a:lvl5pPr>
            <a:lvl6pPr marL="2514600" indent="-228600" defTabSz="989013"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6pPr>
            <a:lvl7pPr marL="2971800" indent="-228600" defTabSz="989013"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7pPr>
            <a:lvl8pPr marL="3429000" indent="-228600" defTabSz="989013"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8pPr>
            <a:lvl9pPr marL="3886200" indent="-228600" defTabSz="989013"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9pPr>
          </a:lstStyle>
          <a:p>
            <a:pPr algn="ctr">
              <a:spcBef>
                <a:spcPct val="45000"/>
              </a:spcBef>
              <a:spcAft>
                <a:spcPct val="50000"/>
              </a:spcAft>
              <a:buFontTx/>
              <a:buNone/>
            </a:pPr>
            <a:r>
              <a:rPr lang="en-US" altLang="en-US" sz="1800" baseline="0">
                <a:solidFill>
                  <a:srgbClr val="1F497D"/>
                </a:solidFill>
                <a:latin typeface="Arial" panose="020B0604020202020204" pitchFamily="34" charset="0"/>
                <a:ea typeface="SimSun" panose="02010600030101010101" pitchFamily="2" charset="-122"/>
                <a:cs typeface="Arial" panose="020B0604020202020204" pitchFamily="34" charset="0"/>
              </a:rPr>
              <a:t>May 14, 2020</a:t>
            </a:r>
          </a:p>
          <a:p>
            <a:pPr algn="ctr">
              <a:spcBef>
                <a:spcPct val="45000"/>
              </a:spcBef>
              <a:spcAft>
                <a:spcPct val="50000"/>
              </a:spcAft>
              <a:buFontTx/>
              <a:buNone/>
            </a:pPr>
            <a:r>
              <a:rPr lang="en-US" altLang="en-US" sz="1800" baseline="0">
                <a:solidFill>
                  <a:srgbClr val="1F497D"/>
                </a:solidFill>
                <a:latin typeface="Arial" panose="020B0604020202020204" pitchFamily="34" charset="0"/>
                <a:ea typeface="SimSun" panose="02010600030101010101" pitchFamily="2" charset="-122"/>
                <a:cs typeface="Arial" panose="020B0604020202020204" pitchFamily="34" charset="0"/>
              </a:rPr>
              <a:t>1 PM Eastern</a:t>
            </a:r>
          </a:p>
        </p:txBody>
      </p:sp>
      <p:sp>
        <p:nvSpPr>
          <p:cNvPr id="101381" name="Rectangle 4">
            <a:extLst>
              <a:ext uri="{FF2B5EF4-FFF2-40B4-BE49-F238E27FC236}">
                <a16:creationId xmlns:a16="http://schemas.microsoft.com/office/drawing/2014/main" id="{D6D0866E-3E81-4D42-8489-31C97BD131D2}"/>
              </a:ext>
            </a:extLst>
          </p:cNvPr>
          <p:cNvSpPr txBox="1">
            <a:spLocks noChangeArrowheads="1"/>
          </p:cNvSpPr>
          <p:nvPr/>
        </p:nvSpPr>
        <p:spPr bwMode="auto">
          <a:xfrm>
            <a:off x="190500" y="1600200"/>
            <a:ext cx="969168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lIns="99014" tIns="49506" rIns="99014" bIns="49506" anchor="ctr"/>
          <a:lstStyle>
            <a:lvl1pPr defTabSz="989013">
              <a:spcBef>
                <a:spcPct val="20000"/>
              </a:spcBef>
              <a:buFont typeface="Arial" panose="020B0604020202020204" pitchFamily="34" charset="0"/>
              <a:buChar char="•"/>
              <a:defRPr sz="3500">
                <a:solidFill>
                  <a:schemeClr val="tx1"/>
                </a:solidFill>
                <a:latin typeface="Calibri" panose="020F0502020204030204" pitchFamily="34" charset="0"/>
              </a:defRPr>
            </a:lvl1pPr>
            <a:lvl2pPr marL="803275" indent="-306388" defTabSz="989013">
              <a:spcBef>
                <a:spcPct val="20000"/>
              </a:spcBef>
              <a:buFont typeface="Arial" panose="020B0604020202020204" pitchFamily="34" charset="0"/>
              <a:buChar char="–"/>
              <a:defRPr sz="3000">
                <a:solidFill>
                  <a:schemeClr val="tx1"/>
                </a:solidFill>
                <a:latin typeface="Calibri" panose="020F0502020204030204" pitchFamily="34" charset="0"/>
              </a:defRPr>
            </a:lvl2pPr>
            <a:lvl3pPr marL="1235075" indent="-244475" defTabSz="989013">
              <a:spcBef>
                <a:spcPct val="20000"/>
              </a:spcBef>
              <a:buFont typeface="Arial" panose="020B0604020202020204" pitchFamily="34" charset="0"/>
              <a:buChar char="•"/>
              <a:defRPr sz="2600">
                <a:solidFill>
                  <a:schemeClr val="tx1"/>
                </a:solidFill>
                <a:latin typeface="Calibri" panose="020F0502020204030204" pitchFamily="34" charset="0"/>
              </a:defRPr>
            </a:lvl3pPr>
            <a:lvl4pPr marL="1731963" indent="-244475" defTabSz="989013">
              <a:spcBef>
                <a:spcPct val="20000"/>
              </a:spcBef>
              <a:buFont typeface="Arial" panose="020B0604020202020204" pitchFamily="34" charset="0"/>
              <a:buChar char="–"/>
              <a:defRPr sz="2200">
                <a:solidFill>
                  <a:schemeClr val="tx1"/>
                </a:solidFill>
                <a:latin typeface="Calibri" panose="020F0502020204030204" pitchFamily="34" charset="0"/>
              </a:defRPr>
            </a:lvl4pPr>
            <a:lvl5pPr marL="2225675" indent="-244475" defTabSz="989013">
              <a:spcBef>
                <a:spcPct val="20000"/>
              </a:spcBef>
              <a:buFont typeface="Arial" panose="020B0604020202020204" pitchFamily="34" charset="0"/>
              <a:buChar char="»"/>
              <a:defRPr sz="2200">
                <a:solidFill>
                  <a:schemeClr val="tx1"/>
                </a:solidFill>
                <a:latin typeface="Calibri" panose="020F0502020204030204" pitchFamily="34" charset="0"/>
              </a:defRPr>
            </a:lvl5pPr>
            <a:lvl6pPr marL="2682875" indent="-244475" defTabSz="989013"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6pPr>
            <a:lvl7pPr marL="3140075" indent="-244475" defTabSz="989013"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7pPr>
            <a:lvl8pPr marL="3597275" indent="-244475" defTabSz="989013"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8pPr>
            <a:lvl9pPr marL="4054475" indent="-244475" defTabSz="989013"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9pPr>
          </a:lstStyle>
          <a:p>
            <a:pPr algn="ctr">
              <a:lnSpc>
                <a:spcPts val="4600"/>
              </a:lnSpc>
              <a:spcBef>
                <a:spcPct val="0"/>
              </a:spcBef>
              <a:buFontTx/>
              <a:buNone/>
            </a:pPr>
            <a:r>
              <a:rPr lang="en-US" altLang="en-US" sz="3200" b="1" baseline="0">
                <a:solidFill>
                  <a:srgbClr val="0000FF"/>
                </a:solidFill>
                <a:latin typeface="Arial" panose="020B0604020202020204" pitchFamily="34" charset="0"/>
                <a:cs typeface="Arial" panose="020B0604020202020204" pitchFamily="34" charset="0"/>
              </a:rPr>
              <a:t>Luminescent Nanoparticles of Metal Oxides</a:t>
            </a:r>
          </a:p>
        </p:txBody>
      </p:sp>
      <p:pic>
        <p:nvPicPr>
          <p:cNvPr id="101382" name="Picture 1">
            <a:extLst>
              <a:ext uri="{FF2B5EF4-FFF2-40B4-BE49-F238E27FC236}">
                <a16:creationId xmlns:a16="http://schemas.microsoft.com/office/drawing/2014/main" id="{F0A06451-2B5D-9D4D-B9D0-67EFC1A8E9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2038" y="152400"/>
            <a:ext cx="3840162"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3" name="Content Placeholder 7">
            <a:extLst>
              <a:ext uri="{FF2B5EF4-FFF2-40B4-BE49-F238E27FC236}">
                <a16:creationId xmlns:a16="http://schemas.microsoft.com/office/drawing/2014/main" id="{DECDDDF4-5554-2247-BF38-5488F48CDA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 y="6751638"/>
            <a:ext cx="194627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4" name="Picture 6">
            <a:extLst>
              <a:ext uri="{FF2B5EF4-FFF2-40B4-BE49-F238E27FC236}">
                <a16:creationId xmlns:a16="http://schemas.microsoft.com/office/drawing/2014/main" id="{EB3016CB-BD7E-6E4A-B3B6-86F4D12DFF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9988" y="6716713"/>
            <a:ext cx="4259262"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162">
            <a:extLst>
              <a:ext uri="{FF2B5EF4-FFF2-40B4-BE49-F238E27FC236}">
                <a16:creationId xmlns:a16="http://schemas.microsoft.com/office/drawing/2014/main" id="{59A4F511-B517-0244-8712-D4AE1E3E9130}"/>
              </a:ext>
            </a:extLst>
          </p:cNvPr>
          <p:cNvSpPr>
            <a:spLocks noChangeArrowheads="1"/>
          </p:cNvSpPr>
          <p:nvPr/>
        </p:nvSpPr>
        <p:spPr bwMode="auto">
          <a:xfrm>
            <a:off x="0" y="0"/>
            <a:ext cx="10058400" cy="639763"/>
          </a:xfrm>
          <a:prstGeom prst="rect">
            <a:avLst/>
          </a:prstGeom>
          <a:gradFill rotWithShape="1">
            <a:gsLst>
              <a:gs pos="0">
                <a:srgbClr val="0066FF"/>
              </a:gs>
              <a:gs pos="100000">
                <a:srgbClr val="92D05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171" tIns="45583" rIns="91171" bIns="45583" anchor="ctr"/>
          <a:lstStyle>
            <a:lvl1pPr>
              <a:defRPr sz="2600" baseline="30000">
                <a:solidFill>
                  <a:schemeClr val="tx1"/>
                </a:solidFill>
                <a:latin typeface="Times New Roman" panose="02020603050405020304" pitchFamily="18" charset="0"/>
              </a:defRPr>
            </a:lvl1pPr>
            <a:lvl2pPr marL="742950" indent="-285750">
              <a:defRPr sz="2600" baseline="30000">
                <a:solidFill>
                  <a:schemeClr val="tx1"/>
                </a:solidFill>
                <a:latin typeface="Times New Roman" panose="02020603050405020304" pitchFamily="18" charset="0"/>
              </a:defRPr>
            </a:lvl2pPr>
            <a:lvl3pPr marL="1143000" indent="-228600">
              <a:defRPr sz="2600" baseline="30000">
                <a:solidFill>
                  <a:schemeClr val="tx1"/>
                </a:solidFill>
                <a:latin typeface="Times New Roman" panose="02020603050405020304" pitchFamily="18" charset="0"/>
              </a:defRPr>
            </a:lvl3pPr>
            <a:lvl4pPr marL="1600200" indent="-228600">
              <a:defRPr sz="2600" baseline="30000">
                <a:solidFill>
                  <a:schemeClr val="tx1"/>
                </a:solidFill>
                <a:latin typeface="Times New Roman" panose="02020603050405020304" pitchFamily="18" charset="0"/>
              </a:defRPr>
            </a:lvl4pPr>
            <a:lvl5pPr marL="2057400" indent="-228600">
              <a:defRPr sz="2600" baseline="3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eaLnBrk="1" hangingPunct="1"/>
            <a:endParaRPr lang="en-US" altLang="en-US">
              <a:solidFill>
                <a:srgbClr val="000000"/>
              </a:solidFill>
              <a:cs typeface="Arial" panose="020B0604020202020204" pitchFamily="34" charset="0"/>
            </a:endParaRPr>
          </a:p>
        </p:txBody>
      </p:sp>
      <p:pic>
        <p:nvPicPr>
          <p:cNvPr id="5" name="Picture 4">
            <a:extLst>
              <a:ext uri="{FF2B5EF4-FFF2-40B4-BE49-F238E27FC236}">
                <a16:creationId xmlns:a16="http://schemas.microsoft.com/office/drawing/2014/main" id="{8DD3015A-D061-8F4B-BB8B-0FDCCE524D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058988"/>
            <a:ext cx="4521200" cy="441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Text Box 6">
            <a:extLst>
              <a:ext uri="{FF2B5EF4-FFF2-40B4-BE49-F238E27FC236}">
                <a16:creationId xmlns:a16="http://schemas.microsoft.com/office/drawing/2014/main" id="{3DAA73F8-FC5C-2C4B-AF29-BD08AAF24C60}"/>
              </a:ext>
            </a:extLst>
          </p:cNvPr>
          <p:cNvSpPr txBox="1">
            <a:spLocks noChangeArrowheads="1"/>
          </p:cNvSpPr>
          <p:nvPr/>
        </p:nvSpPr>
        <p:spPr bwMode="auto">
          <a:xfrm>
            <a:off x="0" y="157163"/>
            <a:ext cx="100584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92188">
              <a:spcBef>
                <a:spcPct val="20000"/>
              </a:spcBef>
              <a:buChar char="•"/>
              <a:defRPr sz="3500">
                <a:solidFill>
                  <a:schemeClr val="tx1"/>
                </a:solidFill>
                <a:latin typeface="Times New Roman" panose="02020603050405020304" pitchFamily="18" charset="0"/>
              </a:defRPr>
            </a:lvl1pPr>
            <a:lvl2pPr marL="742950" indent="-285750" defTabSz="992188">
              <a:spcBef>
                <a:spcPct val="20000"/>
              </a:spcBef>
              <a:buChar char="–"/>
              <a:defRPr sz="3000">
                <a:solidFill>
                  <a:schemeClr val="tx1"/>
                </a:solidFill>
                <a:latin typeface="Times New Roman" panose="02020603050405020304" pitchFamily="18" charset="0"/>
              </a:defRPr>
            </a:lvl2pPr>
            <a:lvl3pPr marL="1143000" indent="-228600" defTabSz="992188">
              <a:spcBef>
                <a:spcPct val="20000"/>
              </a:spcBef>
              <a:buChar char="•"/>
              <a:defRPr sz="2600">
                <a:solidFill>
                  <a:schemeClr val="tx1"/>
                </a:solidFill>
                <a:latin typeface="Times New Roman" panose="02020603050405020304" pitchFamily="18" charset="0"/>
              </a:defRPr>
            </a:lvl3pPr>
            <a:lvl4pPr marL="1600200" indent="-228600" defTabSz="992188">
              <a:spcBef>
                <a:spcPct val="20000"/>
              </a:spcBef>
              <a:buChar char="–"/>
              <a:defRPr sz="2200">
                <a:solidFill>
                  <a:schemeClr val="tx1"/>
                </a:solidFill>
                <a:latin typeface="Times New Roman" panose="02020603050405020304" pitchFamily="18" charset="0"/>
              </a:defRPr>
            </a:lvl4pPr>
            <a:lvl5pPr marL="2057400" indent="-228600" defTabSz="992188">
              <a:spcBef>
                <a:spcPct val="20000"/>
              </a:spcBef>
              <a:buChar char="»"/>
              <a:defRPr sz="2200">
                <a:solidFill>
                  <a:schemeClr val="tx1"/>
                </a:solidFill>
                <a:latin typeface="Times New Roman" panose="02020603050405020304" pitchFamily="18" charset="0"/>
              </a:defRPr>
            </a:lvl5pPr>
            <a:lvl6pPr marL="2514600" indent="-228600" defTabSz="992188" eaLnBrk="0" fontAlgn="base" hangingPunct="0">
              <a:spcBef>
                <a:spcPct val="20000"/>
              </a:spcBef>
              <a:spcAft>
                <a:spcPct val="0"/>
              </a:spcAft>
              <a:buChar char="»"/>
              <a:defRPr sz="2200">
                <a:solidFill>
                  <a:schemeClr val="tx1"/>
                </a:solidFill>
                <a:latin typeface="Times New Roman" panose="02020603050405020304" pitchFamily="18" charset="0"/>
              </a:defRPr>
            </a:lvl6pPr>
            <a:lvl7pPr marL="2971800" indent="-228600" defTabSz="992188" eaLnBrk="0" fontAlgn="base" hangingPunct="0">
              <a:spcBef>
                <a:spcPct val="20000"/>
              </a:spcBef>
              <a:spcAft>
                <a:spcPct val="0"/>
              </a:spcAft>
              <a:buChar char="»"/>
              <a:defRPr sz="2200">
                <a:solidFill>
                  <a:schemeClr val="tx1"/>
                </a:solidFill>
                <a:latin typeface="Times New Roman" panose="02020603050405020304" pitchFamily="18" charset="0"/>
              </a:defRPr>
            </a:lvl7pPr>
            <a:lvl8pPr marL="3429000" indent="-228600" defTabSz="992188" eaLnBrk="0" fontAlgn="base" hangingPunct="0">
              <a:spcBef>
                <a:spcPct val="20000"/>
              </a:spcBef>
              <a:spcAft>
                <a:spcPct val="0"/>
              </a:spcAft>
              <a:buChar char="»"/>
              <a:defRPr sz="2200">
                <a:solidFill>
                  <a:schemeClr val="tx1"/>
                </a:solidFill>
                <a:latin typeface="Times New Roman" panose="02020603050405020304" pitchFamily="18" charset="0"/>
              </a:defRPr>
            </a:lvl8pPr>
            <a:lvl9pPr marL="3886200" indent="-228600" defTabSz="992188" eaLnBrk="0" fontAlgn="base" hangingPunct="0">
              <a:spcBef>
                <a:spcPct val="20000"/>
              </a:spcBef>
              <a:spcAft>
                <a:spcPct val="0"/>
              </a:spcAft>
              <a:buChar char="»"/>
              <a:defRPr sz="2200">
                <a:solidFill>
                  <a:schemeClr val="tx1"/>
                </a:solidFill>
                <a:latin typeface="Times New Roman" panose="02020603050405020304" pitchFamily="18" charset="0"/>
              </a:defRPr>
            </a:lvl9pPr>
          </a:lstStyle>
          <a:p>
            <a:pPr algn="ctr" eaLnBrk="1" hangingPunct="1">
              <a:lnSpc>
                <a:spcPct val="85000"/>
              </a:lnSpc>
              <a:spcBef>
                <a:spcPct val="0"/>
              </a:spcBef>
              <a:buFontTx/>
              <a:buNone/>
            </a:pPr>
            <a:r>
              <a:rPr lang="en-US" altLang="zh-CN" sz="2600" b="1" baseline="0">
                <a:solidFill>
                  <a:srgbClr val="000000"/>
                </a:solidFill>
                <a:latin typeface="Arial" panose="020B0604020202020204" pitchFamily="34" charset="0"/>
                <a:ea typeface="SimSun" panose="02010600030101010101" pitchFamily="2" charset="-122"/>
                <a:cs typeface="Arial" panose="020B0604020202020204" pitchFamily="34" charset="0"/>
              </a:rPr>
              <a:t>Luminescence</a:t>
            </a:r>
          </a:p>
        </p:txBody>
      </p:sp>
      <p:sp>
        <p:nvSpPr>
          <p:cNvPr id="116740" name="Rectangle 17">
            <a:extLst>
              <a:ext uri="{FF2B5EF4-FFF2-40B4-BE49-F238E27FC236}">
                <a16:creationId xmlns:a16="http://schemas.microsoft.com/office/drawing/2014/main" id="{9DB94998-9A3E-6149-8944-55DAEEC5556F}"/>
              </a:ext>
            </a:extLst>
          </p:cNvPr>
          <p:cNvSpPr>
            <a:spLocks noChangeArrowheads="1"/>
          </p:cNvSpPr>
          <p:nvPr/>
        </p:nvSpPr>
        <p:spPr bwMode="auto">
          <a:xfrm>
            <a:off x="685800" y="762000"/>
            <a:ext cx="9067800"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201" tIns="49599" rIns="99201" bIns="49599">
            <a:spAutoFit/>
          </a:bodyPr>
          <a:lstStyle>
            <a:lvl1pPr marL="465138" indent="-465138" defTabSz="992188">
              <a:spcBef>
                <a:spcPct val="20000"/>
              </a:spcBef>
              <a:buChar char="•"/>
              <a:defRPr sz="3500">
                <a:solidFill>
                  <a:schemeClr val="tx1"/>
                </a:solidFill>
                <a:latin typeface="Times New Roman" panose="02020603050405020304" pitchFamily="18" charset="0"/>
              </a:defRPr>
            </a:lvl1pPr>
            <a:lvl2pPr marL="742950" indent="-285750" defTabSz="992188">
              <a:spcBef>
                <a:spcPct val="20000"/>
              </a:spcBef>
              <a:buChar char="–"/>
              <a:defRPr sz="3000">
                <a:solidFill>
                  <a:schemeClr val="tx1"/>
                </a:solidFill>
                <a:latin typeface="Times New Roman" panose="02020603050405020304" pitchFamily="18" charset="0"/>
              </a:defRPr>
            </a:lvl2pPr>
            <a:lvl3pPr marL="1143000" indent="-228600" defTabSz="992188">
              <a:spcBef>
                <a:spcPct val="20000"/>
              </a:spcBef>
              <a:buChar char="•"/>
              <a:defRPr sz="2600">
                <a:solidFill>
                  <a:schemeClr val="tx1"/>
                </a:solidFill>
                <a:latin typeface="Times New Roman" panose="02020603050405020304" pitchFamily="18" charset="0"/>
              </a:defRPr>
            </a:lvl3pPr>
            <a:lvl4pPr marL="1600200" indent="-228600" defTabSz="992188">
              <a:spcBef>
                <a:spcPct val="20000"/>
              </a:spcBef>
              <a:buChar char="–"/>
              <a:defRPr sz="2200">
                <a:solidFill>
                  <a:schemeClr val="tx1"/>
                </a:solidFill>
                <a:latin typeface="Times New Roman" panose="02020603050405020304" pitchFamily="18" charset="0"/>
              </a:defRPr>
            </a:lvl4pPr>
            <a:lvl5pPr marL="2057400" indent="-228600" defTabSz="992188">
              <a:spcBef>
                <a:spcPct val="20000"/>
              </a:spcBef>
              <a:buChar char="»"/>
              <a:defRPr sz="2200">
                <a:solidFill>
                  <a:schemeClr val="tx1"/>
                </a:solidFill>
                <a:latin typeface="Times New Roman" panose="02020603050405020304" pitchFamily="18" charset="0"/>
              </a:defRPr>
            </a:lvl5pPr>
            <a:lvl6pPr marL="2514600" indent="-228600" defTabSz="992188" eaLnBrk="0" fontAlgn="base" hangingPunct="0">
              <a:spcBef>
                <a:spcPct val="20000"/>
              </a:spcBef>
              <a:spcAft>
                <a:spcPct val="0"/>
              </a:spcAft>
              <a:buChar char="»"/>
              <a:defRPr sz="2200">
                <a:solidFill>
                  <a:schemeClr val="tx1"/>
                </a:solidFill>
                <a:latin typeface="Times New Roman" panose="02020603050405020304" pitchFamily="18" charset="0"/>
              </a:defRPr>
            </a:lvl6pPr>
            <a:lvl7pPr marL="2971800" indent="-228600" defTabSz="992188" eaLnBrk="0" fontAlgn="base" hangingPunct="0">
              <a:spcBef>
                <a:spcPct val="20000"/>
              </a:spcBef>
              <a:spcAft>
                <a:spcPct val="0"/>
              </a:spcAft>
              <a:buChar char="»"/>
              <a:defRPr sz="2200">
                <a:solidFill>
                  <a:schemeClr val="tx1"/>
                </a:solidFill>
                <a:latin typeface="Times New Roman" panose="02020603050405020304" pitchFamily="18" charset="0"/>
              </a:defRPr>
            </a:lvl7pPr>
            <a:lvl8pPr marL="3429000" indent="-228600" defTabSz="992188" eaLnBrk="0" fontAlgn="base" hangingPunct="0">
              <a:spcBef>
                <a:spcPct val="20000"/>
              </a:spcBef>
              <a:spcAft>
                <a:spcPct val="0"/>
              </a:spcAft>
              <a:buChar char="»"/>
              <a:defRPr sz="2200">
                <a:solidFill>
                  <a:schemeClr val="tx1"/>
                </a:solidFill>
                <a:latin typeface="Times New Roman" panose="02020603050405020304" pitchFamily="18" charset="0"/>
              </a:defRPr>
            </a:lvl8pPr>
            <a:lvl9pPr marL="3886200" indent="-228600" defTabSz="992188" eaLnBrk="0" fontAlgn="base" hangingPunct="0">
              <a:spcBef>
                <a:spcPct val="20000"/>
              </a:spcBef>
              <a:spcAft>
                <a:spcPct val="0"/>
              </a:spcAft>
              <a:buChar char="»"/>
              <a:defRPr sz="2200">
                <a:solidFill>
                  <a:schemeClr val="tx1"/>
                </a:solidFill>
                <a:latin typeface="Times New Roman" panose="02020603050405020304" pitchFamily="18" charset="0"/>
              </a:defRPr>
            </a:lvl9pPr>
          </a:lstStyle>
          <a:p>
            <a:pPr>
              <a:spcBef>
                <a:spcPct val="0"/>
              </a:spcBef>
              <a:buFontTx/>
              <a:buNone/>
            </a:pPr>
            <a:r>
              <a:rPr lang="en-US" altLang="en-US" sz="1600" baseline="0" dirty="0">
                <a:latin typeface="Arial" panose="020B0604020202020204" pitchFamily="34" charset="0"/>
                <a:cs typeface="Arial" panose="020B0604020202020204" pitchFamily="34" charset="0"/>
              </a:rPr>
              <a:t>A light emission which represents an excess over the thermal radiation and lasts for a time exceeding the period of electromagnetic oscillation.</a:t>
            </a:r>
            <a:endParaRPr lang="en-US" altLang="zh-CN" sz="1600" baseline="0" dirty="0">
              <a:solidFill>
                <a:srgbClr val="000000"/>
              </a:solidFill>
              <a:latin typeface="Arial" panose="020B0604020202020204" pitchFamily="34" charset="0"/>
              <a:ea typeface="SimSun" panose="02010600030101010101" pitchFamily="2" charset="-122"/>
              <a:cs typeface="Arial" panose="020B0604020202020204" pitchFamily="34" charset="0"/>
            </a:endParaRPr>
          </a:p>
          <a:p>
            <a:pPr>
              <a:spcBef>
                <a:spcPct val="0"/>
              </a:spcBef>
              <a:buFontTx/>
              <a:buNone/>
            </a:pPr>
            <a:r>
              <a:rPr lang="en-US" altLang="zh-CN" sz="1600" baseline="0" dirty="0">
                <a:solidFill>
                  <a:srgbClr val="000000"/>
                </a:solidFill>
                <a:latin typeface="Arial" panose="020B0604020202020204" pitchFamily="34" charset="0"/>
                <a:ea typeface="SimSun" panose="02010600030101010101" pitchFamily="2" charset="-122"/>
                <a:cs typeface="Arial" panose="020B0604020202020204" pitchFamily="34" charset="0"/>
              </a:rPr>
              <a:t>A form of cold-body radiation </a:t>
            </a:r>
            <a:r>
              <a:rPr lang="en-US" altLang="zh-CN" sz="1600" i="1" baseline="0" dirty="0">
                <a:solidFill>
                  <a:srgbClr val="000000"/>
                </a:solidFill>
                <a:latin typeface="Arial" panose="020B0604020202020204" pitchFamily="34" charset="0"/>
                <a:ea typeface="SimSun" panose="02010600030101010101" pitchFamily="2" charset="-122"/>
                <a:cs typeface="Arial" panose="020B0604020202020204" pitchFamily="34" charset="0"/>
              </a:rPr>
              <a:t>vs.</a:t>
            </a:r>
            <a:r>
              <a:rPr lang="en-US" altLang="zh-CN" sz="1600" baseline="0" dirty="0">
                <a:solidFill>
                  <a:srgbClr val="000000"/>
                </a:solidFill>
                <a:latin typeface="Arial" panose="020B0604020202020204" pitchFamily="34" charset="0"/>
                <a:ea typeface="SimSun" panose="02010600030101010101" pitchFamily="2" charset="-122"/>
                <a:cs typeface="Arial" panose="020B0604020202020204" pitchFamily="34" charset="0"/>
              </a:rPr>
              <a:t> incandescent light.</a:t>
            </a:r>
          </a:p>
          <a:p>
            <a:pPr>
              <a:spcBef>
                <a:spcPct val="0"/>
              </a:spcBef>
              <a:buFontTx/>
              <a:buNone/>
            </a:pPr>
            <a:r>
              <a:rPr lang="en-US" altLang="zh-CN" sz="1600" baseline="0">
                <a:solidFill>
                  <a:srgbClr val="000000"/>
                </a:solidFill>
                <a:latin typeface="Arial" panose="020B0604020202020204" pitchFamily="34" charset="0"/>
                <a:ea typeface="SimSun" panose="02010600030101010101" pitchFamily="2" charset="-122"/>
                <a:cs typeface="Arial" panose="020B0604020202020204" pitchFamily="34" charset="0"/>
              </a:rPr>
              <a:t>Loses correlation between phases of absorbed and emitted light </a:t>
            </a:r>
            <a:r>
              <a:rPr lang="en-US" altLang="zh-CN" sz="1600" i="1" baseline="0">
                <a:solidFill>
                  <a:srgbClr val="000000"/>
                </a:solidFill>
                <a:latin typeface="Arial" panose="020B0604020202020204" pitchFamily="34" charset="0"/>
                <a:ea typeface="SimSun" panose="02010600030101010101" pitchFamily="2" charset="-122"/>
                <a:cs typeface="Arial" panose="020B0604020202020204" pitchFamily="34" charset="0"/>
              </a:rPr>
              <a:t>vs.</a:t>
            </a:r>
            <a:r>
              <a:rPr lang="en-US" altLang="zh-CN" sz="1600" baseline="0">
                <a:solidFill>
                  <a:srgbClr val="000000"/>
                </a:solidFill>
                <a:latin typeface="Arial" panose="020B0604020202020204" pitchFamily="34" charset="0"/>
                <a:ea typeface="SimSun" panose="02010600030101010101" pitchFamily="2" charset="-122"/>
                <a:cs typeface="Arial" panose="020B0604020202020204" pitchFamily="34" charset="0"/>
              </a:rPr>
              <a:t> </a:t>
            </a:r>
            <a:r>
              <a:rPr lang="en-US" altLang="zh-CN" sz="1600" baseline="0" dirty="0">
                <a:solidFill>
                  <a:srgbClr val="000000"/>
                </a:solidFill>
                <a:latin typeface="Arial" panose="020B0604020202020204" pitchFamily="34" charset="0"/>
                <a:ea typeface="SimSun" panose="02010600030101010101" pitchFamily="2" charset="-122"/>
                <a:cs typeface="Arial" panose="020B0604020202020204" pitchFamily="34" charset="0"/>
              </a:rPr>
              <a:t>reflected and stray light.</a:t>
            </a:r>
          </a:p>
        </p:txBody>
      </p:sp>
      <p:sp>
        <p:nvSpPr>
          <p:cNvPr id="8" name="Rectangle 7">
            <a:extLst>
              <a:ext uri="{FF2B5EF4-FFF2-40B4-BE49-F238E27FC236}">
                <a16:creationId xmlns:a16="http://schemas.microsoft.com/office/drawing/2014/main" id="{39A50983-BB2B-AA40-B643-9B33A54BEDCA}"/>
              </a:ext>
            </a:extLst>
          </p:cNvPr>
          <p:cNvSpPr/>
          <p:nvPr/>
        </p:nvSpPr>
        <p:spPr>
          <a:xfrm>
            <a:off x="600075" y="6553200"/>
            <a:ext cx="4338638" cy="400050"/>
          </a:xfrm>
          <a:prstGeom prst="rect">
            <a:avLst/>
          </a:prstGeom>
        </p:spPr>
        <p:txBody>
          <a:bodyPr>
            <a:spAutoFit/>
          </a:bodyPr>
          <a:lstStyle/>
          <a:p>
            <a:pPr>
              <a:defRPr/>
            </a:pPr>
            <a:r>
              <a:rPr lang="en-US" sz="1000" baseline="0" dirty="0">
                <a:solidFill>
                  <a:schemeClr val="bg1">
                    <a:lumMod val="75000"/>
                  </a:schemeClr>
                </a:solidFill>
              </a:rPr>
              <a:t>https://www.phenix.bnl.gov/phenix/WWW/publish/barish/publish/wasiko/Copy/Solar/Luminescence%20and%20Fluorescence%20Spectroscopy.htm</a:t>
            </a:r>
          </a:p>
        </p:txBody>
      </p:sp>
      <p:sp>
        <p:nvSpPr>
          <p:cNvPr id="10" name="Text Box 298">
            <a:extLst>
              <a:ext uri="{FF2B5EF4-FFF2-40B4-BE49-F238E27FC236}">
                <a16:creationId xmlns:a16="http://schemas.microsoft.com/office/drawing/2014/main" id="{FF34E7E2-D578-504C-8C28-82DDA3C06A0E}"/>
              </a:ext>
            </a:extLst>
          </p:cNvPr>
          <p:cNvSpPr txBox="1">
            <a:spLocks noChangeArrowheads="1"/>
          </p:cNvSpPr>
          <p:nvPr/>
        </p:nvSpPr>
        <p:spPr bwMode="auto">
          <a:xfrm>
            <a:off x="5257800" y="1973263"/>
            <a:ext cx="4338638" cy="5037137"/>
          </a:xfrm>
          <a:prstGeom prst="rect">
            <a:avLst/>
          </a:prstGeom>
          <a:solidFill>
            <a:srgbClr val="EAEAEA"/>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9144" tIns="49474" rIns="9144" bIns="49474">
            <a:spAutoFit/>
          </a:bodyPr>
          <a:lstStyle>
            <a:lvl1pPr marL="341313" indent="-280988" defTabSz="911225">
              <a:defRPr sz="2600" baseline="30000">
                <a:solidFill>
                  <a:schemeClr val="tx1"/>
                </a:solidFill>
                <a:latin typeface="Times New Roman" panose="02020603050405020304" pitchFamily="18" charset="0"/>
              </a:defRPr>
            </a:lvl1pPr>
            <a:lvl2pPr marL="742950" indent="-285750" defTabSz="911225">
              <a:defRPr sz="2600" baseline="30000">
                <a:solidFill>
                  <a:schemeClr val="tx1"/>
                </a:solidFill>
                <a:latin typeface="Times New Roman" panose="02020603050405020304" pitchFamily="18" charset="0"/>
              </a:defRPr>
            </a:lvl2pPr>
            <a:lvl3pPr marL="1143000" indent="-228600" defTabSz="911225">
              <a:defRPr sz="2600" baseline="30000">
                <a:solidFill>
                  <a:schemeClr val="tx1"/>
                </a:solidFill>
                <a:latin typeface="Times New Roman" panose="02020603050405020304" pitchFamily="18" charset="0"/>
              </a:defRPr>
            </a:lvl3pPr>
            <a:lvl4pPr marL="1600200" indent="-228600" defTabSz="911225">
              <a:defRPr sz="2600" baseline="30000">
                <a:solidFill>
                  <a:schemeClr val="tx1"/>
                </a:solidFill>
                <a:latin typeface="Times New Roman" panose="02020603050405020304" pitchFamily="18" charset="0"/>
              </a:defRPr>
            </a:lvl4pPr>
            <a:lvl5pPr marL="2057400" indent="-228600" defTabSz="911225">
              <a:defRPr sz="2600" baseline="30000">
                <a:solidFill>
                  <a:schemeClr val="tx1"/>
                </a:solidFill>
                <a:latin typeface="Times New Roman" panose="02020603050405020304" pitchFamily="18" charset="0"/>
              </a:defRPr>
            </a:lvl5pPr>
            <a:lvl6pPr marL="2514600" indent="-228600" defTabSz="911225"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defTabSz="911225"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defTabSz="911225"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defTabSz="911225"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eaLnBrk="1" hangingPunct="1">
              <a:spcAft>
                <a:spcPct val="20000"/>
              </a:spcAft>
            </a:pPr>
            <a:r>
              <a:rPr lang="en-US" altLang="zh-CN" sz="1800" b="1" baseline="0">
                <a:solidFill>
                  <a:srgbClr val="0000FF"/>
                </a:solidFill>
                <a:latin typeface="Arial" panose="020B0604020202020204" pitchFamily="34" charset="0"/>
                <a:ea typeface="SimSun" panose="02010600030101010101" pitchFamily="2" charset="-122"/>
                <a:cs typeface="Arial" panose="020B0604020202020204" pitchFamily="34" charset="0"/>
              </a:rPr>
              <a:t>Brief history:</a:t>
            </a:r>
          </a:p>
          <a:p>
            <a:pPr eaLnBrk="1" hangingPunct="1">
              <a:spcAft>
                <a:spcPct val="20000"/>
              </a:spcAft>
              <a:buFont typeface="Wingdings" pitchFamily="2" charset="2"/>
              <a:buChar char="ü"/>
            </a:pPr>
            <a:r>
              <a:rPr lang="en-US" altLang="zh-CN" sz="1600" baseline="0">
                <a:solidFill>
                  <a:srgbClr val="0000FF"/>
                </a:solidFill>
                <a:latin typeface="Arial" panose="020B0604020202020204" pitchFamily="34" charset="0"/>
                <a:ea typeface="SimSun" panose="02010600030101010101" pitchFamily="2" charset="-122"/>
                <a:cs typeface="Arial" panose="020B0604020202020204" pitchFamily="34" charset="0"/>
              </a:rPr>
              <a:t>‘Afterglow’ traced back to ~1000 years</a:t>
            </a:r>
          </a:p>
          <a:p>
            <a:pPr eaLnBrk="1" hangingPunct="1">
              <a:spcAft>
                <a:spcPct val="20000"/>
              </a:spcAft>
              <a:buFont typeface="Wingdings" pitchFamily="2" charset="2"/>
              <a:buChar char="ü"/>
            </a:pPr>
            <a:r>
              <a:rPr lang="en-US" altLang="zh-CN" sz="1600" baseline="0">
                <a:solidFill>
                  <a:srgbClr val="0000FF"/>
                </a:solidFill>
                <a:latin typeface="Arial" panose="020B0604020202020204" pitchFamily="34" charset="0"/>
                <a:ea typeface="SimSun" panose="02010600030101010101" pitchFamily="2" charset="-122"/>
                <a:cs typeface="Arial" panose="020B0604020202020204" pitchFamily="34" charset="0"/>
              </a:rPr>
              <a:t>First observed fluorescence from quinine by Sir J.F.W. Herschel in 1845</a:t>
            </a:r>
          </a:p>
          <a:p>
            <a:pPr eaLnBrk="1" hangingPunct="1">
              <a:spcAft>
                <a:spcPct val="20000"/>
              </a:spcAft>
              <a:buFont typeface="Wingdings" pitchFamily="2" charset="2"/>
              <a:buChar char="ü"/>
            </a:pPr>
            <a:r>
              <a:rPr lang="en-US" altLang="zh-CN" sz="1600" baseline="0">
                <a:solidFill>
                  <a:srgbClr val="0000FF"/>
                </a:solidFill>
                <a:latin typeface="Arial" panose="020B0604020202020204" pitchFamily="34" charset="0"/>
                <a:ea typeface="SimSun" panose="02010600030101010101" pitchFamily="2" charset="-122"/>
                <a:cs typeface="Arial" panose="020B0604020202020204" pitchFamily="34" charset="0"/>
              </a:rPr>
              <a:t>G.G. Stokes coined the term ‘fluorescence’ in 1853</a:t>
            </a:r>
          </a:p>
          <a:p>
            <a:pPr eaLnBrk="1" hangingPunct="1">
              <a:spcAft>
                <a:spcPct val="20000"/>
              </a:spcAft>
              <a:buFont typeface="Wingdings" pitchFamily="2" charset="2"/>
              <a:buChar char="ü"/>
            </a:pPr>
            <a:r>
              <a:rPr lang="en-US" altLang="zh-CN" sz="1600" baseline="0">
                <a:solidFill>
                  <a:srgbClr val="0000FF"/>
                </a:solidFill>
                <a:latin typeface="Arial" panose="020B0604020202020204" pitchFamily="34" charset="0"/>
                <a:ea typeface="SimSun" panose="02010600030101010101" pitchFamily="2" charset="-122"/>
                <a:cs typeface="Arial" panose="020B0604020202020204" pitchFamily="34" charset="0"/>
              </a:rPr>
              <a:t>E. Wiedemann used the term ‘luminescence’ in 1888</a:t>
            </a:r>
          </a:p>
          <a:p>
            <a:pPr eaLnBrk="1" hangingPunct="1">
              <a:spcAft>
                <a:spcPct val="20000"/>
              </a:spcAft>
              <a:buFont typeface="Wingdings" pitchFamily="2" charset="2"/>
              <a:buChar char="ü"/>
            </a:pPr>
            <a:r>
              <a:rPr lang="en-US" altLang="zh-CN" sz="1600" baseline="0">
                <a:solidFill>
                  <a:srgbClr val="0000FF"/>
                </a:solidFill>
                <a:latin typeface="Arial" panose="020B0604020202020204" pitchFamily="34" charset="0"/>
                <a:ea typeface="SimSun" panose="02010600030101010101" pitchFamily="2" charset="-122"/>
                <a:cs typeface="Arial" panose="020B0604020202020204" pitchFamily="34" charset="0"/>
              </a:rPr>
              <a:t>Basic principles of fluorescence were mostly developed during the 1020’s and 1930’s:</a:t>
            </a:r>
          </a:p>
          <a:p>
            <a:pPr eaLnBrk="1" hangingPunct="1">
              <a:spcAft>
                <a:spcPct val="20000"/>
              </a:spcAft>
              <a:buFont typeface="Wingdings" pitchFamily="2" charset="2"/>
              <a:buChar char="§"/>
            </a:pPr>
            <a:r>
              <a:rPr lang="en-US" altLang="zh-CN" sz="1500" baseline="0">
                <a:solidFill>
                  <a:srgbClr val="0000FF"/>
                </a:solidFill>
                <a:latin typeface="Arial" panose="020B0604020202020204" pitchFamily="34" charset="0"/>
                <a:ea typeface="SimSun" panose="02010600030101010101" pitchFamily="2" charset="-122"/>
                <a:cs typeface="Arial" panose="020B0604020202020204" pitchFamily="34" charset="0"/>
              </a:rPr>
              <a:t>Excited state lifetime (Gaviola)</a:t>
            </a:r>
          </a:p>
          <a:p>
            <a:pPr eaLnBrk="1" hangingPunct="1">
              <a:spcAft>
                <a:spcPct val="20000"/>
              </a:spcAft>
              <a:buFont typeface="Wingdings" pitchFamily="2" charset="2"/>
              <a:buChar char="§"/>
            </a:pPr>
            <a:r>
              <a:rPr lang="en-US" altLang="zh-CN" sz="1500" baseline="0">
                <a:solidFill>
                  <a:srgbClr val="0000FF"/>
                </a:solidFill>
                <a:latin typeface="Arial" panose="020B0604020202020204" pitchFamily="34" charset="0"/>
                <a:ea typeface="SimSun" panose="02010600030101010101" pitchFamily="2" charset="-122"/>
                <a:cs typeface="Arial" panose="020B0604020202020204" pitchFamily="34" charset="0"/>
              </a:rPr>
              <a:t>Quantum yield (Wavilov)</a:t>
            </a:r>
          </a:p>
          <a:p>
            <a:pPr eaLnBrk="1" hangingPunct="1">
              <a:spcAft>
                <a:spcPct val="20000"/>
              </a:spcAft>
              <a:buFont typeface="Wingdings" pitchFamily="2" charset="2"/>
              <a:buChar char="§"/>
            </a:pPr>
            <a:r>
              <a:rPr lang="en-US" altLang="zh-CN" sz="1500" baseline="0">
                <a:solidFill>
                  <a:srgbClr val="0000FF"/>
                </a:solidFill>
                <a:latin typeface="Arial" panose="020B0604020202020204" pitchFamily="34" charset="0"/>
                <a:ea typeface="SimSun" panose="02010600030101010101" pitchFamily="2" charset="-122"/>
                <a:cs typeface="Arial" panose="020B0604020202020204" pitchFamily="34" charset="0"/>
              </a:rPr>
              <a:t>Polarization of fluorescence (Weigert, F. Perrin)</a:t>
            </a:r>
          </a:p>
          <a:p>
            <a:pPr eaLnBrk="1" hangingPunct="1">
              <a:spcAft>
                <a:spcPct val="20000"/>
              </a:spcAft>
              <a:buFont typeface="Wingdings" pitchFamily="2" charset="2"/>
              <a:buChar char="§"/>
            </a:pPr>
            <a:r>
              <a:rPr lang="en-US" altLang="zh-CN" sz="1500" baseline="0">
                <a:solidFill>
                  <a:srgbClr val="0000FF"/>
                </a:solidFill>
                <a:latin typeface="Arial" panose="020B0604020202020204" pitchFamily="34" charset="0"/>
                <a:ea typeface="SimSun" panose="02010600030101010101" pitchFamily="2" charset="-122"/>
                <a:cs typeface="Arial" panose="020B0604020202020204" pitchFamily="34" charset="0"/>
              </a:rPr>
              <a:t>Jablonski diagram (A. Jablonski)</a:t>
            </a:r>
          </a:p>
          <a:p>
            <a:pPr eaLnBrk="1" hangingPunct="1">
              <a:spcAft>
                <a:spcPct val="20000"/>
              </a:spcAft>
              <a:buFont typeface="Wingdings" pitchFamily="2" charset="2"/>
              <a:buChar char="ü"/>
            </a:pPr>
            <a:r>
              <a:rPr lang="en-US" altLang="zh-CN" sz="1600" baseline="0">
                <a:solidFill>
                  <a:srgbClr val="0000FF"/>
                </a:solidFill>
                <a:latin typeface="Arial" panose="020B0604020202020204" pitchFamily="34" charset="0"/>
                <a:ea typeface="SimSun" panose="02010600030101010101" pitchFamily="2" charset="-122"/>
                <a:cs typeface="Arial" panose="020B0604020202020204" pitchFamily="34" charset="0"/>
              </a:rPr>
              <a:t>Fluorescence resonance energy transfer by T. Förster in the 1950’s</a:t>
            </a:r>
          </a:p>
          <a:p>
            <a:pPr eaLnBrk="1" hangingPunct="1">
              <a:spcAft>
                <a:spcPct val="20000"/>
              </a:spcAft>
              <a:buFont typeface="Wingdings" pitchFamily="2" charset="2"/>
              <a:buChar char="ü"/>
            </a:pPr>
            <a:r>
              <a:rPr lang="en-US" altLang="zh-CN" sz="1600" baseline="0">
                <a:solidFill>
                  <a:srgbClr val="0000FF"/>
                </a:solidFill>
                <a:latin typeface="Arial" panose="020B0604020202020204" pitchFamily="34" charset="0"/>
                <a:ea typeface="SimSun" panose="02010600030101010101" pitchFamily="2" charset="-122"/>
                <a:cs typeface="Arial" panose="020B0604020202020204" pitchFamily="34" charset="0"/>
              </a:rPr>
              <a:t>Upconversion by F. Auzel in the 1960’s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162">
            <a:extLst>
              <a:ext uri="{FF2B5EF4-FFF2-40B4-BE49-F238E27FC236}">
                <a16:creationId xmlns:a16="http://schemas.microsoft.com/office/drawing/2014/main" id="{FCB9414D-6566-6D49-BBD6-03C28AE8A85F}"/>
              </a:ext>
            </a:extLst>
          </p:cNvPr>
          <p:cNvSpPr>
            <a:spLocks noChangeArrowheads="1"/>
          </p:cNvSpPr>
          <p:nvPr/>
        </p:nvSpPr>
        <p:spPr bwMode="auto">
          <a:xfrm>
            <a:off x="0" y="0"/>
            <a:ext cx="10058400" cy="639763"/>
          </a:xfrm>
          <a:prstGeom prst="rect">
            <a:avLst/>
          </a:prstGeom>
          <a:gradFill rotWithShape="1">
            <a:gsLst>
              <a:gs pos="0">
                <a:srgbClr val="0066FF"/>
              </a:gs>
              <a:gs pos="100000">
                <a:srgbClr val="92D05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171" tIns="45583" rIns="91171" bIns="45583" anchor="ctr"/>
          <a:lstStyle>
            <a:lvl1pPr>
              <a:defRPr sz="2600" baseline="30000">
                <a:solidFill>
                  <a:schemeClr val="tx1"/>
                </a:solidFill>
                <a:latin typeface="Times New Roman" panose="02020603050405020304" pitchFamily="18" charset="0"/>
              </a:defRPr>
            </a:lvl1pPr>
            <a:lvl2pPr marL="742950" indent="-285750">
              <a:defRPr sz="2600" baseline="30000">
                <a:solidFill>
                  <a:schemeClr val="tx1"/>
                </a:solidFill>
                <a:latin typeface="Times New Roman" panose="02020603050405020304" pitchFamily="18" charset="0"/>
              </a:defRPr>
            </a:lvl2pPr>
            <a:lvl3pPr marL="1143000" indent="-228600">
              <a:defRPr sz="2600" baseline="30000">
                <a:solidFill>
                  <a:schemeClr val="tx1"/>
                </a:solidFill>
                <a:latin typeface="Times New Roman" panose="02020603050405020304" pitchFamily="18" charset="0"/>
              </a:defRPr>
            </a:lvl3pPr>
            <a:lvl4pPr marL="1600200" indent="-228600">
              <a:defRPr sz="2600" baseline="30000">
                <a:solidFill>
                  <a:schemeClr val="tx1"/>
                </a:solidFill>
                <a:latin typeface="Times New Roman" panose="02020603050405020304" pitchFamily="18" charset="0"/>
              </a:defRPr>
            </a:lvl4pPr>
            <a:lvl5pPr marL="2057400" indent="-228600">
              <a:defRPr sz="2600" baseline="3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eaLnBrk="1" hangingPunct="1"/>
            <a:endParaRPr lang="en-US" altLang="en-US">
              <a:solidFill>
                <a:srgbClr val="000000"/>
              </a:solidFill>
              <a:cs typeface="Arial" panose="020B0604020202020204" pitchFamily="34" charset="0"/>
            </a:endParaRPr>
          </a:p>
        </p:txBody>
      </p:sp>
      <p:sp>
        <p:nvSpPr>
          <p:cNvPr id="118786" name="Text Box 6">
            <a:extLst>
              <a:ext uri="{FF2B5EF4-FFF2-40B4-BE49-F238E27FC236}">
                <a16:creationId xmlns:a16="http://schemas.microsoft.com/office/drawing/2014/main" id="{E8676135-01F0-CC47-BEB8-ED45F74E0B31}"/>
              </a:ext>
            </a:extLst>
          </p:cNvPr>
          <p:cNvSpPr txBox="1">
            <a:spLocks noChangeArrowheads="1"/>
          </p:cNvSpPr>
          <p:nvPr/>
        </p:nvSpPr>
        <p:spPr bwMode="auto">
          <a:xfrm>
            <a:off x="0" y="157163"/>
            <a:ext cx="100584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92188">
              <a:spcBef>
                <a:spcPct val="20000"/>
              </a:spcBef>
              <a:buChar char="•"/>
              <a:defRPr sz="3500">
                <a:solidFill>
                  <a:schemeClr val="tx1"/>
                </a:solidFill>
                <a:latin typeface="Times New Roman" panose="02020603050405020304" pitchFamily="18" charset="0"/>
              </a:defRPr>
            </a:lvl1pPr>
            <a:lvl2pPr marL="742950" indent="-285750" defTabSz="992188">
              <a:spcBef>
                <a:spcPct val="20000"/>
              </a:spcBef>
              <a:buChar char="–"/>
              <a:defRPr sz="3000">
                <a:solidFill>
                  <a:schemeClr val="tx1"/>
                </a:solidFill>
                <a:latin typeface="Times New Roman" panose="02020603050405020304" pitchFamily="18" charset="0"/>
              </a:defRPr>
            </a:lvl2pPr>
            <a:lvl3pPr marL="1143000" indent="-228600" defTabSz="992188">
              <a:spcBef>
                <a:spcPct val="20000"/>
              </a:spcBef>
              <a:buChar char="•"/>
              <a:defRPr sz="2600">
                <a:solidFill>
                  <a:schemeClr val="tx1"/>
                </a:solidFill>
                <a:latin typeface="Times New Roman" panose="02020603050405020304" pitchFamily="18" charset="0"/>
              </a:defRPr>
            </a:lvl3pPr>
            <a:lvl4pPr marL="1600200" indent="-228600" defTabSz="992188">
              <a:spcBef>
                <a:spcPct val="20000"/>
              </a:spcBef>
              <a:buChar char="–"/>
              <a:defRPr sz="2200">
                <a:solidFill>
                  <a:schemeClr val="tx1"/>
                </a:solidFill>
                <a:latin typeface="Times New Roman" panose="02020603050405020304" pitchFamily="18" charset="0"/>
              </a:defRPr>
            </a:lvl4pPr>
            <a:lvl5pPr marL="2057400" indent="-228600" defTabSz="992188">
              <a:spcBef>
                <a:spcPct val="20000"/>
              </a:spcBef>
              <a:buChar char="»"/>
              <a:defRPr sz="2200">
                <a:solidFill>
                  <a:schemeClr val="tx1"/>
                </a:solidFill>
                <a:latin typeface="Times New Roman" panose="02020603050405020304" pitchFamily="18" charset="0"/>
              </a:defRPr>
            </a:lvl5pPr>
            <a:lvl6pPr marL="2514600" indent="-228600" defTabSz="992188" eaLnBrk="0" fontAlgn="base" hangingPunct="0">
              <a:spcBef>
                <a:spcPct val="20000"/>
              </a:spcBef>
              <a:spcAft>
                <a:spcPct val="0"/>
              </a:spcAft>
              <a:buChar char="»"/>
              <a:defRPr sz="2200">
                <a:solidFill>
                  <a:schemeClr val="tx1"/>
                </a:solidFill>
                <a:latin typeface="Times New Roman" panose="02020603050405020304" pitchFamily="18" charset="0"/>
              </a:defRPr>
            </a:lvl6pPr>
            <a:lvl7pPr marL="2971800" indent="-228600" defTabSz="992188" eaLnBrk="0" fontAlgn="base" hangingPunct="0">
              <a:spcBef>
                <a:spcPct val="20000"/>
              </a:spcBef>
              <a:spcAft>
                <a:spcPct val="0"/>
              </a:spcAft>
              <a:buChar char="»"/>
              <a:defRPr sz="2200">
                <a:solidFill>
                  <a:schemeClr val="tx1"/>
                </a:solidFill>
                <a:latin typeface="Times New Roman" panose="02020603050405020304" pitchFamily="18" charset="0"/>
              </a:defRPr>
            </a:lvl7pPr>
            <a:lvl8pPr marL="3429000" indent="-228600" defTabSz="992188" eaLnBrk="0" fontAlgn="base" hangingPunct="0">
              <a:spcBef>
                <a:spcPct val="20000"/>
              </a:spcBef>
              <a:spcAft>
                <a:spcPct val="0"/>
              </a:spcAft>
              <a:buChar char="»"/>
              <a:defRPr sz="2200">
                <a:solidFill>
                  <a:schemeClr val="tx1"/>
                </a:solidFill>
                <a:latin typeface="Times New Roman" panose="02020603050405020304" pitchFamily="18" charset="0"/>
              </a:defRPr>
            </a:lvl8pPr>
            <a:lvl9pPr marL="3886200" indent="-228600" defTabSz="992188" eaLnBrk="0" fontAlgn="base" hangingPunct="0">
              <a:spcBef>
                <a:spcPct val="20000"/>
              </a:spcBef>
              <a:spcAft>
                <a:spcPct val="0"/>
              </a:spcAft>
              <a:buChar char="»"/>
              <a:defRPr sz="2200">
                <a:solidFill>
                  <a:schemeClr val="tx1"/>
                </a:solidFill>
                <a:latin typeface="Times New Roman" panose="02020603050405020304" pitchFamily="18" charset="0"/>
              </a:defRPr>
            </a:lvl9pPr>
          </a:lstStyle>
          <a:p>
            <a:pPr algn="ctr" eaLnBrk="1" hangingPunct="1">
              <a:lnSpc>
                <a:spcPct val="85000"/>
              </a:lnSpc>
              <a:spcBef>
                <a:spcPct val="0"/>
              </a:spcBef>
              <a:buFontTx/>
              <a:buNone/>
            </a:pPr>
            <a:r>
              <a:rPr lang="en-US" altLang="zh-CN" sz="2600" b="1" baseline="0">
                <a:solidFill>
                  <a:srgbClr val="000000"/>
                </a:solidFill>
                <a:latin typeface="Arial" panose="020B0604020202020204" pitchFamily="34" charset="0"/>
                <a:ea typeface="SimSun" panose="02010600030101010101" pitchFamily="2" charset="-122"/>
                <a:cs typeface="Arial" panose="020B0604020202020204" pitchFamily="34" charset="0"/>
              </a:rPr>
              <a:t>Luminescence</a:t>
            </a:r>
          </a:p>
        </p:txBody>
      </p:sp>
      <p:pic>
        <p:nvPicPr>
          <p:cNvPr id="118787" name="Picture 2" descr="Figure 1.&amp;nbsp;Jablonski diagram and spectra showing the fundamental photophysical processes in organic molecules: absorption of a photon (      S  0  &amp;gt;  S  1  ,  S  2      ), internal conversion (      S  2  &amp;gt;  S  1      , non-radiative), fluorescence (      S  1  &amp;gt;  S  0      ), intersystem crossing (      S  1  &amp;gt;  T  1      ) and phosphorescence (      T  1  &amp;gt;  S  0      ).">
            <a:extLst>
              <a:ext uri="{FF2B5EF4-FFF2-40B4-BE49-F238E27FC236}">
                <a16:creationId xmlns:a16="http://schemas.microsoft.com/office/drawing/2014/main" id="{CBB5F644-4F51-9141-ABEA-DAD0410B5F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42975"/>
            <a:ext cx="51435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8" name="Rectangle 2">
            <a:extLst>
              <a:ext uri="{FF2B5EF4-FFF2-40B4-BE49-F238E27FC236}">
                <a16:creationId xmlns:a16="http://schemas.microsoft.com/office/drawing/2014/main" id="{FEBA4021-6323-B142-BE69-47945CB44BFF}"/>
              </a:ext>
            </a:extLst>
          </p:cNvPr>
          <p:cNvSpPr>
            <a:spLocks noChangeArrowheads="1"/>
          </p:cNvSpPr>
          <p:nvPr/>
        </p:nvSpPr>
        <p:spPr bwMode="auto">
          <a:xfrm>
            <a:off x="457200" y="4703763"/>
            <a:ext cx="5668963" cy="177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700" baseline="0">
                <a:solidFill>
                  <a:srgbClr val="363636"/>
                </a:solidFill>
                <a:latin typeface="Arial" panose="020B0604020202020204" pitchFamily="34" charset="0"/>
                <a:cs typeface="Arial" panose="020B0604020202020204" pitchFamily="34" charset="0"/>
              </a:rPr>
              <a:t>Jablonski diagram and spectra showing the fundamental photophysical processes in organic molecules:</a:t>
            </a:r>
          </a:p>
          <a:p>
            <a:r>
              <a:rPr lang="en-US" altLang="en-US" sz="1500" baseline="0">
                <a:solidFill>
                  <a:srgbClr val="363636"/>
                </a:solidFill>
                <a:latin typeface="Arial" panose="020B0604020202020204" pitchFamily="34" charset="0"/>
                <a:cs typeface="Arial" panose="020B0604020202020204" pitchFamily="34" charset="0"/>
              </a:rPr>
              <a:t>Absorption of a photon:  </a:t>
            </a:r>
            <a:r>
              <a:rPr lang="en-US" altLang="en-US" sz="1500" i="1" baseline="0">
                <a:solidFill>
                  <a:srgbClr val="363636"/>
                </a:solidFill>
                <a:latin typeface="Arial" panose="020B0604020202020204" pitchFamily="34" charset="0"/>
                <a:cs typeface="Arial" panose="020B0604020202020204" pitchFamily="34" charset="0"/>
              </a:rPr>
              <a:t>S</a:t>
            </a:r>
            <a:r>
              <a:rPr lang="en-US" altLang="en-US" sz="1500" baseline="-25000">
                <a:solidFill>
                  <a:srgbClr val="363636"/>
                </a:solidFill>
                <a:latin typeface="Arial" panose="020B0604020202020204" pitchFamily="34" charset="0"/>
                <a:cs typeface="Arial" panose="020B0604020202020204" pitchFamily="34" charset="0"/>
              </a:rPr>
              <a:t>0</a:t>
            </a:r>
            <a:r>
              <a:rPr lang="en-US" altLang="en-US" sz="1500" baseline="0">
                <a:solidFill>
                  <a:srgbClr val="363636"/>
                </a:solidFill>
                <a:latin typeface="Arial" panose="020B0604020202020204" pitchFamily="34" charset="0"/>
                <a:cs typeface="Arial" panose="020B0604020202020204" pitchFamily="34" charset="0"/>
              </a:rPr>
              <a:t> </a:t>
            </a:r>
            <a:r>
              <a:rPr lang="en-US" altLang="en-US" sz="1500" baseline="0">
                <a:solidFill>
                  <a:srgbClr val="363636"/>
                </a:solidFill>
                <a:latin typeface="Arial" panose="020B0604020202020204" pitchFamily="34" charset="0"/>
                <a:cs typeface="Arial" panose="020B0604020202020204" pitchFamily="34" charset="0"/>
                <a:sym typeface="Wingdings" pitchFamily="2" charset="2"/>
              </a:rPr>
              <a:t></a:t>
            </a:r>
            <a:r>
              <a:rPr lang="en-US" altLang="en-US" sz="1500" baseline="0">
                <a:solidFill>
                  <a:srgbClr val="363636"/>
                </a:solidFill>
                <a:latin typeface="Arial" panose="020B0604020202020204" pitchFamily="34" charset="0"/>
                <a:cs typeface="Arial" panose="020B0604020202020204" pitchFamily="34" charset="0"/>
              </a:rPr>
              <a:t> </a:t>
            </a:r>
            <a:r>
              <a:rPr lang="en-US" altLang="en-US" sz="1500" i="1" baseline="0">
                <a:solidFill>
                  <a:srgbClr val="363636"/>
                </a:solidFill>
                <a:latin typeface="Arial" panose="020B0604020202020204" pitchFamily="34" charset="0"/>
                <a:cs typeface="Arial" panose="020B0604020202020204" pitchFamily="34" charset="0"/>
              </a:rPr>
              <a:t>S</a:t>
            </a:r>
            <a:r>
              <a:rPr lang="en-US" altLang="en-US" sz="1500" baseline="-25000">
                <a:solidFill>
                  <a:srgbClr val="363636"/>
                </a:solidFill>
                <a:latin typeface="Arial" panose="020B0604020202020204" pitchFamily="34" charset="0"/>
                <a:cs typeface="Arial" panose="020B0604020202020204" pitchFamily="34" charset="0"/>
              </a:rPr>
              <a:t>1</a:t>
            </a:r>
            <a:r>
              <a:rPr lang="en-US" altLang="en-US" sz="1500" baseline="0">
                <a:solidFill>
                  <a:srgbClr val="363636"/>
                </a:solidFill>
                <a:latin typeface="Arial" panose="020B0604020202020204" pitchFamily="34" charset="0"/>
                <a:cs typeface="Arial" panose="020B0604020202020204" pitchFamily="34" charset="0"/>
              </a:rPr>
              <a:t>,</a:t>
            </a:r>
            <a:r>
              <a:rPr lang="en-US" altLang="en-US" sz="1500" i="1" baseline="0">
                <a:solidFill>
                  <a:srgbClr val="363636"/>
                </a:solidFill>
                <a:latin typeface="Arial" panose="020B0604020202020204" pitchFamily="34" charset="0"/>
                <a:cs typeface="Arial" panose="020B0604020202020204" pitchFamily="34" charset="0"/>
              </a:rPr>
              <a:t>S</a:t>
            </a:r>
            <a:r>
              <a:rPr lang="en-US" altLang="en-US" sz="1500" baseline="-25000">
                <a:solidFill>
                  <a:srgbClr val="363636"/>
                </a:solidFill>
                <a:latin typeface="Arial" panose="020B0604020202020204" pitchFamily="34" charset="0"/>
                <a:cs typeface="Arial" panose="020B0604020202020204" pitchFamily="34" charset="0"/>
              </a:rPr>
              <a:t>2</a:t>
            </a:r>
          </a:p>
          <a:p>
            <a:r>
              <a:rPr lang="en-US" altLang="en-US" sz="1500" baseline="0">
                <a:solidFill>
                  <a:srgbClr val="363636"/>
                </a:solidFill>
                <a:latin typeface="Arial" panose="020B0604020202020204" pitchFamily="34" charset="0"/>
                <a:cs typeface="Arial" panose="020B0604020202020204" pitchFamily="34" charset="0"/>
              </a:rPr>
              <a:t>Internal conversion: </a:t>
            </a:r>
            <a:r>
              <a:rPr lang="en-US" altLang="en-US" sz="1500" i="1" baseline="0">
                <a:solidFill>
                  <a:srgbClr val="363636"/>
                </a:solidFill>
                <a:latin typeface="Arial" panose="020B0604020202020204" pitchFamily="34" charset="0"/>
                <a:cs typeface="Arial" panose="020B0604020202020204" pitchFamily="34" charset="0"/>
              </a:rPr>
              <a:t>S</a:t>
            </a:r>
            <a:r>
              <a:rPr lang="en-US" altLang="en-US" sz="1500" baseline="-25000">
                <a:solidFill>
                  <a:srgbClr val="363636"/>
                </a:solidFill>
                <a:latin typeface="Arial" panose="020B0604020202020204" pitchFamily="34" charset="0"/>
                <a:cs typeface="Arial" panose="020B0604020202020204" pitchFamily="34" charset="0"/>
              </a:rPr>
              <a:t>2</a:t>
            </a:r>
            <a:r>
              <a:rPr lang="en-US" altLang="en-US" sz="1500" baseline="0">
                <a:solidFill>
                  <a:srgbClr val="363636"/>
                </a:solidFill>
                <a:latin typeface="Arial" panose="020B0604020202020204" pitchFamily="34" charset="0"/>
                <a:cs typeface="Arial" panose="020B0604020202020204" pitchFamily="34" charset="0"/>
              </a:rPr>
              <a:t> </a:t>
            </a:r>
            <a:r>
              <a:rPr lang="en-US" altLang="en-US" sz="1500" baseline="0">
                <a:solidFill>
                  <a:srgbClr val="363636"/>
                </a:solidFill>
                <a:latin typeface="Arial" panose="020B0604020202020204" pitchFamily="34" charset="0"/>
                <a:cs typeface="Arial" panose="020B0604020202020204" pitchFamily="34" charset="0"/>
                <a:sym typeface="Wingdings" pitchFamily="2" charset="2"/>
              </a:rPr>
              <a:t> </a:t>
            </a:r>
            <a:r>
              <a:rPr lang="en-US" altLang="en-US" sz="1500" i="1" baseline="0">
                <a:solidFill>
                  <a:srgbClr val="363636"/>
                </a:solidFill>
                <a:latin typeface="Arial" panose="020B0604020202020204" pitchFamily="34" charset="0"/>
                <a:cs typeface="Arial" panose="020B0604020202020204" pitchFamily="34" charset="0"/>
              </a:rPr>
              <a:t>S</a:t>
            </a:r>
            <a:r>
              <a:rPr lang="en-US" altLang="en-US" sz="1500" baseline="-25000">
                <a:solidFill>
                  <a:srgbClr val="363636"/>
                </a:solidFill>
                <a:latin typeface="Arial" panose="020B0604020202020204" pitchFamily="34" charset="0"/>
                <a:cs typeface="Arial" panose="020B0604020202020204" pitchFamily="34" charset="0"/>
              </a:rPr>
              <a:t>1</a:t>
            </a:r>
            <a:r>
              <a:rPr lang="en-US" altLang="en-US" sz="1500" baseline="0">
                <a:solidFill>
                  <a:srgbClr val="363636"/>
                </a:solidFill>
                <a:latin typeface="Arial" panose="020B0604020202020204" pitchFamily="34" charset="0"/>
                <a:cs typeface="Arial" panose="020B0604020202020204" pitchFamily="34" charset="0"/>
              </a:rPr>
              <a:t> (non-radiative)</a:t>
            </a:r>
          </a:p>
          <a:p>
            <a:r>
              <a:rPr lang="en-US" altLang="en-US" sz="1500" baseline="0">
                <a:solidFill>
                  <a:srgbClr val="363636"/>
                </a:solidFill>
                <a:latin typeface="Arial" panose="020B0604020202020204" pitchFamily="34" charset="0"/>
                <a:cs typeface="Arial" panose="020B0604020202020204" pitchFamily="34" charset="0"/>
              </a:rPr>
              <a:t>Fluorescence: </a:t>
            </a:r>
            <a:r>
              <a:rPr lang="en-US" altLang="en-US" sz="1500" i="1" baseline="0">
                <a:solidFill>
                  <a:srgbClr val="363636"/>
                </a:solidFill>
                <a:latin typeface="Arial" panose="020B0604020202020204" pitchFamily="34" charset="0"/>
                <a:cs typeface="Arial" panose="020B0604020202020204" pitchFamily="34" charset="0"/>
              </a:rPr>
              <a:t>S</a:t>
            </a:r>
            <a:r>
              <a:rPr lang="en-US" altLang="en-US" sz="1500" baseline="-25000">
                <a:solidFill>
                  <a:srgbClr val="363636"/>
                </a:solidFill>
                <a:latin typeface="Arial" panose="020B0604020202020204" pitchFamily="34" charset="0"/>
                <a:cs typeface="Arial" panose="020B0604020202020204" pitchFamily="34" charset="0"/>
              </a:rPr>
              <a:t>1</a:t>
            </a:r>
            <a:r>
              <a:rPr lang="en-US" altLang="en-US" sz="1500" baseline="0">
                <a:solidFill>
                  <a:srgbClr val="363636"/>
                </a:solidFill>
                <a:latin typeface="Arial" panose="020B0604020202020204" pitchFamily="34" charset="0"/>
                <a:cs typeface="Arial" panose="020B0604020202020204" pitchFamily="34" charset="0"/>
              </a:rPr>
              <a:t> </a:t>
            </a:r>
            <a:r>
              <a:rPr lang="en-US" altLang="en-US" sz="1500" baseline="0">
                <a:solidFill>
                  <a:srgbClr val="363636"/>
                </a:solidFill>
                <a:latin typeface="Arial" panose="020B0604020202020204" pitchFamily="34" charset="0"/>
                <a:cs typeface="Arial" panose="020B0604020202020204" pitchFamily="34" charset="0"/>
                <a:sym typeface="Wingdings" pitchFamily="2" charset="2"/>
              </a:rPr>
              <a:t> </a:t>
            </a:r>
            <a:r>
              <a:rPr lang="en-US" altLang="en-US" sz="1500" i="1" baseline="0">
                <a:solidFill>
                  <a:srgbClr val="363636"/>
                </a:solidFill>
                <a:latin typeface="Arial" panose="020B0604020202020204" pitchFamily="34" charset="0"/>
                <a:cs typeface="Arial" panose="020B0604020202020204" pitchFamily="34" charset="0"/>
              </a:rPr>
              <a:t>S</a:t>
            </a:r>
            <a:r>
              <a:rPr lang="en-US" altLang="en-US" sz="1500" baseline="-25000">
                <a:solidFill>
                  <a:srgbClr val="363636"/>
                </a:solidFill>
                <a:latin typeface="Arial" panose="020B0604020202020204" pitchFamily="34" charset="0"/>
                <a:cs typeface="Arial" panose="020B0604020202020204" pitchFamily="34" charset="0"/>
              </a:rPr>
              <a:t>0</a:t>
            </a:r>
          </a:p>
          <a:p>
            <a:r>
              <a:rPr lang="en-US" altLang="en-US" sz="1500" baseline="0">
                <a:solidFill>
                  <a:srgbClr val="363636"/>
                </a:solidFill>
                <a:latin typeface="Arial" panose="020B0604020202020204" pitchFamily="34" charset="0"/>
                <a:cs typeface="Arial" panose="020B0604020202020204" pitchFamily="34" charset="0"/>
              </a:rPr>
              <a:t>Intersystem crossing: </a:t>
            </a:r>
            <a:r>
              <a:rPr lang="en-US" altLang="en-US" sz="1500" i="1" baseline="0">
                <a:solidFill>
                  <a:srgbClr val="363636"/>
                </a:solidFill>
                <a:latin typeface="Arial" panose="020B0604020202020204" pitchFamily="34" charset="0"/>
                <a:cs typeface="Arial" panose="020B0604020202020204" pitchFamily="34" charset="0"/>
              </a:rPr>
              <a:t>S</a:t>
            </a:r>
            <a:r>
              <a:rPr lang="en-US" altLang="en-US" sz="1500" baseline="-25000">
                <a:solidFill>
                  <a:srgbClr val="363636"/>
                </a:solidFill>
                <a:latin typeface="Arial" panose="020B0604020202020204" pitchFamily="34" charset="0"/>
                <a:cs typeface="Arial" panose="020B0604020202020204" pitchFamily="34" charset="0"/>
              </a:rPr>
              <a:t>1</a:t>
            </a:r>
            <a:r>
              <a:rPr lang="en-US" altLang="en-US" sz="1500" baseline="0">
                <a:solidFill>
                  <a:srgbClr val="363636"/>
                </a:solidFill>
                <a:latin typeface="Arial" panose="020B0604020202020204" pitchFamily="34" charset="0"/>
                <a:cs typeface="Arial" panose="020B0604020202020204" pitchFamily="34" charset="0"/>
              </a:rPr>
              <a:t> </a:t>
            </a:r>
            <a:r>
              <a:rPr lang="en-US" altLang="en-US" sz="1500" baseline="0">
                <a:solidFill>
                  <a:srgbClr val="363636"/>
                </a:solidFill>
                <a:latin typeface="Arial" panose="020B0604020202020204" pitchFamily="34" charset="0"/>
                <a:cs typeface="Arial" panose="020B0604020202020204" pitchFamily="34" charset="0"/>
                <a:sym typeface="Wingdings" pitchFamily="2" charset="2"/>
              </a:rPr>
              <a:t> </a:t>
            </a:r>
            <a:r>
              <a:rPr lang="en-US" altLang="en-US" sz="1500" i="1" baseline="0">
                <a:solidFill>
                  <a:srgbClr val="363636"/>
                </a:solidFill>
                <a:latin typeface="Arial" panose="020B0604020202020204" pitchFamily="34" charset="0"/>
                <a:cs typeface="Arial" panose="020B0604020202020204" pitchFamily="34" charset="0"/>
              </a:rPr>
              <a:t>T</a:t>
            </a:r>
            <a:r>
              <a:rPr lang="en-US" altLang="en-US" sz="1500" baseline="-25000">
                <a:solidFill>
                  <a:srgbClr val="363636"/>
                </a:solidFill>
                <a:latin typeface="Arial" panose="020B0604020202020204" pitchFamily="34" charset="0"/>
                <a:cs typeface="Arial" panose="020B0604020202020204" pitchFamily="34" charset="0"/>
              </a:rPr>
              <a:t>1</a:t>
            </a:r>
          </a:p>
          <a:p>
            <a:r>
              <a:rPr lang="en-US" altLang="en-US" sz="1500" baseline="0">
                <a:solidFill>
                  <a:srgbClr val="363636"/>
                </a:solidFill>
                <a:latin typeface="Arial" panose="020B0604020202020204" pitchFamily="34" charset="0"/>
                <a:cs typeface="Arial" panose="020B0604020202020204" pitchFamily="34" charset="0"/>
              </a:rPr>
              <a:t>Phosphorescence: </a:t>
            </a:r>
            <a:r>
              <a:rPr lang="en-US" altLang="en-US" sz="1500" i="1" baseline="0">
                <a:solidFill>
                  <a:srgbClr val="363636"/>
                </a:solidFill>
                <a:latin typeface="Arial" panose="020B0604020202020204" pitchFamily="34" charset="0"/>
                <a:cs typeface="Arial" panose="020B0604020202020204" pitchFamily="34" charset="0"/>
              </a:rPr>
              <a:t>T</a:t>
            </a:r>
            <a:r>
              <a:rPr lang="en-US" altLang="en-US" sz="1500" baseline="-25000">
                <a:solidFill>
                  <a:srgbClr val="363636"/>
                </a:solidFill>
                <a:latin typeface="Arial" panose="020B0604020202020204" pitchFamily="34" charset="0"/>
                <a:cs typeface="Arial" panose="020B0604020202020204" pitchFamily="34" charset="0"/>
              </a:rPr>
              <a:t>1</a:t>
            </a:r>
            <a:r>
              <a:rPr lang="en-US" altLang="en-US" sz="1500" baseline="0">
                <a:solidFill>
                  <a:srgbClr val="363636"/>
                </a:solidFill>
                <a:latin typeface="Arial" panose="020B0604020202020204" pitchFamily="34" charset="0"/>
                <a:cs typeface="Arial" panose="020B0604020202020204" pitchFamily="34" charset="0"/>
              </a:rPr>
              <a:t> </a:t>
            </a:r>
            <a:r>
              <a:rPr lang="en-US" altLang="en-US" sz="1500" baseline="0">
                <a:solidFill>
                  <a:srgbClr val="363636"/>
                </a:solidFill>
                <a:latin typeface="Arial" panose="020B0604020202020204" pitchFamily="34" charset="0"/>
                <a:cs typeface="Arial" panose="020B0604020202020204" pitchFamily="34" charset="0"/>
                <a:sym typeface="Wingdings" pitchFamily="2" charset="2"/>
              </a:rPr>
              <a:t> </a:t>
            </a:r>
            <a:r>
              <a:rPr lang="en-US" altLang="en-US" sz="1500" i="1" baseline="0">
                <a:solidFill>
                  <a:srgbClr val="363636"/>
                </a:solidFill>
                <a:latin typeface="Arial" panose="020B0604020202020204" pitchFamily="34" charset="0"/>
                <a:cs typeface="Arial" panose="020B0604020202020204" pitchFamily="34" charset="0"/>
              </a:rPr>
              <a:t>S</a:t>
            </a:r>
            <a:r>
              <a:rPr lang="en-US" altLang="en-US" sz="1500" baseline="-25000">
                <a:solidFill>
                  <a:srgbClr val="363636"/>
                </a:solidFill>
                <a:latin typeface="Arial" panose="020B0604020202020204" pitchFamily="34" charset="0"/>
                <a:cs typeface="Arial" panose="020B0604020202020204" pitchFamily="34" charset="0"/>
              </a:rPr>
              <a:t>0</a:t>
            </a:r>
            <a:endParaRPr lang="en-US" altLang="en-US" sz="1500" baseline="-2500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900026A8-1C42-AF48-A497-0DCDDBAB23D1}"/>
              </a:ext>
            </a:extLst>
          </p:cNvPr>
          <p:cNvSpPr/>
          <p:nvPr/>
        </p:nvSpPr>
        <p:spPr>
          <a:xfrm>
            <a:off x="304800" y="6992938"/>
            <a:ext cx="5486400" cy="246062"/>
          </a:xfrm>
          <a:prstGeom prst="rect">
            <a:avLst/>
          </a:prstGeom>
        </p:spPr>
        <p:txBody>
          <a:bodyPr>
            <a:spAutoFit/>
          </a:bodyPr>
          <a:lstStyle/>
          <a:p>
            <a:pPr>
              <a:defRPr/>
            </a:pPr>
            <a:r>
              <a:rPr lang="en-US" sz="1000" baseline="0" dirty="0">
                <a:solidFill>
                  <a:schemeClr val="bg1">
                    <a:lumMod val="75000"/>
                  </a:schemeClr>
                </a:solidFill>
              </a:rPr>
              <a:t>https://www.lambertinstruments.com/technologies-1/2014/12/4/frequency-domain-flim-basic-equations</a:t>
            </a:r>
          </a:p>
        </p:txBody>
      </p:sp>
      <p:pic>
        <p:nvPicPr>
          <p:cNvPr id="20" name="Picture 19">
            <a:extLst>
              <a:ext uri="{FF2B5EF4-FFF2-40B4-BE49-F238E27FC236}">
                <a16:creationId xmlns:a16="http://schemas.microsoft.com/office/drawing/2014/main" id="{97A6FB57-431F-A04B-8240-F186D74F75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2763" y="885825"/>
            <a:ext cx="1163637" cy="220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7EFDF895-EFE2-0144-AF98-85F3010C9C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6800" y="1898650"/>
            <a:ext cx="2682875"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162">
            <a:extLst>
              <a:ext uri="{FF2B5EF4-FFF2-40B4-BE49-F238E27FC236}">
                <a16:creationId xmlns:a16="http://schemas.microsoft.com/office/drawing/2014/main" id="{E30CF1A3-B77A-9049-8C83-007302D09EEF}"/>
              </a:ext>
            </a:extLst>
          </p:cNvPr>
          <p:cNvSpPr>
            <a:spLocks noChangeArrowheads="1"/>
          </p:cNvSpPr>
          <p:nvPr/>
        </p:nvSpPr>
        <p:spPr bwMode="auto">
          <a:xfrm>
            <a:off x="0" y="0"/>
            <a:ext cx="10058400" cy="639763"/>
          </a:xfrm>
          <a:prstGeom prst="rect">
            <a:avLst/>
          </a:prstGeom>
          <a:gradFill rotWithShape="1">
            <a:gsLst>
              <a:gs pos="0">
                <a:srgbClr val="0066FF"/>
              </a:gs>
              <a:gs pos="100000">
                <a:srgbClr val="92D05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171" tIns="45583" rIns="91171" bIns="45583" anchor="ctr"/>
          <a:lstStyle>
            <a:lvl1pPr>
              <a:defRPr sz="2600" baseline="30000">
                <a:solidFill>
                  <a:schemeClr val="tx1"/>
                </a:solidFill>
                <a:latin typeface="Times New Roman" panose="02020603050405020304" pitchFamily="18" charset="0"/>
              </a:defRPr>
            </a:lvl1pPr>
            <a:lvl2pPr marL="742950" indent="-285750">
              <a:defRPr sz="2600" baseline="30000">
                <a:solidFill>
                  <a:schemeClr val="tx1"/>
                </a:solidFill>
                <a:latin typeface="Times New Roman" panose="02020603050405020304" pitchFamily="18" charset="0"/>
              </a:defRPr>
            </a:lvl2pPr>
            <a:lvl3pPr marL="1143000" indent="-228600">
              <a:defRPr sz="2600" baseline="30000">
                <a:solidFill>
                  <a:schemeClr val="tx1"/>
                </a:solidFill>
                <a:latin typeface="Times New Roman" panose="02020603050405020304" pitchFamily="18" charset="0"/>
              </a:defRPr>
            </a:lvl3pPr>
            <a:lvl4pPr marL="1600200" indent="-228600">
              <a:defRPr sz="2600" baseline="30000">
                <a:solidFill>
                  <a:schemeClr val="tx1"/>
                </a:solidFill>
                <a:latin typeface="Times New Roman" panose="02020603050405020304" pitchFamily="18" charset="0"/>
              </a:defRPr>
            </a:lvl4pPr>
            <a:lvl5pPr marL="2057400" indent="-228600">
              <a:defRPr sz="2600" baseline="3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eaLnBrk="1" hangingPunct="1"/>
            <a:endParaRPr lang="en-US" altLang="en-US">
              <a:solidFill>
                <a:srgbClr val="000000"/>
              </a:solidFill>
              <a:cs typeface="Arial" panose="020B0604020202020204" pitchFamily="34" charset="0"/>
            </a:endParaRPr>
          </a:p>
        </p:txBody>
      </p:sp>
      <p:sp>
        <p:nvSpPr>
          <p:cNvPr id="120834" name="Text Box 6">
            <a:extLst>
              <a:ext uri="{FF2B5EF4-FFF2-40B4-BE49-F238E27FC236}">
                <a16:creationId xmlns:a16="http://schemas.microsoft.com/office/drawing/2014/main" id="{28E08671-4595-C244-80C6-88A913B17A01}"/>
              </a:ext>
            </a:extLst>
          </p:cNvPr>
          <p:cNvSpPr txBox="1">
            <a:spLocks noChangeArrowheads="1"/>
          </p:cNvSpPr>
          <p:nvPr/>
        </p:nvSpPr>
        <p:spPr bwMode="auto">
          <a:xfrm>
            <a:off x="0" y="157163"/>
            <a:ext cx="100584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92188">
              <a:spcBef>
                <a:spcPct val="20000"/>
              </a:spcBef>
              <a:buChar char="•"/>
              <a:defRPr sz="3500">
                <a:solidFill>
                  <a:schemeClr val="tx1"/>
                </a:solidFill>
                <a:latin typeface="Times New Roman" panose="02020603050405020304" pitchFamily="18" charset="0"/>
              </a:defRPr>
            </a:lvl1pPr>
            <a:lvl2pPr marL="742950" indent="-285750" defTabSz="992188">
              <a:spcBef>
                <a:spcPct val="20000"/>
              </a:spcBef>
              <a:buChar char="–"/>
              <a:defRPr sz="3000">
                <a:solidFill>
                  <a:schemeClr val="tx1"/>
                </a:solidFill>
                <a:latin typeface="Times New Roman" panose="02020603050405020304" pitchFamily="18" charset="0"/>
              </a:defRPr>
            </a:lvl2pPr>
            <a:lvl3pPr marL="1143000" indent="-228600" defTabSz="992188">
              <a:spcBef>
                <a:spcPct val="20000"/>
              </a:spcBef>
              <a:buChar char="•"/>
              <a:defRPr sz="2600">
                <a:solidFill>
                  <a:schemeClr val="tx1"/>
                </a:solidFill>
                <a:latin typeface="Times New Roman" panose="02020603050405020304" pitchFamily="18" charset="0"/>
              </a:defRPr>
            </a:lvl3pPr>
            <a:lvl4pPr marL="1600200" indent="-228600" defTabSz="992188">
              <a:spcBef>
                <a:spcPct val="20000"/>
              </a:spcBef>
              <a:buChar char="–"/>
              <a:defRPr sz="2200">
                <a:solidFill>
                  <a:schemeClr val="tx1"/>
                </a:solidFill>
                <a:latin typeface="Times New Roman" panose="02020603050405020304" pitchFamily="18" charset="0"/>
              </a:defRPr>
            </a:lvl4pPr>
            <a:lvl5pPr marL="2057400" indent="-228600" defTabSz="992188">
              <a:spcBef>
                <a:spcPct val="20000"/>
              </a:spcBef>
              <a:buChar char="»"/>
              <a:defRPr sz="2200">
                <a:solidFill>
                  <a:schemeClr val="tx1"/>
                </a:solidFill>
                <a:latin typeface="Times New Roman" panose="02020603050405020304" pitchFamily="18" charset="0"/>
              </a:defRPr>
            </a:lvl5pPr>
            <a:lvl6pPr marL="2514600" indent="-228600" defTabSz="992188" eaLnBrk="0" fontAlgn="base" hangingPunct="0">
              <a:spcBef>
                <a:spcPct val="20000"/>
              </a:spcBef>
              <a:spcAft>
                <a:spcPct val="0"/>
              </a:spcAft>
              <a:buChar char="»"/>
              <a:defRPr sz="2200">
                <a:solidFill>
                  <a:schemeClr val="tx1"/>
                </a:solidFill>
                <a:latin typeface="Times New Roman" panose="02020603050405020304" pitchFamily="18" charset="0"/>
              </a:defRPr>
            </a:lvl6pPr>
            <a:lvl7pPr marL="2971800" indent="-228600" defTabSz="992188" eaLnBrk="0" fontAlgn="base" hangingPunct="0">
              <a:spcBef>
                <a:spcPct val="20000"/>
              </a:spcBef>
              <a:spcAft>
                <a:spcPct val="0"/>
              </a:spcAft>
              <a:buChar char="»"/>
              <a:defRPr sz="2200">
                <a:solidFill>
                  <a:schemeClr val="tx1"/>
                </a:solidFill>
                <a:latin typeface="Times New Roman" panose="02020603050405020304" pitchFamily="18" charset="0"/>
              </a:defRPr>
            </a:lvl7pPr>
            <a:lvl8pPr marL="3429000" indent="-228600" defTabSz="992188" eaLnBrk="0" fontAlgn="base" hangingPunct="0">
              <a:spcBef>
                <a:spcPct val="20000"/>
              </a:spcBef>
              <a:spcAft>
                <a:spcPct val="0"/>
              </a:spcAft>
              <a:buChar char="»"/>
              <a:defRPr sz="2200">
                <a:solidFill>
                  <a:schemeClr val="tx1"/>
                </a:solidFill>
                <a:latin typeface="Times New Roman" panose="02020603050405020304" pitchFamily="18" charset="0"/>
              </a:defRPr>
            </a:lvl8pPr>
            <a:lvl9pPr marL="3886200" indent="-228600" defTabSz="992188" eaLnBrk="0" fontAlgn="base" hangingPunct="0">
              <a:spcBef>
                <a:spcPct val="20000"/>
              </a:spcBef>
              <a:spcAft>
                <a:spcPct val="0"/>
              </a:spcAft>
              <a:buChar char="»"/>
              <a:defRPr sz="2200">
                <a:solidFill>
                  <a:schemeClr val="tx1"/>
                </a:solidFill>
                <a:latin typeface="Times New Roman" panose="02020603050405020304" pitchFamily="18" charset="0"/>
              </a:defRPr>
            </a:lvl9pPr>
          </a:lstStyle>
          <a:p>
            <a:pPr algn="ctr" eaLnBrk="1" hangingPunct="1">
              <a:lnSpc>
                <a:spcPct val="85000"/>
              </a:lnSpc>
              <a:spcBef>
                <a:spcPct val="0"/>
              </a:spcBef>
              <a:buFontTx/>
              <a:buNone/>
            </a:pPr>
            <a:r>
              <a:rPr lang="en-US" altLang="zh-CN" sz="2600" b="1" baseline="0">
                <a:solidFill>
                  <a:srgbClr val="000000"/>
                </a:solidFill>
                <a:latin typeface="Arial" panose="020B0604020202020204" pitchFamily="34" charset="0"/>
                <a:ea typeface="SimSun" panose="02010600030101010101" pitchFamily="2" charset="-122"/>
                <a:cs typeface="Arial" panose="020B0604020202020204" pitchFamily="34" charset="0"/>
              </a:rPr>
              <a:t>Luminescence</a:t>
            </a:r>
          </a:p>
        </p:txBody>
      </p:sp>
      <p:pic>
        <p:nvPicPr>
          <p:cNvPr id="120835" name="Picture 143" descr="ch20f36">
            <a:extLst>
              <a:ext uri="{FF2B5EF4-FFF2-40B4-BE49-F238E27FC236}">
                <a16:creationId xmlns:a16="http://schemas.microsoft.com/office/drawing/2014/main" id="{6DA37033-E3F6-5C4D-A2E2-29414F956E13}"/>
              </a:ext>
            </a:extLst>
          </p:cNvPr>
          <p:cNvPicPr>
            <a:picLocks noGrp="1" noChangeAspect="1" noChangeArrowheads="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1219200" y="2447925"/>
            <a:ext cx="2362200"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6" name="TextBox 144">
            <a:extLst>
              <a:ext uri="{FF2B5EF4-FFF2-40B4-BE49-F238E27FC236}">
                <a16:creationId xmlns:a16="http://schemas.microsoft.com/office/drawing/2014/main" id="{209018CD-D237-1443-B903-CE6A557A0E49}"/>
              </a:ext>
            </a:extLst>
          </p:cNvPr>
          <p:cNvSpPr txBox="1">
            <a:spLocks noChangeArrowheads="1"/>
          </p:cNvSpPr>
          <p:nvPr/>
        </p:nvSpPr>
        <p:spPr bwMode="auto">
          <a:xfrm>
            <a:off x="2286000" y="2413000"/>
            <a:ext cx="11890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0988" indent="-280988">
              <a:spcBef>
                <a:spcPct val="20000"/>
              </a:spcBef>
              <a:buChar char="•"/>
              <a:defRPr sz="3500">
                <a:solidFill>
                  <a:schemeClr val="tx1"/>
                </a:solidFill>
                <a:latin typeface="Times New Roman" panose="02020603050405020304" pitchFamily="18" charset="0"/>
              </a:defRPr>
            </a:lvl1pPr>
            <a:lvl2pPr marL="742950" indent="-285750">
              <a:spcBef>
                <a:spcPct val="20000"/>
              </a:spcBef>
              <a:buChar char="–"/>
              <a:defRPr sz="3000">
                <a:solidFill>
                  <a:schemeClr val="tx1"/>
                </a:solidFill>
                <a:latin typeface="Times New Roman" panose="02020603050405020304" pitchFamily="18" charset="0"/>
              </a:defRPr>
            </a:lvl2pPr>
            <a:lvl3pPr marL="1143000" indent="-228600">
              <a:spcBef>
                <a:spcPct val="20000"/>
              </a:spcBef>
              <a:buChar char="•"/>
              <a:defRPr sz="2600">
                <a:solidFill>
                  <a:schemeClr val="tx1"/>
                </a:solidFill>
                <a:latin typeface="Times New Roman" panose="02020603050405020304" pitchFamily="18" charset="0"/>
              </a:defRPr>
            </a:lvl3pPr>
            <a:lvl4pPr marL="1600200" indent="-228600">
              <a:spcBef>
                <a:spcPct val="20000"/>
              </a:spcBef>
              <a:buChar char="–"/>
              <a:defRPr sz="2200">
                <a:solidFill>
                  <a:schemeClr val="tx1"/>
                </a:solidFill>
                <a:latin typeface="Times New Roman" panose="02020603050405020304" pitchFamily="18" charset="0"/>
              </a:defRPr>
            </a:lvl4pPr>
            <a:lvl5pPr marL="2057400" indent="-228600">
              <a:spcBef>
                <a:spcPct val="20000"/>
              </a:spcBef>
              <a:buChar char="»"/>
              <a:defRPr sz="22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2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2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2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200">
                <a:solidFill>
                  <a:schemeClr val="tx1"/>
                </a:solidFill>
                <a:latin typeface="Times New Roman" panose="02020603050405020304" pitchFamily="18" charset="0"/>
              </a:defRPr>
            </a:lvl9pPr>
          </a:lstStyle>
          <a:p>
            <a:pPr>
              <a:spcBef>
                <a:spcPct val="0"/>
              </a:spcBef>
              <a:buFontTx/>
              <a:buNone/>
            </a:pPr>
            <a:r>
              <a:rPr lang="en-US" altLang="en-US" sz="1800" baseline="0">
                <a:solidFill>
                  <a:srgbClr val="000000"/>
                </a:solidFill>
                <a:cs typeface="Times New Roman" panose="02020603050405020304" pitchFamily="18" charset="0"/>
              </a:rPr>
              <a:t>Cr</a:t>
            </a:r>
            <a:r>
              <a:rPr lang="en-US" altLang="en-US" sz="1800">
                <a:solidFill>
                  <a:srgbClr val="000000"/>
                </a:solidFill>
                <a:cs typeface="Times New Roman" panose="02020603050405020304" pitchFamily="18" charset="0"/>
              </a:rPr>
              <a:t>3+</a:t>
            </a:r>
            <a:r>
              <a:rPr lang="en-US" altLang="en-US" sz="1800" baseline="0">
                <a:solidFill>
                  <a:srgbClr val="000000"/>
                </a:solidFill>
                <a:cs typeface="Times New Roman" panose="02020603050405020304" pitchFamily="18" charset="0"/>
              </a:rPr>
              <a:t>:Al</a:t>
            </a:r>
            <a:r>
              <a:rPr lang="en-US" altLang="en-US" sz="1800" baseline="-25000">
                <a:solidFill>
                  <a:srgbClr val="000000"/>
                </a:solidFill>
                <a:cs typeface="Times New Roman" panose="02020603050405020304" pitchFamily="18" charset="0"/>
              </a:rPr>
              <a:t>2</a:t>
            </a:r>
            <a:r>
              <a:rPr lang="en-US" altLang="en-US" sz="1800" baseline="0">
                <a:solidFill>
                  <a:srgbClr val="000000"/>
                </a:solidFill>
                <a:cs typeface="Times New Roman" panose="02020603050405020304" pitchFamily="18" charset="0"/>
              </a:rPr>
              <a:t>O</a:t>
            </a:r>
            <a:r>
              <a:rPr lang="en-US" altLang="en-US" sz="1800" baseline="-25000">
                <a:solidFill>
                  <a:srgbClr val="000000"/>
                </a:solidFill>
                <a:cs typeface="Times New Roman" panose="02020603050405020304" pitchFamily="18" charset="0"/>
              </a:rPr>
              <a:t>3</a:t>
            </a:r>
          </a:p>
        </p:txBody>
      </p:sp>
      <p:sp>
        <p:nvSpPr>
          <p:cNvPr id="8" name="Text Box 298">
            <a:extLst>
              <a:ext uri="{FF2B5EF4-FFF2-40B4-BE49-F238E27FC236}">
                <a16:creationId xmlns:a16="http://schemas.microsoft.com/office/drawing/2014/main" id="{E32459EA-1C3E-EC45-A64A-03F7C54E0B10}"/>
              </a:ext>
            </a:extLst>
          </p:cNvPr>
          <p:cNvSpPr txBox="1">
            <a:spLocks noChangeArrowheads="1"/>
          </p:cNvSpPr>
          <p:nvPr/>
        </p:nvSpPr>
        <p:spPr bwMode="auto">
          <a:xfrm>
            <a:off x="4513263" y="2514600"/>
            <a:ext cx="4173537" cy="2076450"/>
          </a:xfrm>
          <a:prstGeom prst="rect">
            <a:avLst/>
          </a:prstGeom>
          <a:solidFill>
            <a:srgbClr val="EAEAEA"/>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9144" tIns="49474" rIns="9144" bIns="49474">
            <a:spAutoFit/>
          </a:bodyPr>
          <a:lstStyle>
            <a:lvl1pPr marL="341313" indent="-280988" defTabSz="911225">
              <a:defRPr sz="2600" baseline="30000">
                <a:solidFill>
                  <a:schemeClr val="tx1"/>
                </a:solidFill>
                <a:latin typeface="Times New Roman" panose="02020603050405020304" pitchFamily="18" charset="0"/>
              </a:defRPr>
            </a:lvl1pPr>
            <a:lvl2pPr marL="742950" indent="-285750" defTabSz="911225">
              <a:defRPr sz="2600" baseline="30000">
                <a:solidFill>
                  <a:schemeClr val="tx1"/>
                </a:solidFill>
                <a:latin typeface="Times New Roman" panose="02020603050405020304" pitchFamily="18" charset="0"/>
              </a:defRPr>
            </a:lvl2pPr>
            <a:lvl3pPr marL="1143000" indent="-228600" defTabSz="911225">
              <a:defRPr sz="2600" baseline="30000">
                <a:solidFill>
                  <a:schemeClr val="tx1"/>
                </a:solidFill>
                <a:latin typeface="Times New Roman" panose="02020603050405020304" pitchFamily="18" charset="0"/>
              </a:defRPr>
            </a:lvl3pPr>
            <a:lvl4pPr marL="1600200" indent="-228600" defTabSz="911225">
              <a:defRPr sz="2600" baseline="30000">
                <a:solidFill>
                  <a:schemeClr val="tx1"/>
                </a:solidFill>
                <a:latin typeface="Times New Roman" panose="02020603050405020304" pitchFamily="18" charset="0"/>
              </a:defRPr>
            </a:lvl4pPr>
            <a:lvl5pPr marL="2057400" indent="-228600" defTabSz="911225">
              <a:defRPr sz="2600" baseline="30000">
                <a:solidFill>
                  <a:schemeClr val="tx1"/>
                </a:solidFill>
                <a:latin typeface="Times New Roman" panose="02020603050405020304" pitchFamily="18" charset="0"/>
              </a:defRPr>
            </a:lvl5pPr>
            <a:lvl6pPr marL="2514600" indent="-228600" defTabSz="911225"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defTabSz="911225"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defTabSz="911225"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defTabSz="911225"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eaLnBrk="1" hangingPunct="1">
              <a:spcAft>
                <a:spcPct val="20000"/>
              </a:spcAft>
            </a:pPr>
            <a:r>
              <a:rPr lang="en-US" altLang="zh-CN" sz="2000" b="1" baseline="0">
                <a:solidFill>
                  <a:srgbClr val="0000FF"/>
                </a:solidFill>
                <a:latin typeface="Arial" panose="020B0604020202020204" pitchFamily="34" charset="0"/>
                <a:ea typeface="SimSun" panose="02010600030101010101" pitchFamily="2" charset="-122"/>
                <a:cs typeface="Arial" panose="020B0604020202020204" pitchFamily="34" charset="0"/>
              </a:rPr>
              <a:t>Luminescence Characterization:</a:t>
            </a:r>
          </a:p>
          <a:p>
            <a:pPr eaLnBrk="1" hangingPunct="1">
              <a:spcAft>
                <a:spcPct val="20000"/>
              </a:spcAft>
              <a:buFont typeface="Wingdings" pitchFamily="2" charset="2"/>
              <a:buChar char="q"/>
            </a:pPr>
            <a:r>
              <a:rPr lang="en-US" altLang="zh-CN" sz="1800" baseline="0">
                <a:solidFill>
                  <a:srgbClr val="0000FF"/>
                </a:solidFill>
                <a:latin typeface="Arial" panose="020B0604020202020204" pitchFamily="34" charset="0"/>
                <a:ea typeface="SimSun" panose="02010600030101010101" pitchFamily="2" charset="-122"/>
                <a:cs typeface="Arial" panose="020B0604020202020204" pitchFamily="34" charset="0"/>
              </a:rPr>
              <a:t>Excitation spectroscopy</a:t>
            </a:r>
          </a:p>
          <a:p>
            <a:pPr eaLnBrk="1" hangingPunct="1">
              <a:spcAft>
                <a:spcPct val="20000"/>
              </a:spcAft>
              <a:buFont typeface="Wingdings" pitchFamily="2" charset="2"/>
              <a:buChar char="q"/>
            </a:pPr>
            <a:r>
              <a:rPr lang="en-US" altLang="zh-CN" sz="1800" baseline="0">
                <a:solidFill>
                  <a:srgbClr val="0000FF"/>
                </a:solidFill>
                <a:latin typeface="Arial" panose="020B0604020202020204" pitchFamily="34" charset="0"/>
                <a:ea typeface="SimSun" panose="02010600030101010101" pitchFamily="2" charset="-122"/>
                <a:cs typeface="Arial" panose="020B0604020202020204" pitchFamily="34" charset="0"/>
              </a:rPr>
              <a:t>Emission spectroscopy</a:t>
            </a:r>
          </a:p>
          <a:p>
            <a:pPr eaLnBrk="1" hangingPunct="1">
              <a:spcAft>
                <a:spcPct val="20000"/>
              </a:spcAft>
              <a:buFont typeface="Wingdings" pitchFamily="2" charset="2"/>
              <a:buChar char="q"/>
            </a:pPr>
            <a:r>
              <a:rPr lang="en-US" altLang="zh-CN" sz="1800" baseline="0">
                <a:solidFill>
                  <a:srgbClr val="0000FF"/>
                </a:solidFill>
                <a:latin typeface="Arial" panose="020B0604020202020204" pitchFamily="34" charset="0"/>
                <a:ea typeface="SimSun" panose="02010600030101010101" pitchFamily="2" charset="-122"/>
                <a:cs typeface="Arial" panose="020B0604020202020204" pitchFamily="34" charset="0"/>
              </a:rPr>
              <a:t>Quantum yield</a:t>
            </a:r>
          </a:p>
          <a:p>
            <a:pPr eaLnBrk="1" hangingPunct="1">
              <a:spcAft>
                <a:spcPct val="20000"/>
              </a:spcAft>
              <a:buFont typeface="Wingdings" pitchFamily="2" charset="2"/>
              <a:buChar char="q"/>
            </a:pPr>
            <a:r>
              <a:rPr lang="en-US" altLang="zh-CN" sz="1800" baseline="0">
                <a:solidFill>
                  <a:srgbClr val="0000FF"/>
                </a:solidFill>
                <a:latin typeface="Arial" panose="020B0604020202020204" pitchFamily="34" charset="0"/>
                <a:ea typeface="SimSun" panose="02010600030101010101" pitchFamily="2" charset="-122"/>
                <a:cs typeface="Arial" panose="020B0604020202020204" pitchFamily="34" charset="0"/>
              </a:rPr>
              <a:t>Lifetime</a:t>
            </a:r>
          </a:p>
          <a:p>
            <a:pPr eaLnBrk="1" hangingPunct="1">
              <a:spcAft>
                <a:spcPct val="20000"/>
              </a:spcAft>
              <a:buFont typeface="Wingdings" pitchFamily="2" charset="2"/>
              <a:buChar char="q"/>
            </a:pPr>
            <a:r>
              <a:rPr lang="en-US" altLang="zh-CN" sz="1800" baseline="0">
                <a:solidFill>
                  <a:srgbClr val="0000FF"/>
                </a:solidFill>
                <a:latin typeface="Arial" panose="020B0604020202020204" pitchFamily="34" charset="0"/>
                <a:ea typeface="SimSun" panose="02010600030101010101" pitchFamily="2" charset="-122"/>
                <a:cs typeface="Arial" panose="020B0604020202020204" pitchFamily="34" charset="0"/>
              </a:rPr>
              <a:t>……</a:t>
            </a:r>
          </a:p>
        </p:txBody>
      </p:sp>
      <p:pic>
        <p:nvPicPr>
          <p:cNvPr id="120838" name="Picture 8">
            <a:extLst>
              <a:ext uri="{FF2B5EF4-FFF2-40B4-BE49-F238E27FC236}">
                <a16:creationId xmlns:a16="http://schemas.microsoft.com/office/drawing/2014/main" id="{315379B4-0D5B-4C45-A255-7CE6CF7687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762000"/>
            <a:ext cx="1905000"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162">
            <a:extLst>
              <a:ext uri="{FF2B5EF4-FFF2-40B4-BE49-F238E27FC236}">
                <a16:creationId xmlns:a16="http://schemas.microsoft.com/office/drawing/2014/main" id="{72C0BE6C-614E-8042-8C1E-CD952DFD9770}"/>
              </a:ext>
            </a:extLst>
          </p:cNvPr>
          <p:cNvSpPr>
            <a:spLocks noChangeArrowheads="1"/>
          </p:cNvSpPr>
          <p:nvPr/>
        </p:nvSpPr>
        <p:spPr bwMode="auto">
          <a:xfrm>
            <a:off x="0" y="0"/>
            <a:ext cx="10058400" cy="639763"/>
          </a:xfrm>
          <a:prstGeom prst="rect">
            <a:avLst/>
          </a:prstGeom>
          <a:gradFill rotWithShape="1">
            <a:gsLst>
              <a:gs pos="0">
                <a:srgbClr val="0066FF"/>
              </a:gs>
              <a:gs pos="100000">
                <a:srgbClr val="92D05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171" tIns="45583" rIns="91171" bIns="45583" anchor="ctr"/>
          <a:lstStyle>
            <a:lvl1pPr>
              <a:defRPr sz="2600" baseline="30000">
                <a:solidFill>
                  <a:schemeClr val="tx1"/>
                </a:solidFill>
                <a:latin typeface="Times New Roman" panose="02020603050405020304" pitchFamily="18" charset="0"/>
              </a:defRPr>
            </a:lvl1pPr>
            <a:lvl2pPr marL="742950" indent="-285750">
              <a:defRPr sz="2600" baseline="30000">
                <a:solidFill>
                  <a:schemeClr val="tx1"/>
                </a:solidFill>
                <a:latin typeface="Times New Roman" panose="02020603050405020304" pitchFamily="18" charset="0"/>
              </a:defRPr>
            </a:lvl2pPr>
            <a:lvl3pPr marL="1143000" indent="-228600">
              <a:defRPr sz="2600" baseline="30000">
                <a:solidFill>
                  <a:schemeClr val="tx1"/>
                </a:solidFill>
                <a:latin typeface="Times New Roman" panose="02020603050405020304" pitchFamily="18" charset="0"/>
              </a:defRPr>
            </a:lvl3pPr>
            <a:lvl4pPr marL="1600200" indent="-228600">
              <a:defRPr sz="2600" baseline="30000">
                <a:solidFill>
                  <a:schemeClr val="tx1"/>
                </a:solidFill>
                <a:latin typeface="Times New Roman" panose="02020603050405020304" pitchFamily="18" charset="0"/>
              </a:defRPr>
            </a:lvl4pPr>
            <a:lvl5pPr marL="2057400" indent="-228600">
              <a:defRPr sz="2600" baseline="3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eaLnBrk="1" hangingPunct="1"/>
            <a:endParaRPr lang="en-US" altLang="en-US">
              <a:solidFill>
                <a:srgbClr val="000000"/>
              </a:solidFill>
              <a:cs typeface="Arial" panose="020B0604020202020204" pitchFamily="34" charset="0"/>
            </a:endParaRPr>
          </a:p>
        </p:txBody>
      </p:sp>
      <p:sp>
        <p:nvSpPr>
          <p:cNvPr id="122882" name="Text Box 6">
            <a:extLst>
              <a:ext uri="{FF2B5EF4-FFF2-40B4-BE49-F238E27FC236}">
                <a16:creationId xmlns:a16="http://schemas.microsoft.com/office/drawing/2014/main" id="{9DA697A7-E825-D648-9530-720628F27EB4}"/>
              </a:ext>
            </a:extLst>
          </p:cNvPr>
          <p:cNvSpPr txBox="1">
            <a:spLocks noChangeArrowheads="1"/>
          </p:cNvSpPr>
          <p:nvPr/>
        </p:nvSpPr>
        <p:spPr bwMode="auto">
          <a:xfrm>
            <a:off x="0" y="157163"/>
            <a:ext cx="100584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92188">
              <a:spcBef>
                <a:spcPct val="20000"/>
              </a:spcBef>
              <a:buChar char="•"/>
              <a:defRPr sz="3500">
                <a:solidFill>
                  <a:schemeClr val="tx1"/>
                </a:solidFill>
                <a:latin typeface="Times New Roman" panose="02020603050405020304" pitchFamily="18" charset="0"/>
              </a:defRPr>
            </a:lvl1pPr>
            <a:lvl2pPr marL="742950" indent="-285750" defTabSz="992188">
              <a:spcBef>
                <a:spcPct val="20000"/>
              </a:spcBef>
              <a:buChar char="–"/>
              <a:defRPr sz="3000">
                <a:solidFill>
                  <a:schemeClr val="tx1"/>
                </a:solidFill>
                <a:latin typeface="Times New Roman" panose="02020603050405020304" pitchFamily="18" charset="0"/>
              </a:defRPr>
            </a:lvl2pPr>
            <a:lvl3pPr marL="1143000" indent="-228600" defTabSz="992188">
              <a:spcBef>
                <a:spcPct val="20000"/>
              </a:spcBef>
              <a:buChar char="•"/>
              <a:defRPr sz="2600">
                <a:solidFill>
                  <a:schemeClr val="tx1"/>
                </a:solidFill>
                <a:latin typeface="Times New Roman" panose="02020603050405020304" pitchFamily="18" charset="0"/>
              </a:defRPr>
            </a:lvl3pPr>
            <a:lvl4pPr marL="1600200" indent="-228600" defTabSz="992188">
              <a:spcBef>
                <a:spcPct val="20000"/>
              </a:spcBef>
              <a:buChar char="–"/>
              <a:defRPr sz="2200">
                <a:solidFill>
                  <a:schemeClr val="tx1"/>
                </a:solidFill>
                <a:latin typeface="Times New Roman" panose="02020603050405020304" pitchFamily="18" charset="0"/>
              </a:defRPr>
            </a:lvl4pPr>
            <a:lvl5pPr marL="2057400" indent="-228600" defTabSz="992188">
              <a:spcBef>
                <a:spcPct val="20000"/>
              </a:spcBef>
              <a:buChar char="»"/>
              <a:defRPr sz="2200">
                <a:solidFill>
                  <a:schemeClr val="tx1"/>
                </a:solidFill>
                <a:latin typeface="Times New Roman" panose="02020603050405020304" pitchFamily="18" charset="0"/>
              </a:defRPr>
            </a:lvl5pPr>
            <a:lvl6pPr marL="2514600" indent="-228600" defTabSz="992188" eaLnBrk="0" fontAlgn="base" hangingPunct="0">
              <a:spcBef>
                <a:spcPct val="20000"/>
              </a:spcBef>
              <a:spcAft>
                <a:spcPct val="0"/>
              </a:spcAft>
              <a:buChar char="»"/>
              <a:defRPr sz="2200">
                <a:solidFill>
                  <a:schemeClr val="tx1"/>
                </a:solidFill>
                <a:latin typeface="Times New Roman" panose="02020603050405020304" pitchFamily="18" charset="0"/>
              </a:defRPr>
            </a:lvl6pPr>
            <a:lvl7pPr marL="2971800" indent="-228600" defTabSz="992188" eaLnBrk="0" fontAlgn="base" hangingPunct="0">
              <a:spcBef>
                <a:spcPct val="20000"/>
              </a:spcBef>
              <a:spcAft>
                <a:spcPct val="0"/>
              </a:spcAft>
              <a:buChar char="»"/>
              <a:defRPr sz="2200">
                <a:solidFill>
                  <a:schemeClr val="tx1"/>
                </a:solidFill>
                <a:latin typeface="Times New Roman" panose="02020603050405020304" pitchFamily="18" charset="0"/>
              </a:defRPr>
            </a:lvl7pPr>
            <a:lvl8pPr marL="3429000" indent="-228600" defTabSz="992188" eaLnBrk="0" fontAlgn="base" hangingPunct="0">
              <a:spcBef>
                <a:spcPct val="20000"/>
              </a:spcBef>
              <a:spcAft>
                <a:spcPct val="0"/>
              </a:spcAft>
              <a:buChar char="»"/>
              <a:defRPr sz="2200">
                <a:solidFill>
                  <a:schemeClr val="tx1"/>
                </a:solidFill>
                <a:latin typeface="Times New Roman" panose="02020603050405020304" pitchFamily="18" charset="0"/>
              </a:defRPr>
            </a:lvl8pPr>
            <a:lvl9pPr marL="3886200" indent="-228600" defTabSz="992188" eaLnBrk="0" fontAlgn="base" hangingPunct="0">
              <a:spcBef>
                <a:spcPct val="20000"/>
              </a:spcBef>
              <a:spcAft>
                <a:spcPct val="0"/>
              </a:spcAft>
              <a:buChar char="»"/>
              <a:defRPr sz="2200">
                <a:solidFill>
                  <a:schemeClr val="tx1"/>
                </a:solidFill>
                <a:latin typeface="Times New Roman" panose="02020603050405020304" pitchFamily="18" charset="0"/>
              </a:defRPr>
            </a:lvl9pPr>
          </a:lstStyle>
          <a:p>
            <a:pPr algn="ctr" eaLnBrk="1" hangingPunct="1">
              <a:lnSpc>
                <a:spcPct val="85000"/>
              </a:lnSpc>
              <a:spcBef>
                <a:spcPct val="0"/>
              </a:spcBef>
              <a:buFontTx/>
              <a:buNone/>
            </a:pPr>
            <a:r>
              <a:rPr lang="en-US" altLang="zh-CN" sz="2600" b="1" baseline="0">
                <a:solidFill>
                  <a:srgbClr val="000000"/>
                </a:solidFill>
                <a:latin typeface="Arial" panose="020B0604020202020204" pitchFamily="34" charset="0"/>
                <a:ea typeface="SimSun" panose="02010600030101010101" pitchFamily="2" charset="-122"/>
                <a:cs typeface="Arial" panose="020B0604020202020204" pitchFamily="34" charset="0"/>
              </a:rPr>
              <a:t>Excitation and Emission Spectra</a:t>
            </a:r>
          </a:p>
        </p:txBody>
      </p:sp>
      <p:pic>
        <p:nvPicPr>
          <p:cNvPr id="4" name="Picture 3">
            <a:extLst>
              <a:ext uri="{FF2B5EF4-FFF2-40B4-BE49-F238E27FC236}">
                <a16:creationId xmlns:a16="http://schemas.microsoft.com/office/drawing/2014/main" id="{8C1C9D47-82DF-D644-9F49-BB28C79658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4208463"/>
            <a:ext cx="6248400" cy="259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DBC6B3DB-CDCB-E94C-A6A8-7AE08258DCC7}"/>
              </a:ext>
            </a:extLst>
          </p:cNvPr>
          <p:cNvSpPr/>
          <p:nvPr/>
        </p:nvSpPr>
        <p:spPr>
          <a:xfrm>
            <a:off x="762000" y="6916738"/>
            <a:ext cx="4038600" cy="246062"/>
          </a:xfrm>
          <a:prstGeom prst="rect">
            <a:avLst/>
          </a:prstGeom>
        </p:spPr>
        <p:txBody>
          <a:bodyPr>
            <a:spAutoFit/>
          </a:bodyPr>
          <a:lstStyle/>
          <a:p>
            <a:pPr>
              <a:defRPr/>
            </a:pPr>
            <a:r>
              <a:rPr lang="en-US" sz="1000" baseline="0" dirty="0">
                <a:solidFill>
                  <a:schemeClr val="bg1">
                    <a:lumMod val="75000"/>
                  </a:schemeClr>
                </a:solidFill>
              </a:rPr>
              <a:t>Turk. J. Chem. 38(6):1083-1093 (2014).</a:t>
            </a:r>
          </a:p>
        </p:txBody>
      </p:sp>
      <p:pic>
        <p:nvPicPr>
          <p:cNvPr id="122885" name="Picture 19">
            <a:extLst>
              <a:ext uri="{FF2B5EF4-FFF2-40B4-BE49-F238E27FC236}">
                <a16:creationId xmlns:a16="http://schemas.microsoft.com/office/drawing/2014/main" id="{E5494988-5649-DE4E-A227-2901C43C27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975" y="1066800"/>
            <a:ext cx="56610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8B76284F-6826-5B42-A0A4-C98E49CF9F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888" y="785813"/>
            <a:ext cx="335280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5B6FEC7B-257F-B146-A2B2-7D63F8BD7842}"/>
              </a:ext>
            </a:extLst>
          </p:cNvPr>
          <p:cNvSpPr>
            <a:spLocks noChangeArrowheads="1"/>
          </p:cNvSpPr>
          <p:nvPr/>
        </p:nvSpPr>
        <p:spPr bwMode="auto">
          <a:xfrm>
            <a:off x="9056688" y="1238250"/>
            <a:ext cx="609600" cy="16764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defTabSz="992188">
              <a:spcBef>
                <a:spcPct val="20000"/>
              </a:spcBef>
              <a:buChar char="•"/>
              <a:defRPr sz="3500">
                <a:solidFill>
                  <a:schemeClr val="tx1"/>
                </a:solidFill>
                <a:latin typeface="Times New Roman" panose="02020603050405020304" pitchFamily="18" charset="0"/>
              </a:defRPr>
            </a:lvl1pPr>
            <a:lvl2pPr marL="806450" indent="-309563" defTabSz="992188">
              <a:spcBef>
                <a:spcPct val="20000"/>
              </a:spcBef>
              <a:buChar char="–"/>
              <a:defRPr sz="3000">
                <a:solidFill>
                  <a:schemeClr val="tx1"/>
                </a:solidFill>
                <a:latin typeface="Times New Roman" panose="02020603050405020304" pitchFamily="18" charset="0"/>
              </a:defRPr>
            </a:lvl2pPr>
            <a:lvl3pPr marL="1241425" indent="-249238" defTabSz="992188">
              <a:spcBef>
                <a:spcPct val="20000"/>
              </a:spcBef>
              <a:buChar char="•"/>
              <a:defRPr sz="2600">
                <a:solidFill>
                  <a:schemeClr val="tx1"/>
                </a:solidFill>
                <a:latin typeface="Times New Roman" panose="02020603050405020304" pitchFamily="18" charset="0"/>
              </a:defRPr>
            </a:lvl3pPr>
            <a:lvl4pPr marL="1736725" indent="-247650" defTabSz="992188">
              <a:spcBef>
                <a:spcPct val="20000"/>
              </a:spcBef>
              <a:buChar char="–"/>
              <a:defRPr sz="2200">
                <a:solidFill>
                  <a:schemeClr val="tx1"/>
                </a:solidFill>
                <a:latin typeface="Times New Roman" panose="02020603050405020304" pitchFamily="18" charset="0"/>
              </a:defRPr>
            </a:lvl4pPr>
            <a:lvl5pPr marL="2233613" indent="-247650" defTabSz="992188">
              <a:spcBef>
                <a:spcPct val="20000"/>
              </a:spcBef>
              <a:buChar char="»"/>
              <a:defRPr sz="2200">
                <a:solidFill>
                  <a:schemeClr val="tx1"/>
                </a:solidFill>
                <a:latin typeface="Times New Roman" panose="02020603050405020304" pitchFamily="18" charset="0"/>
              </a:defRPr>
            </a:lvl5pPr>
            <a:lvl6pPr marL="2690813" indent="-247650" defTabSz="992188" eaLnBrk="0" fontAlgn="base" hangingPunct="0">
              <a:spcBef>
                <a:spcPct val="20000"/>
              </a:spcBef>
              <a:spcAft>
                <a:spcPct val="0"/>
              </a:spcAft>
              <a:buChar char="»"/>
              <a:defRPr sz="2200">
                <a:solidFill>
                  <a:schemeClr val="tx1"/>
                </a:solidFill>
                <a:latin typeface="Times New Roman" panose="02020603050405020304" pitchFamily="18" charset="0"/>
              </a:defRPr>
            </a:lvl6pPr>
            <a:lvl7pPr marL="3148013" indent="-247650" defTabSz="992188" eaLnBrk="0" fontAlgn="base" hangingPunct="0">
              <a:spcBef>
                <a:spcPct val="20000"/>
              </a:spcBef>
              <a:spcAft>
                <a:spcPct val="0"/>
              </a:spcAft>
              <a:buChar char="»"/>
              <a:defRPr sz="2200">
                <a:solidFill>
                  <a:schemeClr val="tx1"/>
                </a:solidFill>
                <a:latin typeface="Times New Roman" panose="02020603050405020304" pitchFamily="18" charset="0"/>
              </a:defRPr>
            </a:lvl7pPr>
            <a:lvl8pPr marL="3605213" indent="-247650" defTabSz="992188" eaLnBrk="0" fontAlgn="base" hangingPunct="0">
              <a:spcBef>
                <a:spcPct val="20000"/>
              </a:spcBef>
              <a:spcAft>
                <a:spcPct val="0"/>
              </a:spcAft>
              <a:buChar char="»"/>
              <a:defRPr sz="2200">
                <a:solidFill>
                  <a:schemeClr val="tx1"/>
                </a:solidFill>
                <a:latin typeface="Times New Roman" panose="02020603050405020304" pitchFamily="18" charset="0"/>
              </a:defRPr>
            </a:lvl8pPr>
            <a:lvl9pPr marL="4062413" indent="-247650" defTabSz="992188" eaLnBrk="0" fontAlgn="base" hangingPunct="0">
              <a:spcBef>
                <a:spcPct val="20000"/>
              </a:spcBef>
              <a:spcAft>
                <a:spcPct val="0"/>
              </a:spcAft>
              <a:buChar char="»"/>
              <a:defRPr sz="2200">
                <a:solidFill>
                  <a:schemeClr val="tx1"/>
                </a:solidFill>
                <a:latin typeface="Times New Roman" panose="02020603050405020304" pitchFamily="18" charset="0"/>
              </a:defRPr>
            </a:lvl9pPr>
          </a:lstStyle>
          <a:p>
            <a:pPr>
              <a:spcBef>
                <a:spcPct val="0"/>
              </a:spcBef>
              <a:buFontTx/>
              <a:buNone/>
            </a:pPr>
            <a:endParaRPr lang="en-US" altLang="en-US" sz="2600"/>
          </a:p>
        </p:txBody>
      </p:sp>
      <p:pic>
        <p:nvPicPr>
          <p:cNvPr id="2" name="Picture 1">
            <a:extLst>
              <a:ext uri="{FF2B5EF4-FFF2-40B4-BE49-F238E27FC236}">
                <a16:creationId xmlns:a16="http://schemas.microsoft.com/office/drawing/2014/main" id="{37B8621B-3F10-0B4C-BB45-10BA3B546E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0563" y="4343400"/>
            <a:ext cx="2255837" cy="225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3910BF6F-020E-5741-83AD-03A0EC5C36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05800" y="6132513"/>
            <a:ext cx="966788"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E70F5D6C-0BD9-6A40-B37D-C658291AF567}"/>
              </a:ext>
            </a:extLst>
          </p:cNvPr>
          <p:cNvSpPr>
            <a:spLocks noChangeArrowheads="1"/>
          </p:cNvSpPr>
          <p:nvPr/>
        </p:nvSpPr>
        <p:spPr bwMode="auto">
          <a:xfrm>
            <a:off x="8534400" y="4027488"/>
            <a:ext cx="1100138" cy="45402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defTabSz="992188">
              <a:spcBef>
                <a:spcPct val="20000"/>
              </a:spcBef>
              <a:buChar char="•"/>
              <a:defRPr sz="3500">
                <a:solidFill>
                  <a:schemeClr val="tx1"/>
                </a:solidFill>
                <a:latin typeface="Times New Roman" panose="02020603050405020304" pitchFamily="18" charset="0"/>
              </a:defRPr>
            </a:lvl1pPr>
            <a:lvl2pPr marL="806450" indent="-309563" defTabSz="992188">
              <a:spcBef>
                <a:spcPct val="20000"/>
              </a:spcBef>
              <a:buChar char="–"/>
              <a:defRPr sz="3000">
                <a:solidFill>
                  <a:schemeClr val="tx1"/>
                </a:solidFill>
                <a:latin typeface="Times New Roman" panose="02020603050405020304" pitchFamily="18" charset="0"/>
              </a:defRPr>
            </a:lvl2pPr>
            <a:lvl3pPr marL="1241425" indent="-249238" defTabSz="992188">
              <a:spcBef>
                <a:spcPct val="20000"/>
              </a:spcBef>
              <a:buChar char="•"/>
              <a:defRPr sz="2600">
                <a:solidFill>
                  <a:schemeClr val="tx1"/>
                </a:solidFill>
                <a:latin typeface="Times New Roman" panose="02020603050405020304" pitchFamily="18" charset="0"/>
              </a:defRPr>
            </a:lvl3pPr>
            <a:lvl4pPr marL="1736725" indent="-247650" defTabSz="992188">
              <a:spcBef>
                <a:spcPct val="20000"/>
              </a:spcBef>
              <a:buChar char="–"/>
              <a:defRPr sz="2200">
                <a:solidFill>
                  <a:schemeClr val="tx1"/>
                </a:solidFill>
                <a:latin typeface="Times New Roman" panose="02020603050405020304" pitchFamily="18" charset="0"/>
              </a:defRPr>
            </a:lvl4pPr>
            <a:lvl5pPr marL="2233613" indent="-247650" defTabSz="992188">
              <a:spcBef>
                <a:spcPct val="20000"/>
              </a:spcBef>
              <a:buChar char="»"/>
              <a:defRPr sz="2200">
                <a:solidFill>
                  <a:schemeClr val="tx1"/>
                </a:solidFill>
                <a:latin typeface="Times New Roman" panose="02020603050405020304" pitchFamily="18" charset="0"/>
              </a:defRPr>
            </a:lvl5pPr>
            <a:lvl6pPr marL="2690813" indent="-247650" defTabSz="992188" eaLnBrk="0" fontAlgn="base" hangingPunct="0">
              <a:spcBef>
                <a:spcPct val="20000"/>
              </a:spcBef>
              <a:spcAft>
                <a:spcPct val="0"/>
              </a:spcAft>
              <a:buChar char="»"/>
              <a:defRPr sz="2200">
                <a:solidFill>
                  <a:schemeClr val="tx1"/>
                </a:solidFill>
                <a:latin typeface="Times New Roman" panose="02020603050405020304" pitchFamily="18" charset="0"/>
              </a:defRPr>
            </a:lvl6pPr>
            <a:lvl7pPr marL="3148013" indent="-247650" defTabSz="992188" eaLnBrk="0" fontAlgn="base" hangingPunct="0">
              <a:spcBef>
                <a:spcPct val="20000"/>
              </a:spcBef>
              <a:spcAft>
                <a:spcPct val="0"/>
              </a:spcAft>
              <a:buChar char="»"/>
              <a:defRPr sz="2200">
                <a:solidFill>
                  <a:schemeClr val="tx1"/>
                </a:solidFill>
                <a:latin typeface="Times New Roman" panose="02020603050405020304" pitchFamily="18" charset="0"/>
              </a:defRPr>
            </a:lvl7pPr>
            <a:lvl8pPr marL="3605213" indent="-247650" defTabSz="992188" eaLnBrk="0" fontAlgn="base" hangingPunct="0">
              <a:spcBef>
                <a:spcPct val="20000"/>
              </a:spcBef>
              <a:spcAft>
                <a:spcPct val="0"/>
              </a:spcAft>
              <a:buChar char="»"/>
              <a:defRPr sz="2200">
                <a:solidFill>
                  <a:schemeClr val="tx1"/>
                </a:solidFill>
                <a:latin typeface="Times New Roman" panose="02020603050405020304" pitchFamily="18" charset="0"/>
              </a:defRPr>
            </a:lvl8pPr>
            <a:lvl9pPr marL="4062413" indent="-247650" defTabSz="992188" eaLnBrk="0" fontAlgn="base" hangingPunct="0">
              <a:spcBef>
                <a:spcPct val="20000"/>
              </a:spcBef>
              <a:spcAft>
                <a:spcPct val="0"/>
              </a:spcAft>
              <a:buChar char="»"/>
              <a:defRPr sz="2200">
                <a:solidFill>
                  <a:schemeClr val="tx1"/>
                </a:solidFill>
                <a:latin typeface="Times New Roman" panose="02020603050405020304" pitchFamily="18" charset="0"/>
              </a:defRPr>
            </a:lvl9pPr>
          </a:lstStyle>
          <a:p>
            <a:pPr>
              <a:spcBef>
                <a:spcPct val="0"/>
              </a:spcBef>
              <a:buFontTx/>
              <a:buNone/>
            </a:pPr>
            <a:endParaRPr lang="en-US" altLang="en-US" sz="26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162">
            <a:extLst>
              <a:ext uri="{FF2B5EF4-FFF2-40B4-BE49-F238E27FC236}">
                <a16:creationId xmlns:a16="http://schemas.microsoft.com/office/drawing/2014/main" id="{CB23DCBD-4C88-7345-960A-E7151F7F43CD}"/>
              </a:ext>
            </a:extLst>
          </p:cNvPr>
          <p:cNvSpPr>
            <a:spLocks noChangeArrowheads="1"/>
          </p:cNvSpPr>
          <p:nvPr/>
        </p:nvSpPr>
        <p:spPr bwMode="auto">
          <a:xfrm>
            <a:off x="0" y="0"/>
            <a:ext cx="10058400" cy="639763"/>
          </a:xfrm>
          <a:prstGeom prst="rect">
            <a:avLst/>
          </a:prstGeom>
          <a:gradFill rotWithShape="1">
            <a:gsLst>
              <a:gs pos="0">
                <a:srgbClr val="0066FF"/>
              </a:gs>
              <a:gs pos="100000">
                <a:srgbClr val="92D05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171" tIns="45583" rIns="91171" bIns="45583" anchor="ctr"/>
          <a:lstStyle>
            <a:lvl1pPr>
              <a:defRPr sz="2600" baseline="30000">
                <a:solidFill>
                  <a:schemeClr val="tx1"/>
                </a:solidFill>
                <a:latin typeface="Times New Roman" panose="02020603050405020304" pitchFamily="18" charset="0"/>
              </a:defRPr>
            </a:lvl1pPr>
            <a:lvl2pPr marL="742950" indent="-285750">
              <a:defRPr sz="2600" baseline="30000">
                <a:solidFill>
                  <a:schemeClr val="tx1"/>
                </a:solidFill>
                <a:latin typeface="Times New Roman" panose="02020603050405020304" pitchFamily="18" charset="0"/>
              </a:defRPr>
            </a:lvl2pPr>
            <a:lvl3pPr marL="1143000" indent="-228600">
              <a:defRPr sz="2600" baseline="30000">
                <a:solidFill>
                  <a:schemeClr val="tx1"/>
                </a:solidFill>
                <a:latin typeface="Times New Roman" panose="02020603050405020304" pitchFamily="18" charset="0"/>
              </a:defRPr>
            </a:lvl3pPr>
            <a:lvl4pPr marL="1600200" indent="-228600">
              <a:defRPr sz="2600" baseline="30000">
                <a:solidFill>
                  <a:schemeClr val="tx1"/>
                </a:solidFill>
                <a:latin typeface="Times New Roman" panose="02020603050405020304" pitchFamily="18" charset="0"/>
              </a:defRPr>
            </a:lvl4pPr>
            <a:lvl5pPr marL="2057400" indent="-228600">
              <a:defRPr sz="2600" baseline="3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eaLnBrk="1" hangingPunct="1"/>
            <a:endParaRPr lang="en-US" altLang="en-US">
              <a:solidFill>
                <a:srgbClr val="000000"/>
              </a:solidFill>
              <a:cs typeface="Arial" panose="020B0604020202020204" pitchFamily="34" charset="0"/>
            </a:endParaRPr>
          </a:p>
        </p:txBody>
      </p:sp>
      <p:sp>
        <p:nvSpPr>
          <p:cNvPr id="124930" name="Text Box 6">
            <a:extLst>
              <a:ext uri="{FF2B5EF4-FFF2-40B4-BE49-F238E27FC236}">
                <a16:creationId xmlns:a16="http://schemas.microsoft.com/office/drawing/2014/main" id="{B5C1591D-D6EA-BA4A-8051-25F8048AECC7}"/>
              </a:ext>
            </a:extLst>
          </p:cNvPr>
          <p:cNvSpPr txBox="1">
            <a:spLocks noChangeArrowheads="1"/>
          </p:cNvSpPr>
          <p:nvPr/>
        </p:nvSpPr>
        <p:spPr bwMode="auto">
          <a:xfrm>
            <a:off x="0" y="157163"/>
            <a:ext cx="100584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92188">
              <a:spcBef>
                <a:spcPct val="20000"/>
              </a:spcBef>
              <a:buChar char="•"/>
              <a:defRPr sz="3500">
                <a:solidFill>
                  <a:schemeClr val="tx1"/>
                </a:solidFill>
                <a:latin typeface="Times New Roman" panose="02020603050405020304" pitchFamily="18" charset="0"/>
              </a:defRPr>
            </a:lvl1pPr>
            <a:lvl2pPr marL="742950" indent="-285750" defTabSz="992188">
              <a:spcBef>
                <a:spcPct val="20000"/>
              </a:spcBef>
              <a:buChar char="–"/>
              <a:defRPr sz="3000">
                <a:solidFill>
                  <a:schemeClr val="tx1"/>
                </a:solidFill>
                <a:latin typeface="Times New Roman" panose="02020603050405020304" pitchFamily="18" charset="0"/>
              </a:defRPr>
            </a:lvl2pPr>
            <a:lvl3pPr marL="1143000" indent="-228600" defTabSz="992188">
              <a:spcBef>
                <a:spcPct val="20000"/>
              </a:spcBef>
              <a:buChar char="•"/>
              <a:defRPr sz="2600">
                <a:solidFill>
                  <a:schemeClr val="tx1"/>
                </a:solidFill>
                <a:latin typeface="Times New Roman" panose="02020603050405020304" pitchFamily="18" charset="0"/>
              </a:defRPr>
            </a:lvl3pPr>
            <a:lvl4pPr marL="1600200" indent="-228600" defTabSz="992188">
              <a:spcBef>
                <a:spcPct val="20000"/>
              </a:spcBef>
              <a:buChar char="–"/>
              <a:defRPr sz="2200">
                <a:solidFill>
                  <a:schemeClr val="tx1"/>
                </a:solidFill>
                <a:latin typeface="Times New Roman" panose="02020603050405020304" pitchFamily="18" charset="0"/>
              </a:defRPr>
            </a:lvl4pPr>
            <a:lvl5pPr marL="2057400" indent="-228600" defTabSz="992188">
              <a:spcBef>
                <a:spcPct val="20000"/>
              </a:spcBef>
              <a:buChar char="»"/>
              <a:defRPr sz="2200">
                <a:solidFill>
                  <a:schemeClr val="tx1"/>
                </a:solidFill>
                <a:latin typeface="Times New Roman" panose="02020603050405020304" pitchFamily="18" charset="0"/>
              </a:defRPr>
            </a:lvl5pPr>
            <a:lvl6pPr marL="2514600" indent="-228600" defTabSz="992188" eaLnBrk="0" fontAlgn="base" hangingPunct="0">
              <a:spcBef>
                <a:spcPct val="20000"/>
              </a:spcBef>
              <a:spcAft>
                <a:spcPct val="0"/>
              </a:spcAft>
              <a:buChar char="»"/>
              <a:defRPr sz="2200">
                <a:solidFill>
                  <a:schemeClr val="tx1"/>
                </a:solidFill>
                <a:latin typeface="Times New Roman" panose="02020603050405020304" pitchFamily="18" charset="0"/>
              </a:defRPr>
            </a:lvl6pPr>
            <a:lvl7pPr marL="2971800" indent="-228600" defTabSz="992188" eaLnBrk="0" fontAlgn="base" hangingPunct="0">
              <a:spcBef>
                <a:spcPct val="20000"/>
              </a:spcBef>
              <a:spcAft>
                <a:spcPct val="0"/>
              </a:spcAft>
              <a:buChar char="»"/>
              <a:defRPr sz="2200">
                <a:solidFill>
                  <a:schemeClr val="tx1"/>
                </a:solidFill>
                <a:latin typeface="Times New Roman" panose="02020603050405020304" pitchFamily="18" charset="0"/>
              </a:defRPr>
            </a:lvl7pPr>
            <a:lvl8pPr marL="3429000" indent="-228600" defTabSz="992188" eaLnBrk="0" fontAlgn="base" hangingPunct="0">
              <a:spcBef>
                <a:spcPct val="20000"/>
              </a:spcBef>
              <a:spcAft>
                <a:spcPct val="0"/>
              </a:spcAft>
              <a:buChar char="»"/>
              <a:defRPr sz="2200">
                <a:solidFill>
                  <a:schemeClr val="tx1"/>
                </a:solidFill>
                <a:latin typeface="Times New Roman" panose="02020603050405020304" pitchFamily="18" charset="0"/>
              </a:defRPr>
            </a:lvl8pPr>
            <a:lvl9pPr marL="3886200" indent="-228600" defTabSz="992188" eaLnBrk="0" fontAlgn="base" hangingPunct="0">
              <a:spcBef>
                <a:spcPct val="20000"/>
              </a:spcBef>
              <a:spcAft>
                <a:spcPct val="0"/>
              </a:spcAft>
              <a:buChar char="»"/>
              <a:defRPr sz="2200">
                <a:solidFill>
                  <a:schemeClr val="tx1"/>
                </a:solidFill>
                <a:latin typeface="Times New Roman" panose="02020603050405020304" pitchFamily="18" charset="0"/>
              </a:defRPr>
            </a:lvl9pPr>
          </a:lstStyle>
          <a:p>
            <a:pPr algn="ctr" eaLnBrk="1" hangingPunct="1">
              <a:lnSpc>
                <a:spcPct val="85000"/>
              </a:lnSpc>
              <a:spcBef>
                <a:spcPct val="0"/>
              </a:spcBef>
              <a:buFontTx/>
              <a:buNone/>
            </a:pPr>
            <a:r>
              <a:rPr lang="en-US" altLang="zh-CN" sz="2600" b="1" baseline="0">
                <a:solidFill>
                  <a:srgbClr val="000000"/>
                </a:solidFill>
                <a:latin typeface="Arial" panose="020B0604020202020204" pitchFamily="34" charset="0"/>
                <a:ea typeface="SimSun" panose="02010600030101010101" pitchFamily="2" charset="-122"/>
                <a:cs typeface="Arial" panose="020B0604020202020204" pitchFamily="34" charset="0"/>
              </a:rPr>
              <a:t>Luminescence Quantum Yield</a:t>
            </a:r>
          </a:p>
        </p:txBody>
      </p:sp>
      <p:sp>
        <p:nvSpPr>
          <p:cNvPr id="7" name="Rectangle 6">
            <a:extLst>
              <a:ext uri="{FF2B5EF4-FFF2-40B4-BE49-F238E27FC236}">
                <a16:creationId xmlns:a16="http://schemas.microsoft.com/office/drawing/2014/main" id="{526A8681-E89A-364D-A48F-B0A5DFC72407}"/>
              </a:ext>
            </a:extLst>
          </p:cNvPr>
          <p:cNvSpPr/>
          <p:nvPr/>
        </p:nvSpPr>
        <p:spPr>
          <a:xfrm>
            <a:off x="6629400" y="3641725"/>
            <a:ext cx="2925763" cy="246063"/>
          </a:xfrm>
          <a:prstGeom prst="rect">
            <a:avLst/>
          </a:prstGeom>
        </p:spPr>
        <p:txBody>
          <a:bodyPr>
            <a:spAutoFit/>
          </a:bodyPr>
          <a:lstStyle/>
          <a:p>
            <a:pPr>
              <a:defRPr/>
            </a:pPr>
            <a:r>
              <a:rPr lang="en-US" sz="1000" baseline="0" dirty="0">
                <a:solidFill>
                  <a:schemeClr val="bg1">
                    <a:lumMod val="75000"/>
                  </a:schemeClr>
                </a:solidFill>
              </a:rPr>
              <a:t>Review of Scientific Instruments 85, 123115 (2014)</a:t>
            </a:r>
          </a:p>
        </p:txBody>
      </p:sp>
      <p:pic>
        <p:nvPicPr>
          <p:cNvPr id="124932" name="Picture 3">
            <a:extLst>
              <a:ext uri="{FF2B5EF4-FFF2-40B4-BE49-F238E27FC236}">
                <a16:creationId xmlns:a16="http://schemas.microsoft.com/office/drawing/2014/main" id="{321C1681-BB0A-674F-8848-E03D987197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898525"/>
            <a:ext cx="2716213"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7930CA03-B5EB-AE4B-B414-9366C98C44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990600"/>
            <a:ext cx="4976813"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A7661BE4-0CD7-F74A-98DC-715796A8BC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4419600"/>
            <a:ext cx="4976813"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AD583154-19BC-804B-B334-F860D31C8C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0125" y="4191000"/>
            <a:ext cx="1920875"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FBAFF277-8D33-7044-BC7C-283B81BA0736}"/>
              </a:ext>
            </a:extLst>
          </p:cNvPr>
          <p:cNvSpPr>
            <a:spLocks noChangeArrowheads="1"/>
          </p:cNvSpPr>
          <p:nvPr/>
        </p:nvSpPr>
        <p:spPr bwMode="auto">
          <a:xfrm>
            <a:off x="5334000" y="5516563"/>
            <a:ext cx="4572000"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500" baseline="0">
                <a:solidFill>
                  <a:srgbClr val="363636"/>
                </a:solidFill>
                <a:latin typeface="Arial" panose="020B0604020202020204" pitchFamily="34" charset="0"/>
                <a:cs typeface="Arial" panose="020B0604020202020204" pitchFamily="34" charset="0"/>
              </a:rPr>
              <a:t>L</a:t>
            </a:r>
            <a:r>
              <a:rPr lang="en-US" altLang="en-US" sz="1500" baseline="-25000">
                <a:solidFill>
                  <a:srgbClr val="363636"/>
                </a:solidFill>
                <a:latin typeface="Arial" panose="020B0604020202020204" pitchFamily="34" charset="0"/>
                <a:cs typeface="Arial" panose="020B0604020202020204" pitchFamily="34" charset="0"/>
              </a:rPr>
              <a:t>a</a:t>
            </a:r>
            <a:r>
              <a:rPr lang="en-US" altLang="en-US" sz="1500" baseline="0">
                <a:solidFill>
                  <a:srgbClr val="363636"/>
                </a:solidFill>
                <a:latin typeface="Arial" panose="020B0604020202020204" pitchFamily="34" charset="0"/>
                <a:cs typeface="Arial" panose="020B0604020202020204" pitchFamily="34" charset="0"/>
              </a:rPr>
              <a:t>: total # of incident photons</a:t>
            </a:r>
          </a:p>
          <a:p>
            <a:r>
              <a:rPr lang="en-US" altLang="en-US" sz="1500" baseline="0">
                <a:solidFill>
                  <a:srgbClr val="363636"/>
                </a:solidFill>
                <a:latin typeface="Arial" panose="020B0604020202020204" pitchFamily="34" charset="0"/>
                <a:cs typeface="Arial" panose="020B0604020202020204" pitchFamily="34" charset="0"/>
              </a:rPr>
              <a:t>L</a:t>
            </a:r>
            <a:r>
              <a:rPr lang="en-US" altLang="en-US" sz="1500" baseline="-25000">
                <a:solidFill>
                  <a:srgbClr val="363636"/>
                </a:solidFill>
                <a:latin typeface="Arial" panose="020B0604020202020204" pitchFamily="34" charset="0"/>
                <a:cs typeface="Arial" panose="020B0604020202020204" pitchFamily="34" charset="0"/>
              </a:rPr>
              <a:t>b</a:t>
            </a:r>
            <a:r>
              <a:rPr lang="en-US" altLang="en-US" sz="1500" baseline="0">
                <a:solidFill>
                  <a:srgbClr val="363636"/>
                </a:solidFill>
                <a:latin typeface="Arial" panose="020B0604020202020204" pitchFamily="34" charset="0"/>
                <a:cs typeface="Arial" panose="020B0604020202020204" pitchFamily="34" charset="0"/>
              </a:rPr>
              <a:t>: total # of photons not absorbed by the phosphor</a:t>
            </a:r>
          </a:p>
          <a:p>
            <a:r>
              <a:rPr lang="en-US" altLang="en-US" sz="1500" baseline="0">
                <a:solidFill>
                  <a:srgbClr val="363636"/>
                </a:solidFill>
                <a:latin typeface="Arial" panose="020B0604020202020204" pitchFamily="34" charset="0"/>
                <a:cs typeface="Arial" panose="020B0604020202020204" pitchFamily="34" charset="0"/>
              </a:rPr>
              <a:t>P</a:t>
            </a:r>
            <a:r>
              <a:rPr lang="en-US" altLang="en-US" sz="1500" baseline="-25000">
                <a:solidFill>
                  <a:srgbClr val="363636"/>
                </a:solidFill>
                <a:latin typeface="Arial" panose="020B0604020202020204" pitchFamily="34" charset="0"/>
                <a:cs typeface="Arial" panose="020B0604020202020204" pitchFamily="34" charset="0"/>
              </a:rPr>
              <a:t>a</a:t>
            </a:r>
            <a:r>
              <a:rPr lang="en-US" altLang="en-US" sz="1500" baseline="0">
                <a:solidFill>
                  <a:srgbClr val="363636"/>
                </a:solidFill>
                <a:latin typeface="Arial" panose="020B0604020202020204" pitchFamily="34" charset="0"/>
                <a:cs typeface="Arial" panose="020B0604020202020204" pitchFamily="34" charset="0"/>
              </a:rPr>
              <a:t>: dark signal in the emission wavelength area</a:t>
            </a:r>
          </a:p>
          <a:p>
            <a:r>
              <a:rPr lang="en-US" altLang="en-US" sz="1500" baseline="0">
                <a:solidFill>
                  <a:srgbClr val="363636"/>
                </a:solidFill>
                <a:latin typeface="Arial" panose="020B0604020202020204" pitchFamily="34" charset="0"/>
                <a:cs typeface="Arial" panose="020B0604020202020204" pitchFamily="34" charset="0"/>
              </a:rPr>
              <a:t>P</a:t>
            </a:r>
            <a:r>
              <a:rPr lang="en-US" altLang="en-US" sz="1500" baseline="-25000">
                <a:solidFill>
                  <a:srgbClr val="363636"/>
                </a:solidFill>
                <a:latin typeface="Arial" panose="020B0604020202020204" pitchFamily="34" charset="0"/>
                <a:cs typeface="Arial" panose="020B0604020202020204" pitchFamily="34" charset="0"/>
              </a:rPr>
              <a:t>b</a:t>
            </a:r>
            <a:r>
              <a:rPr lang="en-US" altLang="en-US" sz="1500" baseline="0">
                <a:solidFill>
                  <a:srgbClr val="363636"/>
                </a:solidFill>
                <a:latin typeface="Arial" panose="020B0604020202020204" pitchFamily="34" charset="0"/>
                <a:cs typeface="Arial" panose="020B0604020202020204" pitchFamily="34" charset="0"/>
              </a:rPr>
              <a:t>: total # of photons emitted in emission wavelength area</a:t>
            </a:r>
            <a:endParaRPr lang="en-US" altLang="en-US" sz="1500" baseline="-2500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162">
            <a:extLst>
              <a:ext uri="{FF2B5EF4-FFF2-40B4-BE49-F238E27FC236}">
                <a16:creationId xmlns:a16="http://schemas.microsoft.com/office/drawing/2014/main" id="{D617A091-AC91-C04C-8FD4-8354B216AA2E}"/>
              </a:ext>
            </a:extLst>
          </p:cNvPr>
          <p:cNvSpPr>
            <a:spLocks noChangeArrowheads="1"/>
          </p:cNvSpPr>
          <p:nvPr/>
        </p:nvSpPr>
        <p:spPr bwMode="auto">
          <a:xfrm>
            <a:off x="0" y="0"/>
            <a:ext cx="10058400" cy="639763"/>
          </a:xfrm>
          <a:prstGeom prst="rect">
            <a:avLst/>
          </a:prstGeom>
          <a:gradFill rotWithShape="1">
            <a:gsLst>
              <a:gs pos="0">
                <a:srgbClr val="0066FF"/>
              </a:gs>
              <a:gs pos="100000">
                <a:srgbClr val="92D05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171" tIns="45583" rIns="91171" bIns="45583" anchor="ctr"/>
          <a:lstStyle>
            <a:lvl1pPr>
              <a:defRPr sz="2600" baseline="30000">
                <a:solidFill>
                  <a:schemeClr val="tx1"/>
                </a:solidFill>
                <a:latin typeface="Times New Roman" panose="02020603050405020304" pitchFamily="18" charset="0"/>
              </a:defRPr>
            </a:lvl1pPr>
            <a:lvl2pPr marL="742950" indent="-285750">
              <a:defRPr sz="2600" baseline="30000">
                <a:solidFill>
                  <a:schemeClr val="tx1"/>
                </a:solidFill>
                <a:latin typeface="Times New Roman" panose="02020603050405020304" pitchFamily="18" charset="0"/>
              </a:defRPr>
            </a:lvl2pPr>
            <a:lvl3pPr marL="1143000" indent="-228600">
              <a:defRPr sz="2600" baseline="30000">
                <a:solidFill>
                  <a:schemeClr val="tx1"/>
                </a:solidFill>
                <a:latin typeface="Times New Roman" panose="02020603050405020304" pitchFamily="18" charset="0"/>
              </a:defRPr>
            </a:lvl3pPr>
            <a:lvl4pPr marL="1600200" indent="-228600">
              <a:defRPr sz="2600" baseline="30000">
                <a:solidFill>
                  <a:schemeClr val="tx1"/>
                </a:solidFill>
                <a:latin typeface="Times New Roman" panose="02020603050405020304" pitchFamily="18" charset="0"/>
              </a:defRPr>
            </a:lvl4pPr>
            <a:lvl5pPr marL="2057400" indent="-228600">
              <a:defRPr sz="2600" baseline="3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eaLnBrk="1" hangingPunct="1"/>
            <a:endParaRPr lang="en-US" altLang="en-US">
              <a:solidFill>
                <a:srgbClr val="000000"/>
              </a:solidFill>
              <a:cs typeface="Arial" panose="020B0604020202020204" pitchFamily="34" charset="0"/>
            </a:endParaRPr>
          </a:p>
        </p:txBody>
      </p:sp>
      <p:sp>
        <p:nvSpPr>
          <p:cNvPr id="126978" name="Text Box 6">
            <a:extLst>
              <a:ext uri="{FF2B5EF4-FFF2-40B4-BE49-F238E27FC236}">
                <a16:creationId xmlns:a16="http://schemas.microsoft.com/office/drawing/2014/main" id="{92D34E87-89E5-E54D-BEE2-BF215D241BCD}"/>
              </a:ext>
            </a:extLst>
          </p:cNvPr>
          <p:cNvSpPr txBox="1">
            <a:spLocks noChangeArrowheads="1"/>
          </p:cNvSpPr>
          <p:nvPr/>
        </p:nvSpPr>
        <p:spPr bwMode="auto">
          <a:xfrm>
            <a:off x="0" y="157163"/>
            <a:ext cx="100584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92188">
              <a:spcBef>
                <a:spcPct val="20000"/>
              </a:spcBef>
              <a:buChar char="•"/>
              <a:defRPr sz="3500">
                <a:solidFill>
                  <a:schemeClr val="tx1"/>
                </a:solidFill>
                <a:latin typeface="Times New Roman" panose="02020603050405020304" pitchFamily="18" charset="0"/>
              </a:defRPr>
            </a:lvl1pPr>
            <a:lvl2pPr marL="742950" indent="-285750" defTabSz="992188">
              <a:spcBef>
                <a:spcPct val="20000"/>
              </a:spcBef>
              <a:buChar char="–"/>
              <a:defRPr sz="3000">
                <a:solidFill>
                  <a:schemeClr val="tx1"/>
                </a:solidFill>
                <a:latin typeface="Times New Roman" panose="02020603050405020304" pitchFamily="18" charset="0"/>
              </a:defRPr>
            </a:lvl2pPr>
            <a:lvl3pPr marL="1143000" indent="-228600" defTabSz="992188">
              <a:spcBef>
                <a:spcPct val="20000"/>
              </a:spcBef>
              <a:buChar char="•"/>
              <a:defRPr sz="2600">
                <a:solidFill>
                  <a:schemeClr val="tx1"/>
                </a:solidFill>
                <a:latin typeface="Times New Roman" panose="02020603050405020304" pitchFamily="18" charset="0"/>
              </a:defRPr>
            </a:lvl3pPr>
            <a:lvl4pPr marL="1600200" indent="-228600" defTabSz="992188">
              <a:spcBef>
                <a:spcPct val="20000"/>
              </a:spcBef>
              <a:buChar char="–"/>
              <a:defRPr sz="2200">
                <a:solidFill>
                  <a:schemeClr val="tx1"/>
                </a:solidFill>
                <a:latin typeface="Times New Roman" panose="02020603050405020304" pitchFamily="18" charset="0"/>
              </a:defRPr>
            </a:lvl4pPr>
            <a:lvl5pPr marL="2057400" indent="-228600" defTabSz="992188">
              <a:spcBef>
                <a:spcPct val="20000"/>
              </a:spcBef>
              <a:buChar char="»"/>
              <a:defRPr sz="2200">
                <a:solidFill>
                  <a:schemeClr val="tx1"/>
                </a:solidFill>
                <a:latin typeface="Times New Roman" panose="02020603050405020304" pitchFamily="18" charset="0"/>
              </a:defRPr>
            </a:lvl5pPr>
            <a:lvl6pPr marL="2514600" indent="-228600" defTabSz="992188" eaLnBrk="0" fontAlgn="base" hangingPunct="0">
              <a:spcBef>
                <a:spcPct val="20000"/>
              </a:spcBef>
              <a:spcAft>
                <a:spcPct val="0"/>
              </a:spcAft>
              <a:buChar char="»"/>
              <a:defRPr sz="2200">
                <a:solidFill>
                  <a:schemeClr val="tx1"/>
                </a:solidFill>
                <a:latin typeface="Times New Roman" panose="02020603050405020304" pitchFamily="18" charset="0"/>
              </a:defRPr>
            </a:lvl6pPr>
            <a:lvl7pPr marL="2971800" indent="-228600" defTabSz="992188" eaLnBrk="0" fontAlgn="base" hangingPunct="0">
              <a:spcBef>
                <a:spcPct val="20000"/>
              </a:spcBef>
              <a:spcAft>
                <a:spcPct val="0"/>
              </a:spcAft>
              <a:buChar char="»"/>
              <a:defRPr sz="2200">
                <a:solidFill>
                  <a:schemeClr val="tx1"/>
                </a:solidFill>
                <a:latin typeface="Times New Roman" panose="02020603050405020304" pitchFamily="18" charset="0"/>
              </a:defRPr>
            </a:lvl7pPr>
            <a:lvl8pPr marL="3429000" indent="-228600" defTabSz="992188" eaLnBrk="0" fontAlgn="base" hangingPunct="0">
              <a:spcBef>
                <a:spcPct val="20000"/>
              </a:spcBef>
              <a:spcAft>
                <a:spcPct val="0"/>
              </a:spcAft>
              <a:buChar char="»"/>
              <a:defRPr sz="2200">
                <a:solidFill>
                  <a:schemeClr val="tx1"/>
                </a:solidFill>
                <a:latin typeface="Times New Roman" panose="02020603050405020304" pitchFamily="18" charset="0"/>
              </a:defRPr>
            </a:lvl8pPr>
            <a:lvl9pPr marL="3886200" indent="-228600" defTabSz="992188" eaLnBrk="0" fontAlgn="base" hangingPunct="0">
              <a:spcBef>
                <a:spcPct val="20000"/>
              </a:spcBef>
              <a:spcAft>
                <a:spcPct val="0"/>
              </a:spcAft>
              <a:buChar char="»"/>
              <a:defRPr sz="2200">
                <a:solidFill>
                  <a:schemeClr val="tx1"/>
                </a:solidFill>
                <a:latin typeface="Times New Roman" panose="02020603050405020304" pitchFamily="18" charset="0"/>
              </a:defRPr>
            </a:lvl9pPr>
          </a:lstStyle>
          <a:p>
            <a:pPr algn="ctr" eaLnBrk="1" hangingPunct="1">
              <a:lnSpc>
                <a:spcPct val="85000"/>
              </a:lnSpc>
              <a:spcBef>
                <a:spcPct val="0"/>
              </a:spcBef>
              <a:buFontTx/>
              <a:buNone/>
            </a:pPr>
            <a:r>
              <a:rPr lang="en-US" altLang="zh-CN" sz="2600" b="1" baseline="0">
                <a:solidFill>
                  <a:srgbClr val="000000"/>
                </a:solidFill>
                <a:latin typeface="Arial" panose="020B0604020202020204" pitchFamily="34" charset="0"/>
                <a:ea typeface="SimSun" panose="02010600030101010101" pitchFamily="2" charset="-122"/>
                <a:cs typeface="Arial" panose="020B0604020202020204" pitchFamily="34" charset="0"/>
              </a:rPr>
              <a:t>Luminescence Lifetime</a:t>
            </a:r>
          </a:p>
        </p:txBody>
      </p:sp>
      <p:pic>
        <p:nvPicPr>
          <p:cNvPr id="14" name="Picture 13">
            <a:extLst>
              <a:ext uri="{FF2B5EF4-FFF2-40B4-BE49-F238E27FC236}">
                <a16:creationId xmlns:a16="http://schemas.microsoft.com/office/drawing/2014/main" id="{C6416BE8-C297-D145-BD45-F57D8C2A0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138" y="5029200"/>
            <a:ext cx="3598862"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AE0A6646-209A-1F44-80F6-599039831C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7525" y="4267200"/>
            <a:ext cx="3698875"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3680C922-0B0E-4840-A8FA-2A7E5615EC9B}"/>
              </a:ext>
            </a:extLst>
          </p:cNvPr>
          <p:cNvSpPr/>
          <p:nvPr/>
        </p:nvSpPr>
        <p:spPr>
          <a:xfrm>
            <a:off x="7239000" y="6888163"/>
            <a:ext cx="2138363" cy="246062"/>
          </a:xfrm>
          <a:prstGeom prst="rect">
            <a:avLst/>
          </a:prstGeom>
        </p:spPr>
        <p:txBody>
          <a:bodyPr wrap="none">
            <a:spAutoFit/>
          </a:bodyPr>
          <a:lstStyle/>
          <a:p>
            <a:pPr>
              <a:defRPr/>
            </a:pPr>
            <a:r>
              <a:rPr lang="en-US" sz="1000" baseline="0" dirty="0">
                <a:solidFill>
                  <a:schemeClr val="bg1">
                    <a:lumMod val="75000"/>
                  </a:schemeClr>
                </a:solidFill>
              </a:rPr>
              <a:t>https://www.kineticriver.com/danube/</a:t>
            </a:r>
          </a:p>
        </p:txBody>
      </p:sp>
      <p:sp>
        <p:nvSpPr>
          <p:cNvPr id="7" name="Rectangle 6">
            <a:extLst>
              <a:ext uri="{FF2B5EF4-FFF2-40B4-BE49-F238E27FC236}">
                <a16:creationId xmlns:a16="http://schemas.microsoft.com/office/drawing/2014/main" id="{641D7813-AE17-BC4A-B766-602849A96D76}"/>
              </a:ext>
            </a:extLst>
          </p:cNvPr>
          <p:cNvSpPr/>
          <p:nvPr/>
        </p:nvSpPr>
        <p:spPr>
          <a:xfrm>
            <a:off x="5654675" y="3822700"/>
            <a:ext cx="3565525" cy="246063"/>
          </a:xfrm>
          <a:prstGeom prst="rect">
            <a:avLst/>
          </a:prstGeom>
        </p:spPr>
        <p:txBody>
          <a:bodyPr>
            <a:spAutoFit/>
          </a:bodyPr>
          <a:lstStyle/>
          <a:p>
            <a:pPr>
              <a:defRPr/>
            </a:pPr>
            <a:r>
              <a:rPr lang="en-US" sz="1000" baseline="0" dirty="0">
                <a:solidFill>
                  <a:schemeClr val="bg1">
                    <a:lumMod val="75000"/>
                  </a:schemeClr>
                </a:solidFill>
              </a:rPr>
              <a:t>Proceedings of SPIE, 4648, April 2002. DOI: 10.1117/12.462651</a:t>
            </a:r>
          </a:p>
        </p:txBody>
      </p:sp>
      <p:pic>
        <p:nvPicPr>
          <p:cNvPr id="126983" name="Picture 7">
            <a:extLst>
              <a:ext uri="{FF2B5EF4-FFF2-40B4-BE49-F238E27FC236}">
                <a16:creationId xmlns:a16="http://schemas.microsoft.com/office/drawing/2014/main" id="{8AF84EE5-69A9-6741-AC90-6E1F770B48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3113" y="796925"/>
            <a:ext cx="3698875"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594AC15F-3717-864E-9547-A3006B9812F3}"/>
              </a:ext>
            </a:extLst>
          </p:cNvPr>
          <p:cNvSpPr/>
          <p:nvPr/>
        </p:nvSpPr>
        <p:spPr>
          <a:xfrm>
            <a:off x="1963738" y="4038600"/>
            <a:ext cx="2836862" cy="246063"/>
          </a:xfrm>
          <a:prstGeom prst="rect">
            <a:avLst/>
          </a:prstGeom>
        </p:spPr>
        <p:txBody>
          <a:bodyPr wrap="none">
            <a:spAutoFit/>
          </a:bodyPr>
          <a:lstStyle/>
          <a:p>
            <a:pPr>
              <a:defRPr/>
            </a:pPr>
            <a:r>
              <a:rPr lang="en-US" sz="1000" baseline="0" dirty="0">
                <a:solidFill>
                  <a:schemeClr val="bg1">
                    <a:lumMod val="75000"/>
                  </a:schemeClr>
                </a:solidFill>
              </a:rPr>
              <a:t>https://sites.google.com/site/yichunchen52/research</a:t>
            </a:r>
          </a:p>
        </p:txBody>
      </p:sp>
      <p:pic>
        <p:nvPicPr>
          <p:cNvPr id="17" name="Picture 16" descr="A screenshot of a cell phone&#10;&#10;Description automatically generated">
            <a:extLst>
              <a:ext uri="{FF2B5EF4-FFF2-40B4-BE49-F238E27FC236}">
                <a16:creationId xmlns:a16="http://schemas.microsoft.com/office/drawing/2014/main" id="{D41DB829-C939-BD48-AA13-628719D579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790575"/>
            <a:ext cx="3781425" cy="301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a:extLst>
              <a:ext uri="{FF2B5EF4-FFF2-40B4-BE49-F238E27FC236}">
                <a16:creationId xmlns:a16="http://schemas.microsoft.com/office/drawing/2014/main" id="{6BCCA824-D171-BE47-86FD-1191DC1E8AB9}"/>
              </a:ext>
            </a:extLst>
          </p:cNvPr>
          <p:cNvSpPr/>
          <p:nvPr/>
        </p:nvSpPr>
        <p:spPr>
          <a:xfrm>
            <a:off x="1401763" y="6858000"/>
            <a:ext cx="3017837" cy="400050"/>
          </a:xfrm>
          <a:prstGeom prst="rect">
            <a:avLst/>
          </a:prstGeom>
        </p:spPr>
        <p:txBody>
          <a:bodyPr>
            <a:spAutoFit/>
          </a:bodyPr>
          <a:lstStyle/>
          <a:p>
            <a:pPr>
              <a:defRPr/>
            </a:pPr>
            <a:r>
              <a:rPr lang="en-US" sz="1000" baseline="0" dirty="0">
                <a:solidFill>
                  <a:schemeClr val="bg1">
                    <a:lumMod val="75000"/>
                  </a:schemeClr>
                </a:solidFill>
              </a:rPr>
              <a:t>https://www.lambertinstruments.com/technologies-1/2014/12/4/fluorescence-lifetime-imaging-microscopy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162">
            <a:extLst>
              <a:ext uri="{FF2B5EF4-FFF2-40B4-BE49-F238E27FC236}">
                <a16:creationId xmlns:a16="http://schemas.microsoft.com/office/drawing/2014/main" id="{77953E9B-5D47-CD44-8177-93662E3422D3}"/>
              </a:ext>
            </a:extLst>
          </p:cNvPr>
          <p:cNvSpPr>
            <a:spLocks noChangeArrowheads="1"/>
          </p:cNvSpPr>
          <p:nvPr/>
        </p:nvSpPr>
        <p:spPr bwMode="auto">
          <a:xfrm>
            <a:off x="0" y="0"/>
            <a:ext cx="10058400" cy="639763"/>
          </a:xfrm>
          <a:prstGeom prst="rect">
            <a:avLst/>
          </a:prstGeom>
          <a:gradFill rotWithShape="1">
            <a:gsLst>
              <a:gs pos="0">
                <a:srgbClr val="0066FF"/>
              </a:gs>
              <a:gs pos="100000">
                <a:srgbClr val="92D05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171" tIns="45583" rIns="91171" bIns="45583" anchor="ctr"/>
          <a:lstStyle>
            <a:lvl1pPr>
              <a:defRPr sz="2600" baseline="30000">
                <a:solidFill>
                  <a:schemeClr val="tx1"/>
                </a:solidFill>
                <a:latin typeface="Times New Roman" panose="02020603050405020304" pitchFamily="18" charset="0"/>
              </a:defRPr>
            </a:lvl1pPr>
            <a:lvl2pPr marL="742950" indent="-285750">
              <a:defRPr sz="2600" baseline="30000">
                <a:solidFill>
                  <a:schemeClr val="tx1"/>
                </a:solidFill>
                <a:latin typeface="Times New Roman" panose="02020603050405020304" pitchFamily="18" charset="0"/>
              </a:defRPr>
            </a:lvl2pPr>
            <a:lvl3pPr marL="1143000" indent="-228600">
              <a:defRPr sz="2600" baseline="30000">
                <a:solidFill>
                  <a:schemeClr val="tx1"/>
                </a:solidFill>
                <a:latin typeface="Times New Roman" panose="02020603050405020304" pitchFamily="18" charset="0"/>
              </a:defRPr>
            </a:lvl3pPr>
            <a:lvl4pPr marL="1600200" indent="-228600">
              <a:defRPr sz="2600" baseline="30000">
                <a:solidFill>
                  <a:schemeClr val="tx1"/>
                </a:solidFill>
                <a:latin typeface="Times New Roman" panose="02020603050405020304" pitchFamily="18" charset="0"/>
              </a:defRPr>
            </a:lvl4pPr>
            <a:lvl5pPr marL="2057400" indent="-228600">
              <a:defRPr sz="2600" baseline="3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eaLnBrk="1" hangingPunct="1"/>
            <a:endParaRPr lang="en-US" altLang="en-US">
              <a:solidFill>
                <a:srgbClr val="000000"/>
              </a:solidFill>
              <a:cs typeface="Arial" panose="020B0604020202020204" pitchFamily="34" charset="0"/>
            </a:endParaRPr>
          </a:p>
        </p:txBody>
      </p:sp>
      <p:sp>
        <p:nvSpPr>
          <p:cNvPr id="129026" name="Text Box 6">
            <a:extLst>
              <a:ext uri="{FF2B5EF4-FFF2-40B4-BE49-F238E27FC236}">
                <a16:creationId xmlns:a16="http://schemas.microsoft.com/office/drawing/2014/main" id="{30DAAF1B-7D7D-D449-AF05-E020C27D6632}"/>
              </a:ext>
            </a:extLst>
          </p:cNvPr>
          <p:cNvSpPr txBox="1">
            <a:spLocks noChangeArrowheads="1"/>
          </p:cNvSpPr>
          <p:nvPr/>
        </p:nvSpPr>
        <p:spPr bwMode="auto">
          <a:xfrm>
            <a:off x="0" y="157163"/>
            <a:ext cx="100584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92188">
              <a:spcBef>
                <a:spcPct val="20000"/>
              </a:spcBef>
              <a:buFont typeface="Arial" panose="020B0604020202020204" pitchFamily="34" charset="0"/>
              <a:buChar char="•"/>
              <a:defRPr sz="3500">
                <a:solidFill>
                  <a:schemeClr val="tx1"/>
                </a:solidFill>
                <a:latin typeface="Calibri" panose="020F0502020204030204" pitchFamily="34" charset="0"/>
              </a:defRPr>
            </a:lvl1pPr>
            <a:lvl2pPr marL="742950" indent="-285750" defTabSz="992188">
              <a:spcBef>
                <a:spcPct val="20000"/>
              </a:spcBef>
              <a:buFont typeface="Arial" panose="020B0604020202020204" pitchFamily="34" charset="0"/>
              <a:buChar char="–"/>
              <a:defRPr sz="3000">
                <a:solidFill>
                  <a:schemeClr val="tx1"/>
                </a:solidFill>
                <a:latin typeface="Calibri" panose="020F0502020204030204" pitchFamily="34" charset="0"/>
              </a:defRPr>
            </a:lvl2pPr>
            <a:lvl3pPr marL="1143000" indent="-228600" defTabSz="992188">
              <a:spcBef>
                <a:spcPct val="20000"/>
              </a:spcBef>
              <a:buFont typeface="Arial" panose="020B0604020202020204" pitchFamily="34" charset="0"/>
              <a:buChar char="•"/>
              <a:defRPr sz="2600">
                <a:solidFill>
                  <a:schemeClr val="tx1"/>
                </a:solidFill>
                <a:latin typeface="Calibri" panose="020F0502020204030204" pitchFamily="34" charset="0"/>
              </a:defRPr>
            </a:lvl3pPr>
            <a:lvl4pPr marL="1600200" indent="-228600" defTabSz="992188">
              <a:spcBef>
                <a:spcPct val="20000"/>
              </a:spcBef>
              <a:buFont typeface="Arial" panose="020B0604020202020204" pitchFamily="34" charset="0"/>
              <a:buChar char="–"/>
              <a:defRPr sz="2200">
                <a:solidFill>
                  <a:schemeClr val="tx1"/>
                </a:solidFill>
                <a:latin typeface="Calibri" panose="020F0502020204030204" pitchFamily="34" charset="0"/>
              </a:defRPr>
            </a:lvl4pPr>
            <a:lvl5pPr marL="2057400" indent="-228600" defTabSz="992188">
              <a:spcBef>
                <a:spcPct val="20000"/>
              </a:spcBef>
              <a:buFont typeface="Arial" panose="020B0604020202020204" pitchFamily="34" charset="0"/>
              <a:buChar char="»"/>
              <a:defRPr sz="2200">
                <a:solidFill>
                  <a:schemeClr val="tx1"/>
                </a:solidFill>
                <a:latin typeface="Calibri" panose="020F0502020204030204" pitchFamily="34" charset="0"/>
              </a:defRPr>
            </a:lvl5pPr>
            <a:lvl6pPr marL="25146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6pPr>
            <a:lvl7pPr marL="29718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7pPr>
            <a:lvl8pPr marL="34290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8pPr>
            <a:lvl9pPr marL="38862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9pPr>
          </a:lstStyle>
          <a:p>
            <a:pPr algn="ctr" eaLnBrk="1" hangingPunct="1">
              <a:lnSpc>
                <a:spcPct val="85000"/>
              </a:lnSpc>
              <a:spcBef>
                <a:spcPct val="0"/>
              </a:spcBef>
              <a:buFontTx/>
              <a:buNone/>
            </a:pPr>
            <a:r>
              <a:rPr lang="en-US" altLang="zh-CN" sz="2600" b="1" baseline="0">
                <a:solidFill>
                  <a:srgbClr val="000000"/>
                </a:solidFill>
                <a:latin typeface="Arial" panose="020B0604020202020204" pitchFamily="34" charset="0"/>
                <a:cs typeface="Arial" panose="020B0604020202020204" pitchFamily="34" charset="0"/>
              </a:rPr>
              <a:t>Luminescing Materials</a:t>
            </a:r>
          </a:p>
        </p:txBody>
      </p:sp>
      <p:pic>
        <p:nvPicPr>
          <p:cNvPr id="129027" name="Picture 8">
            <a:extLst>
              <a:ext uri="{FF2B5EF4-FFF2-40B4-BE49-F238E27FC236}">
                <a16:creationId xmlns:a16="http://schemas.microsoft.com/office/drawing/2014/main" id="{89AA2615-BCCB-A542-9222-79FE1989A7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60438"/>
            <a:ext cx="4800600"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E06DDC58-266B-F645-824A-90FF784C1B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0463" y="3949700"/>
            <a:ext cx="2081212"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864DA636-C5B2-E64D-AB33-6A6CED3D3DDC}"/>
              </a:ext>
            </a:extLst>
          </p:cNvPr>
          <p:cNvSpPr/>
          <p:nvPr/>
        </p:nvSpPr>
        <p:spPr>
          <a:xfrm>
            <a:off x="1143000" y="6616700"/>
            <a:ext cx="2273300" cy="246063"/>
          </a:xfrm>
          <a:prstGeom prst="rect">
            <a:avLst/>
          </a:prstGeom>
        </p:spPr>
        <p:txBody>
          <a:bodyPr wrap="none">
            <a:spAutoFit/>
          </a:bodyPr>
          <a:lstStyle/>
          <a:p>
            <a:pPr>
              <a:defRPr/>
            </a:pPr>
            <a:r>
              <a:rPr lang="en-US" sz="1000" baseline="0" dirty="0">
                <a:solidFill>
                  <a:schemeClr val="bg1">
                    <a:lumMod val="75000"/>
                  </a:schemeClr>
                </a:solidFill>
              </a:rPr>
              <a:t>Tian, J Solid State Lighting, 2014, 1, 11</a:t>
            </a:r>
          </a:p>
        </p:txBody>
      </p:sp>
      <p:pic>
        <p:nvPicPr>
          <p:cNvPr id="14" name="Picture 13">
            <a:extLst>
              <a:ext uri="{FF2B5EF4-FFF2-40B4-BE49-F238E27FC236}">
                <a16:creationId xmlns:a16="http://schemas.microsoft.com/office/drawing/2014/main" id="{CE684EFC-9BEA-2645-B563-D6C5AC0858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990600"/>
            <a:ext cx="3810000" cy="224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4B17BA38-C2A8-7A4B-9CFA-8DE4B5A02869}"/>
              </a:ext>
            </a:extLst>
          </p:cNvPr>
          <p:cNvSpPr/>
          <p:nvPr/>
        </p:nvSpPr>
        <p:spPr>
          <a:xfrm>
            <a:off x="7947025" y="3308350"/>
            <a:ext cx="1447800" cy="246063"/>
          </a:xfrm>
          <a:prstGeom prst="rect">
            <a:avLst/>
          </a:prstGeom>
        </p:spPr>
        <p:txBody>
          <a:bodyPr>
            <a:spAutoFit/>
          </a:bodyPr>
          <a:lstStyle/>
          <a:p>
            <a:pPr>
              <a:defRPr/>
            </a:pPr>
            <a:r>
              <a:rPr lang="en-US" sz="1000" baseline="0" dirty="0" err="1">
                <a:solidFill>
                  <a:schemeClr val="bg1">
                    <a:lumMod val="75000"/>
                  </a:schemeClr>
                </a:solidFill>
              </a:rPr>
              <a:t>Optik</a:t>
            </a:r>
            <a:r>
              <a:rPr lang="en-US" sz="1000" baseline="0" dirty="0">
                <a:solidFill>
                  <a:schemeClr val="bg1">
                    <a:lumMod val="75000"/>
                  </a:schemeClr>
                </a:solidFill>
              </a:rPr>
              <a:t>, 2018, 153, 31-42</a:t>
            </a:r>
          </a:p>
        </p:txBody>
      </p:sp>
      <p:sp>
        <p:nvSpPr>
          <p:cNvPr id="20" name="Text Box 298">
            <a:extLst>
              <a:ext uri="{FF2B5EF4-FFF2-40B4-BE49-F238E27FC236}">
                <a16:creationId xmlns:a16="http://schemas.microsoft.com/office/drawing/2014/main" id="{25399B08-8D67-6547-96ED-333EAE5FB7D9}"/>
              </a:ext>
            </a:extLst>
          </p:cNvPr>
          <p:cNvSpPr txBox="1">
            <a:spLocks noChangeArrowheads="1"/>
          </p:cNvSpPr>
          <p:nvPr/>
        </p:nvSpPr>
        <p:spPr bwMode="auto">
          <a:xfrm>
            <a:off x="3979863" y="4495800"/>
            <a:ext cx="5257800" cy="1743075"/>
          </a:xfrm>
          <a:prstGeom prst="rect">
            <a:avLst/>
          </a:prstGeom>
          <a:solidFill>
            <a:srgbClr val="EAEAEA"/>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9144" tIns="49474" rIns="9144" bIns="49474">
            <a:spAutoFit/>
          </a:bodyPr>
          <a:lstStyle>
            <a:lvl1pPr marL="341313" indent="-280988" defTabSz="911225">
              <a:defRPr sz="2600" baseline="30000">
                <a:solidFill>
                  <a:schemeClr val="tx1"/>
                </a:solidFill>
                <a:latin typeface="Times New Roman" panose="02020603050405020304" pitchFamily="18" charset="0"/>
              </a:defRPr>
            </a:lvl1pPr>
            <a:lvl2pPr marL="742950" indent="-285750" defTabSz="911225">
              <a:defRPr sz="2600" baseline="30000">
                <a:solidFill>
                  <a:schemeClr val="tx1"/>
                </a:solidFill>
                <a:latin typeface="Times New Roman" panose="02020603050405020304" pitchFamily="18" charset="0"/>
              </a:defRPr>
            </a:lvl2pPr>
            <a:lvl3pPr marL="1143000" indent="-228600" defTabSz="911225">
              <a:defRPr sz="2600" baseline="30000">
                <a:solidFill>
                  <a:schemeClr val="tx1"/>
                </a:solidFill>
                <a:latin typeface="Times New Roman" panose="02020603050405020304" pitchFamily="18" charset="0"/>
              </a:defRPr>
            </a:lvl3pPr>
            <a:lvl4pPr marL="1600200" indent="-228600" defTabSz="911225">
              <a:defRPr sz="2600" baseline="30000">
                <a:solidFill>
                  <a:schemeClr val="tx1"/>
                </a:solidFill>
                <a:latin typeface="Times New Roman" panose="02020603050405020304" pitchFamily="18" charset="0"/>
              </a:defRPr>
            </a:lvl4pPr>
            <a:lvl5pPr marL="2057400" indent="-228600" defTabSz="911225">
              <a:defRPr sz="2600" baseline="30000">
                <a:solidFill>
                  <a:schemeClr val="tx1"/>
                </a:solidFill>
                <a:latin typeface="Times New Roman" panose="02020603050405020304" pitchFamily="18" charset="0"/>
              </a:defRPr>
            </a:lvl5pPr>
            <a:lvl6pPr marL="2514600" indent="-228600" defTabSz="911225"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defTabSz="911225"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defTabSz="911225"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defTabSz="911225"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eaLnBrk="1" hangingPunct="1">
              <a:spcAft>
                <a:spcPct val="20000"/>
              </a:spcAft>
            </a:pPr>
            <a:r>
              <a:rPr lang="en-US" altLang="zh-CN" sz="2000" b="1" baseline="0">
                <a:solidFill>
                  <a:srgbClr val="0000FF"/>
                </a:solidFill>
                <a:latin typeface="Arial" panose="020B0604020202020204" pitchFamily="34" charset="0"/>
                <a:cs typeface="Arial" panose="020B0604020202020204" pitchFamily="34" charset="0"/>
              </a:rPr>
              <a:t>Objectives:</a:t>
            </a:r>
          </a:p>
          <a:p>
            <a:pPr eaLnBrk="1" hangingPunct="1">
              <a:spcAft>
                <a:spcPct val="20000"/>
              </a:spcAft>
              <a:buFont typeface="Wingdings" pitchFamily="2" charset="2"/>
              <a:buChar char="q"/>
            </a:pPr>
            <a:r>
              <a:rPr lang="en-US" altLang="zh-CN" sz="1800" baseline="0">
                <a:solidFill>
                  <a:srgbClr val="0000FF"/>
                </a:solidFill>
                <a:latin typeface="Arial" panose="020B0604020202020204" pitchFamily="34" charset="0"/>
                <a:cs typeface="Arial" panose="020B0604020202020204" pitchFamily="34" charset="0"/>
              </a:rPr>
              <a:t>To search new host materials</a:t>
            </a:r>
          </a:p>
          <a:p>
            <a:pPr eaLnBrk="1" hangingPunct="1">
              <a:spcAft>
                <a:spcPct val="20000"/>
              </a:spcAft>
              <a:buFont typeface="Wingdings" pitchFamily="2" charset="2"/>
              <a:buChar char="q"/>
            </a:pPr>
            <a:r>
              <a:rPr lang="en-US" altLang="zh-CN" sz="1800" baseline="0">
                <a:solidFill>
                  <a:srgbClr val="0000FF"/>
                </a:solidFill>
                <a:latin typeface="Arial" panose="020B0604020202020204" pitchFamily="34" charset="0"/>
                <a:cs typeface="Arial" panose="020B0604020202020204" pitchFamily="34" charset="0"/>
              </a:rPr>
              <a:t>To develop nanoscopic light emitters</a:t>
            </a:r>
          </a:p>
          <a:p>
            <a:pPr eaLnBrk="1" hangingPunct="1">
              <a:spcAft>
                <a:spcPct val="20000"/>
              </a:spcAft>
              <a:buFont typeface="Wingdings" pitchFamily="2" charset="2"/>
              <a:buChar char="q"/>
            </a:pPr>
            <a:r>
              <a:rPr lang="en-US" altLang="zh-CN" sz="1800" baseline="0">
                <a:solidFill>
                  <a:srgbClr val="0000FF"/>
                </a:solidFill>
                <a:latin typeface="Arial" panose="020B0604020202020204" pitchFamily="34" charset="0"/>
                <a:cs typeface="Arial" panose="020B0604020202020204" pitchFamily="34" charset="0"/>
              </a:rPr>
              <a:t>To explore strategies to enhance luminescence</a:t>
            </a:r>
          </a:p>
          <a:p>
            <a:pPr eaLnBrk="1" hangingPunct="1">
              <a:spcAft>
                <a:spcPct val="20000"/>
              </a:spcAft>
              <a:buFont typeface="Wingdings" pitchFamily="2" charset="2"/>
              <a:buChar char="q"/>
            </a:pPr>
            <a:r>
              <a:rPr lang="en-US" altLang="zh-CN" sz="1800" baseline="0">
                <a:solidFill>
                  <a:srgbClr val="0000FF"/>
                </a:solidFill>
                <a:latin typeface="Arial" panose="020B0604020202020204" pitchFamily="34" charset="0"/>
                <a:cs typeface="Arial" panose="020B0604020202020204" pitchFamily="34" charset="0"/>
              </a:rPr>
              <a:t>To understand structured-related mechanisms</a:t>
            </a:r>
          </a:p>
        </p:txBody>
      </p:sp>
      <p:sp>
        <p:nvSpPr>
          <p:cNvPr id="10" name="Rectangle 9">
            <a:extLst>
              <a:ext uri="{FF2B5EF4-FFF2-40B4-BE49-F238E27FC236}">
                <a16:creationId xmlns:a16="http://schemas.microsoft.com/office/drawing/2014/main" id="{DCFAB866-27E9-EC4B-9AB7-5705AE84126D}"/>
              </a:ext>
            </a:extLst>
          </p:cNvPr>
          <p:cNvSpPr>
            <a:spLocks noChangeArrowheads="1"/>
          </p:cNvSpPr>
          <p:nvPr/>
        </p:nvSpPr>
        <p:spPr bwMode="auto">
          <a:xfrm>
            <a:off x="3675063" y="890588"/>
            <a:ext cx="1811337" cy="22510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defTabSz="992188">
              <a:defRPr sz="2600" baseline="30000">
                <a:solidFill>
                  <a:schemeClr val="tx1"/>
                </a:solidFill>
                <a:latin typeface="Times New Roman" panose="02020603050405020304" pitchFamily="18" charset="0"/>
              </a:defRPr>
            </a:lvl1pPr>
            <a:lvl2pPr defTabSz="992188">
              <a:defRPr sz="2600" baseline="30000">
                <a:solidFill>
                  <a:schemeClr val="tx1"/>
                </a:solidFill>
                <a:latin typeface="Times New Roman" panose="02020603050405020304" pitchFamily="18" charset="0"/>
              </a:defRPr>
            </a:lvl2pPr>
            <a:lvl3pPr defTabSz="992188">
              <a:defRPr sz="2600" baseline="30000">
                <a:solidFill>
                  <a:schemeClr val="tx1"/>
                </a:solidFill>
                <a:latin typeface="Times New Roman" panose="02020603050405020304" pitchFamily="18" charset="0"/>
              </a:defRPr>
            </a:lvl3pPr>
            <a:lvl4pPr defTabSz="992188">
              <a:defRPr sz="2600" baseline="30000">
                <a:solidFill>
                  <a:schemeClr val="tx1"/>
                </a:solidFill>
                <a:latin typeface="Times New Roman" panose="02020603050405020304" pitchFamily="18" charset="0"/>
              </a:defRPr>
            </a:lvl4pPr>
            <a:lvl5pPr defTabSz="992188">
              <a:defRPr sz="2600" baseline="30000">
                <a:solidFill>
                  <a:schemeClr val="tx1"/>
                </a:solidFill>
                <a:latin typeface="Times New Roman" panose="02020603050405020304" pitchFamily="18" charset="0"/>
              </a:defRPr>
            </a:lvl5pPr>
            <a:lvl6pPr marL="2278063" indent="1588" defTabSz="992188" eaLnBrk="0" fontAlgn="base" hangingPunct="0">
              <a:spcBef>
                <a:spcPct val="0"/>
              </a:spcBef>
              <a:spcAft>
                <a:spcPct val="0"/>
              </a:spcAft>
              <a:defRPr sz="2600" baseline="30000">
                <a:solidFill>
                  <a:schemeClr val="tx1"/>
                </a:solidFill>
                <a:latin typeface="Times New Roman" panose="02020603050405020304" pitchFamily="18" charset="0"/>
              </a:defRPr>
            </a:lvl6pPr>
            <a:lvl7pPr marL="2735263" indent="1588" defTabSz="992188" eaLnBrk="0" fontAlgn="base" hangingPunct="0">
              <a:spcBef>
                <a:spcPct val="0"/>
              </a:spcBef>
              <a:spcAft>
                <a:spcPct val="0"/>
              </a:spcAft>
              <a:defRPr sz="2600" baseline="30000">
                <a:solidFill>
                  <a:schemeClr val="tx1"/>
                </a:solidFill>
                <a:latin typeface="Times New Roman" panose="02020603050405020304" pitchFamily="18" charset="0"/>
              </a:defRPr>
            </a:lvl7pPr>
            <a:lvl8pPr marL="3192463" indent="1588" defTabSz="992188" eaLnBrk="0" fontAlgn="base" hangingPunct="0">
              <a:spcBef>
                <a:spcPct val="0"/>
              </a:spcBef>
              <a:spcAft>
                <a:spcPct val="0"/>
              </a:spcAft>
              <a:defRPr sz="2600" baseline="30000">
                <a:solidFill>
                  <a:schemeClr val="tx1"/>
                </a:solidFill>
                <a:latin typeface="Times New Roman" panose="02020603050405020304" pitchFamily="18" charset="0"/>
              </a:defRPr>
            </a:lvl8pPr>
            <a:lvl9pPr marL="3649663" indent="1588" defTabSz="992188" eaLnBrk="0" fontAlgn="base" hangingPunct="0">
              <a:spcBef>
                <a:spcPct val="0"/>
              </a:spcBef>
              <a:spcAft>
                <a:spcPct val="0"/>
              </a:spcAft>
              <a:defRPr sz="2600" baseline="30000">
                <a:solidFill>
                  <a:schemeClr val="tx1"/>
                </a:solidFill>
                <a:latin typeface="Times New Roman" panose="02020603050405020304" pitchFamily="18" charset="0"/>
              </a:defRPr>
            </a:lvl9pPr>
          </a:lstStyle>
          <a:p>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20"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162">
            <a:extLst>
              <a:ext uri="{FF2B5EF4-FFF2-40B4-BE49-F238E27FC236}">
                <a16:creationId xmlns:a16="http://schemas.microsoft.com/office/drawing/2014/main" id="{D7E7B6E0-E444-8844-9CDC-875CB0BFC818}"/>
              </a:ext>
            </a:extLst>
          </p:cNvPr>
          <p:cNvSpPr>
            <a:spLocks noChangeArrowheads="1"/>
          </p:cNvSpPr>
          <p:nvPr/>
        </p:nvSpPr>
        <p:spPr bwMode="auto">
          <a:xfrm>
            <a:off x="0" y="0"/>
            <a:ext cx="10058400" cy="639763"/>
          </a:xfrm>
          <a:prstGeom prst="rect">
            <a:avLst/>
          </a:prstGeom>
          <a:gradFill rotWithShape="1">
            <a:gsLst>
              <a:gs pos="0">
                <a:srgbClr val="0066FF"/>
              </a:gs>
              <a:gs pos="100000">
                <a:srgbClr val="92D05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171" tIns="45583" rIns="91171" bIns="45583" anchor="ctr"/>
          <a:lstStyle>
            <a:lvl1pPr>
              <a:defRPr sz="2600" baseline="30000">
                <a:solidFill>
                  <a:schemeClr val="tx1"/>
                </a:solidFill>
                <a:latin typeface="Times New Roman" panose="02020603050405020304" pitchFamily="18" charset="0"/>
              </a:defRPr>
            </a:lvl1pPr>
            <a:lvl2pPr marL="742950" indent="-285750">
              <a:defRPr sz="2600" baseline="30000">
                <a:solidFill>
                  <a:schemeClr val="tx1"/>
                </a:solidFill>
                <a:latin typeface="Times New Roman" panose="02020603050405020304" pitchFamily="18" charset="0"/>
              </a:defRPr>
            </a:lvl2pPr>
            <a:lvl3pPr marL="1143000" indent="-228600">
              <a:defRPr sz="2600" baseline="30000">
                <a:solidFill>
                  <a:schemeClr val="tx1"/>
                </a:solidFill>
                <a:latin typeface="Times New Roman" panose="02020603050405020304" pitchFamily="18" charset="0"/>
              </a:defRPr>
            </a:lvl3pPr>
            <a:lvl4pPr marL="1600200" indent="-228600">
              <a:defRPr sz="2600" baseline="30000">
                <a:solidFill>
                  <a:schemeClr val="tx1"/>
                </a:solidFill>
                <a:latin typeface="Times New Roman" panose="02020603050405020304" pitchFamily="18" charset="0"/>
              </a:defRPr>
            </a:lvl4pPr>
            <a:lvl5pPr marL="2057400" indent="-228600">
              <a:defRPr sz="2600" baseline="3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eaLnBrk="1" hangingPunct="1"/>
            <a:endParaRPr lang="en-US" altLang="en-US">
              <a:solidFill>
                <a:srgbClr val="000000"/>
              </a:solidFill>
              <a:cs typeface="Arial" panose="020B0604020202020204" pitchFamily="34" charset="0"/>
            </a:endParaRPr>
          </a:p>
        </p:txBody>
      </p:sp>
      <p:sp>
        <p:nvSpPr>
          <p:cNvPr id="131074" name="Text Box 6">
            <a:extLst>
              <a:ext uri="{FF2B5EF4-FFF2-40B4-BE49-F238E27FC236}">
                <a16:creationId xmlns:a16="http://schemas.microsoft.com/office/drawing/2014/main" id="{D17BCB89-6890-2A49-9657-6477186966CF}"/>
              </a:ext>
            </a:extLst>
          </p:cNvPr>
          <p:cNvSpPr txBox="1">
            <a:spLocks noChangeArrowheads="1"/>
          </p:cNvSpPr>
          <p:nvPr/>
        </p:nvSpPr>
        <p:spPr bwMode="auto">
          <a:xfrm>
            <a:off x="0" y="157163"/>
            <a:ext cx="100584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92188">
              <a:spcBef>
                <a:spcPct val="20000"/>
              </a:spcBef>
              <a:buChar char="•"/>
              <a:defRPr sz="3500">
                <a:solidFill>
                  <a:schemeClr val="tx1"/>
                </a:solidFill>
                <a:latin typeface="Times New Roman" panose="02020603050405020304" pitchFamily="18" charset="0"/>
              </a:defRPr>
            </a:lvl1pPr>
            <a:lvl2pPr marL="742950" indent="-285750" defTabSz="992188">
              <a:spcBef>
                <a:spcPct val="20000"/>
              </a:spcBef>
              <a:buChar char="–"/>
              <a:defRPr sz="3000">
                <a:solidFill>
                  <a:schemeClr val="tx1"/>
                </a:solidFill>
                <a:latin typeface="Times New Roman" panose="02020603050405020304" pitchFamily="18" charset="0"/>
              </a:defRPr>
            </a:lvl2pPr>
            <a:lvl3pPr marL="1143000" indent="-228600" defTabSz="992188">
              <a:spcBef>
                <a:spcPct val="20000"/>
              </a:spcBef>
              <a:buChar char="•"/>
              <a:defRPr sz="2600">
                <a:solidFill>
                  <a:schemeClr val="tx1"/>
                </a:solidFill>
                <a:latin typeface="Times New Roman" panose="02020603050405020304" pitchFamily="18" charset="0"/>
              </a:defRPr>
            </a:lvl3pPr>
            <a:lvl4pPr marL="1600200" indent="-228600" defTabSz="992188">
              <a:spcBef>
                <a:spcPct val="20000"/>
              </a:spcBef>
              <a:buChar char="–"/>
              <a:defRPr sz="2200">
                <a:solidFill>
                  <a:schemeClr val="tx1"/>
                </a:solidFill>
                <a:latin typeface="Times New Roman" panose="02020603050405020304" pitchFamily="18" charset="0"/>
              </a:defRPr>
            </a:lvl4pPr>
            <a:lvl5pPr marL="2057400" indent="-228600" defTabSz="992188">
              <a:spcBef>
                <a:spcPct val="20000"/>
              </a:spcBef>
              <a:buChar char="»"/>
              <a:defRPr sz="2200">
                <a:solidFill>
                  <a:schemeClr val="tx1"/>
                </a:solidFill>
                <a:latin typeface="Times New Roman" panose="02020603050405020304" pitchFamily="18" charset="0"/>
              </a:defRPr>
            </a:lvl5pPr>
            <a:lvl6pPr marL="2514600" indent="-228600" defTabSz="992188" eaLnBrk="0" fontAlgn="base" hangingPunct="0">
              <a:spcBef>
                <a:spcPct val="20000"/>
              </a:spcBef>
              <a:spcAft>
                <a:spcPct val="0"/>
              </a:spcAft>
              <a:buChar char="»"/>
              <a:defRPr sz="2200">
                <a:solidFill>
                  <a:schemeClr val="tx1"/>
                </a:solidFill>
                <a:latin typeface="Times New Roman" panose="02020603050405020304" pitchFamily="18" charset="0"/>
              </a:defRPr>
            </a:lvl6pPr>
            <a:lvl7pPr marL="2971800" indent="-228600" defTabSz="992188" eaLnBrk="0" fontAlgn="base" hangingPunct="0">
              <a:spcBef>
                <a:spcPct val="20000"/>
              </a:spcBef>
              <a:spcAft>
                <a:spcPct val="0"/>
              </a:spcAft>
              <a:buChar char="»"/>
              <a:defRPr sz="2200">
                <a:solidFill>
                  <a:schemeClr val="tx1"/>
                </a:solidFill>
                <a:latin typeface="Times New Roman" panose="02020603050405020304" pitchFamily="18" charset="0"/>
              </a:defRPr>
            </a:lvl7pPr>
            <a:lvl8pPr marL="3429000" indent="-228600" defTabSz="992188" eaLnBrk="0" fontAlgn="base" hangingPunct="0">
              <a:spcBef>
                <a:spcPct val="20000"/>
              </a:spcBef>
              <a:spcAft>
                <a:spcPct val="0"/>
              </a:spcAft>
              <a:buChar char="»"/>
              <a:defRPr sz="2200">
                <a:solidFill>
                  <a:schemeClr val="tx1"/>
                </a:solidFill>
                <a:latin typeface="Times New Roman" panose="02020603050405020304" pitchFamily="18" charset="0"/>
              </a:defRPr>
            </a:lvl8pPr>
            <a:lvl9pPr marL="3886200" indent="-228600" defTabSz="992188" eaLnBrk="0" fontAlgn="base" hangingPunct="0">
              <a:spcBef>
                <a:spcPct val="20000"/>
              </a:spcBef>
              <a:spcAft>
                <a:spcPct val="0"/>
              </a:spcAft>
              <a:buChar char="»"/>
              <a:defRPr sz="2200">
                <a:solidFill>
                  <a:schemeClr val="tx1"/>
                </a:solidFill>
                <a:latin typeface="Times New Roman" panose="02020603050405020304" pitchFamily="18" charset="0"/>
              </a:defRPr>
            </a:lvl9pPr>
          </a:lstStyle>
          <a:p>
            <a:pPr algn="ctr" eaLnBrk="1" hangingPunct="1">
              <a:lnSpc>
                <a:spcPct val="85000"/>
              </a:lnSpc>
              <a:spcBef>
                <a:spcPct val="0"/>
              </a:spcBef>
              <a:buFontTx/>
              <a:buNone/>
            </a:pPr>
            <a:r>
              <a:rPr lang="en-US" altLang="zh-CN" sz="2600" b="1" baseline="0">
                <a:solidFill>
                  <a:srgbClr val="000000"/>
                </a:solidFill>
                <a:latin typeface="Arial" panose="020B0604020202020204" pitchFamily="34" charset="0"/>
                <a:ea typeface="SimSun" panose="02010600030101010101" pitchFamily="2" charset="-122"/>
                <a:cs typeface="Arial" panose="020B0604020202020204" pitchFamily="34" charset="0"/>
              </a:rPr>
              <a:t>Luminescing Nanoparticles</a:t>
            </a:r>
          </a:p>
        </p:txBody>
      </p:sp>
      <p:sp>
        <p:nvSpPr>
          <p:cNvPr id="137" name="Rectangle 17">
            <a:extLst>
              <a:ext uri="{FF2B5EF4-FFF2-40B4-BE49-F238E27FC236}">
                <a16:creationId xmlns:a16="http://schemas.microsoft.com/office/drawing/2014/main" id="{E8837D3A-C458-8B4D-864E-22D158DF0094}"/>
              </a:ext>
            </a:extLst>
          </p:cNvPr>
          <p:cNvSpPr>
            <a:spLocks noChangeArrowheads="1"/>
          </p:cNvSpPr>
          <p:nvPr/>
        </p:nvSpPr>
        <p:spPr bwMode="auto">
          <a:xfrm>
            <a:off x="533400" y="1198563"/>
            <a:ext cx="9144000" cy="4835525"/>
          </a:xfrm>
          <a:prstGeom prst="rect">
            <a:avLst/>
          </a:prstGeom>
          <a:noFill/>
          <a:ln>
            <a:noFill/>
          </a:ln>
        </p:spPr>
        <p:txBody>
          <a:bodyPr lIns="99201" tIns="49599" rIns="99201" bIns="49599">
            <a:spAutoFit/>
          </a:bodyPr>
          <a:lstStyle>
            <a:lvl1pPr marL="465138" indent="-465138" defTabSz="992188">
              <a:defRPr sz="2600" baseline="30000">
                <a:solidFill>
                  <a:schemeClr val="tx1"/>
                </a:solidFill>
                <a:latin typeface="Times New Roman" panose="02020603050405020304" pitchFamily="18" charset="0"/>
              </a:defRPr>
            </a:lvl1pPr>
            <a:lvl2pPr marL="742950" indent="-285750" defTabSz="992188">
              <a:defRPr sz="2600" baseline="30000">
                <a:solidFill>
                  <a:schemeClr val="tx1"/>
                </a:solidFill>
                <a:latin typeface="Times New Roman" panose="02020603050405020304" pitchFamily="18" charset="0"/>
              </a:defRPr>
            </a:lvl2pPr>
            <a:lvl3pPr marL="1143000" indent="-228600" defTabSz="992188">
              <a:defRPr sz="2600" baseline="30000">
                <a:solidFill>
                  <a:schemeClr val="tx1"/>
                </a:solidFill>
                <a:latin typeface="Times New Roman" panose="02020603050405020304" pitchFamily="18" charset="0"/>
              </a:defRPr>
            </a:lvl3pPr>
            <a:lvl4pPr marL="1600200" indent="-228600" defTabSz="992188">
              <a:defRPr sz="2600" baseline="30000">
                <a:solidFill>
                  <a:schemeClr val="tx1"/>
                </a:solidFill>
                <a:latin typeface="Times New Roman" panose="02020603050405020304" pitchFamily="18" charset="0"/>
              </a:defRPr>
            </a:lvl4pPr>
            <a:lvl5pPr marL="2057400" indent="-228600" defTabSz="992188">
              <a:defRPr sz="2600" baseline="30000">
                <a:solidFill>
                  <a:schemeClr val="tx1"/>
                </a:solidFill>
                <a:latin typeface="Times New Roman" panose="02020603050405020304" pitchFamily="18" charset="0"/>
              </a:defRPr>
            </a:lvl5pPr>
            <a:lvl6pPr marL="2514600" indent="-228600" defTabSz="992188"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defTabSz="992188"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defTabSz="992188"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defTabSz="992188"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marL="0" indent="0">
              <a:spcBef>
                <a:spcPts val="538"/>
              </a:spcBef>
              <a:spcAft>
                <a:spcPts val="538"/>
              </a:spcAft>
              <a:buClr>
                <a:srgbClr val="3333CC"/>
              </a:buClr>
              <a:defRPr/>
            </a:pPr>
            <a:r>
              <a:rPr lang="en-US" altLang="zh-CN" sz="2000" b="1" baseline="0" dirty="0">
                <a:solidFill>
                  <a:srgbClr val="0033CC"/>
                </a:solidFill>
                <a:ea typeface="SimSun" panose="02010600030101010101" pitchFamily="2" charset="-122"/>
              </a:rPr>
              <a:t>In general and potentially:</a:t>
            </a:r>
          </a:p>
          <a:p>
            <a:pPr marL="0" indent="0">
              <a:spcBef>
                <a:spcPts val="538"/>
              </a:spcBef>
              <a:spcAft>
                <a:spcPts val="538"/>
              </a:spcAft>
              <a:buClr>
                <a:srgbClr val="3333CC"/>
              </a:buClr>
              <a:defRPr/>
            </a:pPr>
            <a:r>
              <a:rPr lang="en-US" altLang="zh-CN" sz="1800" baseline="0" dirty="0">
                <a:ea typeface="SimSun" panose="02010600030101010101" pitchFamily="2" charset="-122"/>
              </a:rPr>
              <a:t>High quantum efficiencies, sharp emission peaks, high photostability, emission wavelength tunability, and may emit light when irradiated by ionizing radiation</a:t>
            </a:r>
          </a:p>
          <a:p>
            <a:pPr marL="0" indent="0">
              <a:spcBef>
                <a:spcPts val="1200"/>
              </a:spcBef>
              <a:spcAft>
                <a:spcPts val="538"/>
              </a:spcAft>
              <a:buClr>
                <a:srgbClr val="3333CC"/>
              </a:buClr>
              <a:defRPr/>
            </a:pPr>
            <a:r>
              <a:rPr lang="en-US" altLang="zh-CN" sz="2000" b="1" baseline="0" dirty="0">
                <a:solidFill>
                  <a:srgbClr val="0033CC"/>
                </a:solidFill>
                <a:ea typeface="SimSun" panose="02010600030101010101" pitchFamily="2" charset="-122"/>
              </a:rPr>
              <a:t>Bioimaging: </a:t>
            </a:r>
          </a:p>
          <a:p>
            <a:pPr marL="0" indent="0">
              <a:spcBef>
                <a:spcPts val="538"/>
              </a:spcBef>
              <a:spcAft>
                <a:spcPts val="538"/>
              </a:spcAft>
              <a:buClr>
                <a:srgbClr val="3333CC"/>
              </a:buClr>
              <a:defRPr/>
            </a:pPr>
            <a:r>
              <a:rPr lang="en-US" altLang="zh-CN" sz="1800" b="1" baseline="0" dirty="0">
                <a:ea typeface="SimSun" panose="02010600030101010101" pitchFamily="2" charset="-122"/>
              </a:rPr>
              <a:t>Organic dyes:</a:t>
            </a:r>
            <a:r>
              <a:rPr lang="en-US" altLang="zh-CN" sz="1800" baseline="0" dirty="0">
                <a:ea typeface="SimSun" panose="02010600030101010101" pitchFamily="2" charset="-122"/>
              </a:rPr>
              <a:t> suffer from photobleaching and broad emission</a:t>
            </a:r>
            <a:r>
              <a:rPr lang="en-US" altLang="zh-CN" sz="1800" b="1" baseline="0" dirty="0">
                <a:ea typeface="SimSun" panose="02010600030101010101" pitchFamily="2" charset="-122"/>
              </a:rPr>
              <a:t> </a:t>
            </a:r>
          </a:p>
          <a:p>
            <a:pPr marL="0" indent="0">
              <a:spcBef>
                <a:spcPts val="538"/>
              </a:spcBef>
              <a:spcAft>
                <a:spcPts val="538"/>
              </a:spcAft>
              <a:buClr>
                <a:srgbClr val="3333CC"/>
              </a:buClr>
              <a:defRPr/>
            </a:pPr>
            <a:r>
              <a:rPr lang="en-US" altLang="zh-CN" sz="1800" b="1" baseline="0" dirty="0">
                <a:ea typeface="SimSun" panose="02010600030101010101" pitchFamily="2" charset="-122"/>
              </a:rPr>
              <a:t>Quantum dots:</a:t>
            </a:r>
            <a:r>
              <a:rPr lang="en-US" altLang="zh-CN" sz="1800" baseline="0" dirty="0">
                <a:ea typeface="SimSun" panose="02010600030101010101" pitchFamily="2" charset="-122"/>
              </a:rPr>
              <a:t> exhibit toxicity</a:t>
            </a:r>
          </a:p>
          <a:p>
            <a:pPr marL="0" indent="0">
              <a:spcBef>
                <a:spcPts val="538"/>
              </a:spcBef>
              <a:spcAft>
                <a:spcPts val="538"/>
              </a:spcAft>
              <a:buClr>
                <a:srgbClr val="3333CC"/>
              </a:buClr>
              <a:defRPr/>
            </a:pPr>
            <a:r>
              <a:rPr lang="en-US" altLang="zh-CN" sz="1800" b="1" baseline="0" dirty="0">
                <a:ea typeface="SimSun" panose="02010600030101010101" pitchFamily="2" charset="-122"/>
              </a:rPr>
              <a:t>Lanthanide-doped NPs:</a:t>
            </a:r>
            <a:r>
              <a:rPr lang="en-US" altLang="zh-CN" sz="1800" baseline="0" dirty="0">
                <a:ea typeface="SimSun" panose="02010600030101010101" pitchFamily="2" charset="-122"/>
              </a:rPr>
              <a:t> </a:t>
            </a:r>
          </a:p>
          <a:p>
            <a:pPr marL="177800" indent="0">
              <a:spcBef>
                <a:spcPts val="0"/>
              </a:spcBef>
              <a:spcAft>
                <a:spcPts val="0"/>
              </a:spcAft>
              <a:buClr>
                <a:srgbClr val="3333CC"/>
              </a:buClr>
              <a:defRPr/>
            </a:pPr>
            <a:r>
              <a:rPr lang="en-US" altLang="zh-CN" sz="1800" baseline="0" dirty="0">
                <a:ea typeface="SimSun" panose="02010600030101010101" pitchFamily="2" charset="-122"/>
              </a:rPr>
              <a:t>(1) wide excitation range: UV to NIR</a:t>
            </a:r>
          </a:p>
          <a:p>
            <a:pPr marL="177800" indent="0">
              <a:spcBef>
                <a:spcPts val="0"/>
              </a:spcBef>
              <a:spcAft>
                <a:spcPts val="0"/>
              </a:spcAft>
              <a:buClr>
                <a:srgbClr val="3333CC"/>
              </a:buClr>
              <a:defRPr/>
            </a:pPr>
            <a:r>
              <a:rPr lang="en-US" altLang="zh-CN" sz="1800" baseline="0" dirty="0">
                <a:ea typeface="SimSun" panose="02010600030101010101" pitchFamily="2" charset="-122"/>
              </a:rPr>
              <a:t>(2) broad emission wavelengths</a:t>
            </a:r>
          </a:p>
          <a:p>
            <a:pPr marL="457200" indent="-279400">
              <a:spcBef>
                <a:spcPts val="0"/>
              </a:spcBef>
              <a:spcAft>
                <a:spcPts val="0"/>
              </a:spcAft>
              <a:buClr>
                <a:srgbClr val="3333CC"/>
              </a:buClr>
              <a:defRPr/>
            </a:pPr>
            <a:r>
              <a:rPr lang="en-US" altLang="zh-CN" sz="1800" baseline="0" dirty="0">
                <a:ea typeface="SimSun" panose="02010600030101010101" pitchFamily="2" charset="-122"/>
              </a:rPr>
              <a:t>(3) enhanced photostability</a:t>
            </a:r>
          </a:p>
          <a:p>
            <a:pPr marL="457200" indent="-279400">
              <a:spcBef>
                <a:spcPts val="0"/>
              </a:spcBef>
              <a:spcAft>
                <a:spcPts val="0"/>
              </a:spcAft>
              <a:buClr>
                <a:srgbClr val="3333CC"/>
              </a:buClr>
              <a:defRPr/>
            </a:pPr>
            <a:r>
              <a:rPr lang="en-US" altLang="zh-CN" sz="1800" baseline="0" dirty="0">
                <a:ea typeface="SimSun" panose="02010600030101010101" pitchFamily="2" charset="-122"/>
              </a:rPr>
              <a:t>(4) large </a:t>
            </a:r>
            <a:r>
              <a:rPr lang="en-US" altLang="zh-CN" sz="1800" baseline="0" dirty="0" err="1">
                <a:ea typeface="SimSun" panose="02010600030101010101" pitchFamily="2" charset="-122"/>
              </a:rPr>
              <a:t>Stoke’s</a:t>
            </a:r>
            <a:r>
              <a:rPr lang="en-US" altLang="zh-CN" sz="1800" baseline="0" dirty="0">
                <a:ea typeface="SimSun" panose="02010600030101010101" pitchFamily="2" charset="-122"/>
              </a:rPr>
              <a:t> shift</a:t>
            </a:r>
          </a:p>
          <a:p>
            <a:pPr marL="457200" indent="-279400">
              <a:spcBef>
                <a:spcPts val="0"/>
              </a:spcBef>
              <a:spcAft>
                <a:spcPts val="0"/>
              </a:spcAft>
              <a:buClr>
                <a:srgbClr val="3333CC"/>
              </a:buClr>
              <a:defRPr/>
            </a:pPr>
            <a:r>
              <a:rPr lang="en-US" altLang="zh-CN" sz="1800" baseline="0" dirty="0">
                <a:ea typeface="SimSun" panose="02010600030101010101" pitchFamily="2" charset="-122"/>
              </a:rPr>
              <a:t>(5) increased lifetimes (milliseconds)  </a:t>
            </a:r>
          </a:p>
          <a:p>
            <a:pPr marL="457200" indent="-279400">
              <a:spcBef>
                <a:spcPts val="0"/>
              </a:spcBef>
              <a:spcAft>
                <a:spcPts val="0"/>
              </a:spcAft>
              <a:buClr>
                <a:srgbClr val="3333CC"/>
              </a:buClr>
              <a:defRPr/>
            </a:pPr>
            <a:r>
              <a:rPr lang="en-US" altLang="zh-CN" sz="1800" baseline="0" dirty="0">
                <a:ea typeface="SimSun" panose="02010600030101010101" pitchFamily="2" charset="-122"/>
              </a:rPr>
              <a:t>(6) </a:t>
            </a:r>
            <a:r>
              <a:rPr lang="en-US" altLang="zh-CN" sz="1800" baseline="0" dirty="0" err="1">
                <a:ea typeface="SimSun" panose="02010600030101010101" pitchFamily="2" charset="-122"/>
              </a:rPr>
              <a:t>upconversion</a:t>
            </a:r>
            <a:r>
              <a:rPr lang="en-US" altLang="zh-CN" sz="1800" baseline="0" dirty="0">
                <a:ea typeface="SimSun" panose="02010600030101010101" pitchFamily="2" charset="-122"/>
              </a:rPr>
              <a:t> emission, and</a:t>
            </a:r>
          </a:p>
          <a:p>
            <a:pPr marL="457200" indent="-279400">
              <a:spcBef>
                <a:spcPts val="0"/>
              </a:spcBef>
              <a:spcAft>
                <a:spcPts val="0"/>
              </a:spcAft>
              <a:buClr>
                <a:srgbClr val="3333CC"/>
              </a:buClr>
              <a:defRPr/>
            </a:pPr>
            <a:r>
              <a:rPr lang="en-US" altLang="zh-CN" sz="1800" baseline="0" dirty="0">
                <a:ea typeface="SimSun" panose="02010600030101010101" pitchFamily="2" charset="-122"/>
              </a:rPr>
              <a:t>(7) high water dispersibility, biocompatibility, stealthy nature and preferably targeting ability</a:t>
            </a:r>
          </a:p>
        </p:txBody>
      </p:sp>
      <p:sp>
        <p:nvSpPr>
          <p:cNvPr id="7" name="Rectangle 6">
            <a:extLst>
              <a:ext uri="{FF2B5EF4-FFF2-40B4-BE49-F238E27FC236}">
                <a16:creationId xmlns:a16="http://schemas.microsoft.com/office/drawing/2014/main" id="{A8D4E5E0-C6E4-DE4E-B5D4-9C48E6113F83}"/>
              </a:ext>
            </a:extLst>
          </p:cNvPr>
          <p:cNvSpPr>
            <a:spLocks noChangeArrowheads="1"/>
          </p:cNvSpPr>
          <p:nvPr/>
        </p:nvSpPr>
        <p:spPr bwMode="auto">
          <a:xfrm>
            <a:off x="4572000" y="4146550"/>
            <a:ext cx="46466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600" baseline="0"/>
              <a:t>minimizes the autofluorescence and scattering of light</a:t>
            </a:r>
          </a:p>
        </p:txBody>
      </p:sp>
      <p:sp>
        <p:nvSpPr>
          <p:cNvPr id="9" name="Rectangle 8">
            <a:extLst>
              <a:ext uri="{FF2B5EF4-FFF2-40B4-BE49-F238E27FC236}">
                <a16:creationId xmlns:a16="http://schemas.microsoft.com/office/drawing/2014/main" id="{3B063942-3DAD-1F42-A211-2ED1D78B52C9}"/>
              </a:ext>
            </a:extLst>
          </p:cNvPr>
          <p:cNvSpPr>
            <a:spLocks noChangeArrowheads="1"/>
          </p:cNvSpPr>
          <p:nvPr/>
        </p:nvSpPr>
        <p:spPr bwMode="auto">
          <a:xfrm>
            <a:off x="4572000" y="4511675"/>
            <a:ext cx="46466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600" baseline="0"/>
              <a:t>due to parity forbidden transitions occurring within 4f shell shielded by 5s and 5p orbitals,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7">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7">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7">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7">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7">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7">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7">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7">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7">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7">
                                            <p:txEl>
                                              <p:pRg st="12" end="12"/>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162">
            <a:extLst>
              <a:ext uri="{FF2B5EF4-FFF2-40B4-BE49-F238E27FC236}">
                <a16:creationId xmlns:a16="http://schemas.microsoft.com/office/drawing/2014/main" id="{279944D2-0763-DE46-A56D-21BC3C362001}"/>
              </a:ext>
            </a:extLst>
          </p:cNvPr>
          <p:cNvSpPr>
            <a:spLocks noChangeArrowheads="1"/>
          </p:cNvSpPr>
          <p:nvPr/>
        </p:nvSpPr>
        <p:spPr bwMode="auto">
          <a:xfrm>
            <a:off x="0" y="0"/>
            <a:ext cx="10058400" cy="639763"/>
          </a:xfrm>
          <a:prstGeom prst="rect">
            <a:avLst/>
          </a:prstGeom>
          <a:gradFill rotWithShape="1">
            <a:gsLst>
              <a:gs pos="0">
                <a:srgbClr val="0066FF"/>
              </a:gs>
              <a:gs pos="100000">
                <a:srgbClr val="92D05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171" tIns="45583" rIns="91171" bIns="45583" anchor="ctr"/>
          <a:lstStyle>
            <a:lvl1pPr>
              <a:defRPr sz="2600" baseline="30000">
                <a:solidFill>
                  <a:schemeClr val="tx1"/>
                </a:solidFill>
                <a:latin typeface="Times New Roman" panose="02020603050405020304" pitchFamily="18" charset="0"/>
              </a:defRPr>
            </a:lvl1pPr>
            <a:lvl2pPr marL="742950" indent="-285750">
              <a:defRPr sz="2600" baseline="30000">
                <a:solidFill>
                  <a:schemeClr val="tx1"/>
                </a:solidFill>
                <a:latin typeface="Times New Roman" panose="02020603050405020304" pitchFamily="18" charset="0"/>
              </a:defRPr>
            </a:lvl2pPr>
            <a:lvl3pPr marL="1143000" indent="-228600">
              <a:defRPr sz="2600" baseline="30000">
                <a:solidFill>
                  <a:schemeClr val="tx1"/>
                </a:solidFill>
                <a:latin typeface="Times New Roman" panose="02020603050405020304" pitchFamily="18" charset="0"/>
              </a:defRPr>
            </a:lvl3pPr>
            <a:lvl4pPr marL="1600200" indent="-228600">
              <a:defRPr sz="2600" baseline="30000">
                <a:solidFill>
                  <a:schemeClr val="tx1"/>
                </a:solidFill>
                <a:latin typeface="Times New Roman" panose="02020603050405020304" pitchFamily="18" charset="0"/>
              </a:defRPr>
            </a:lvl4pPr>
            <a:lvl5pPr marL="2057400" indent="-228600">
              <a:defRPr sz="2600" baseline="3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eaLnBrk="1" hangingPunct="1"/>
            <a:endParaRPr lang="en-US" altLang="en-US">
              <a:solidFill>
                <a:srgbClr val="000000"/>
              </a:solidFill>
              <a:cs typeface="Arial" panose="020B0604020202020204" pitchFamily="34" charset="0"/>
            </a:endParaRPr>
          </a:p>
        </p:txBody>
      </p:sp>
      <p:sp>
        <p:nvSpPr>
          <p:cNvPr id="133122" name="Text Box 22">
            <a:extLst>
              <a:ext uri="{FF2B5EF4-FFF2-40B4-BE49-F238E27FC236}">
                <a16:creationId xmlns:a16="http://schemas.microsoft.com/office/drawing/2014/main" id="{45B2CF54-EB4C-7D4E-865F-F69108CB4C77}"/>
              </a:ext>
            </a:extLst>
          </p:cNvPr>
          <p:cNvSpPr txBox="1">
            <a:spLocks noChangeArrowheads="1"/>
          </p:cNvSpPr>
          <p:nvPr/>
        </p:nvSpPr>
        <p:spPr bwMode="auto">
          <a:xfrm>
            <a:off x="0" y="65088"/>
            <a:ext cx="10058400"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987" tIns="49492" rIns="98987" bIns="49492">
            <a:spAutoFit/>
          </a:bodyPr>
          <a:lstStyle>
            <a:lvl1pPr defTabSz="992188">
              <a:spcBef>
                <a:spcPct val="20000"/>
              </a:spcBef>
              <a:buChar char="•"/>
              <a:defRPr sz="3500">
                <a:solidFill>
                  <a:schemeClr val="tx1"/>
                </a:solidFill>
                <a:latin typeface="Times New Roman" panose="02020603050405020304" pitchFamily="18" charset="0"/>
              </a:defRPr>
            </a:lvl1pPr>
            <a:lvl2pPr marL="742950" indent="-285750" defTabSz="992188">
              <a:spcBef>
                <a:spcPct val="20000"/>
              </a:spcBef>
              <a:buChar char="–"/>
              <a:defRPr sz="3000">
                <a:solidFill>
                  <a:schemeClr val="tx1"/>
                </a:solidFill>
                <a:latin typeface="Times New Roman" panose="02020603050405020304" pitchFamily="18" charset="0"/>
              </a:defRPr>
            </a:lvl2pPr>
            <a:lvl3pPr marL="1143000" indent="-228600" defTabSz="992188">
              <a:spcBef>
                <a:spcPct val="20000"/>
              </a:spcBef>
              <a:buChar char="•"/>
              <a:defRPr sz="2600">
                <a:solidFill>
                  <a:schemeClr val="tx1"/>
                </a:solidFill>
                <a:latin typeface="Times New Roman" panose="02020603050405020304" pitchFamily="18" charset="0"/>
              </a:defRPr>
            </a:lvl3pPr>
            <a:lvl4pPr marL="1600200" indent="-228600" defTabSz="992188">
              <a:spcBef>
                <a:spcPct val="20000"/>
              </a:spcBef>
              <a:buChar char="–"/>
              <a:defRPr sz="2200">
                <a:solidFill>
                  <a:schemeClr val="tx1"/>
                </a:solidFill>
                <a:latin typeface="Times New Roman" panose="02020603050405020304" pitchFamily="18" charset="0"/>
              </a:defRPr>
            </a:lvl4pPr>
            <a:lvl5pPr marL="2057400" indent="-228600" defTabSz="992188">
              <a:spcBef>
                <a:spcPct val="20000"/>
              </a:spcBef>
              <a:buChar char="»"/>
              <a:defRPr sz="2200">
                <a:solidFill>
                  <a:schemeClr val="tx1"/>
                </a:solidFill>
                <a:latin typeface="Times New Roman" panose="02020603050405020304" pitchFamily="18" charset="0"/>
              </a:defRPr>
            </a:lvl5pPr>
            <a:lvl6pPr marL="2514600" indent="-228600" defTabSz="992188" eaLnBrk="0" fontAlgn="base" hangingPunct="0">
              <a:spcBef>
                <a:spcPct val="20000"/>
              </a:spcBef>
              <a:spcAft>
                <a:spcPct val="0"/>
              </a:spcAft>
              <a:buChar char="»"/>
              <a:defRPr sz="2200">
                <a:solidFill>
                  <a:schemeClr val="tx1"/>
                </a:solidFill>
                <a:latin typeface="Times New Roman" panose="02020603050405020304" pitchFamily="18" charset="0"/>
              </a:defRPr>
            </a:lvl6pPr>
            <a:lvl7pPr marL="2971800" indent="-228600" defTabSz="992188" eaLnBrk="0" fontAlgn="base" hangingPunct="0">
              <a:spcBef>
                <a:spcPct val="20000"/>
              </a:spcBef>
              <a:spcAft>
                <a:spcPct val="0"/>
              </a:spcAft>
              <a:buChar char="»"/>
              <a:defRPr sz="2200">
                <a:solidFill>
                  <a:schemeClr val="tx1"/>
                </a:solidFill>
                <a:latin typeface="Times New Roman" panose="02020603050405020304" pitchFamily="18" charset="0"/>
              </a:defRPr>
            </a:lvl7pPr>
            <a:lvl8pPr marL="3429000" indent="-228600" defTabSz="992188" eaLnBrk="0" fontAlgn="base" hangingPunct="0">
              <a:spcBef>
                <a:spcPct val="20000"/>
              </a:spcBef>
              <a:spcAft>
                <a:spcPct val="0"/>
              </a:spcAft>
              <a:buChar char="»"/>
              <a:defRPr sz="2200">
                <a:solidFill>
                  <a:schemeClr val="tx1"/>
                </a:solidFill>
                <a:latin typeface="Times New Roman" panose="02020603050405020304" pitchFamily="18" charset="0"/>
              </a:defRPr>
            </a:lvl8pPr>
            <a:lvl9pPr marL="3886200" indent="-228600" defTabSz="992188" eaLnBrk="0" fontAlgn="base" hangingPunct="0">
              <a:spcBef>
                <a:spcPct val="20000"/>
              </a:spcBef>
              <a:spcAft>
                <a:spcPct val="0"/>
              </a:spcAft>
              <a:buChar char="»"/>
              <a:defRPr sz="2200">
                <a:solidFill>
                  <a:schemeClr val="tx1"/>
                </a:solidFill>
                <a:latin typeface="Times New Roman" panose="02020603050405020304" pitchFamily="18" charset="0"/>
              </a:defRPr>
            </a:lvl9pPr>
          </a:lstStyle>
          <a:p>
            <a:pPr algn="ctr">
              <a:spcBef>
                <a:spcPts val="538"/>
              </a:spcBef>
              <a:spcAft>
                <a:spcPts val="538"/>
              </a:spcAft>
              <a:buFontTx/>
              <a:buNone/>
            </a:pPr>
            <a:r>
              <a:rPr lang="en-US" altLang="zh-CN" sz="2600" b="1" baseline="0">
                <a:solidFill>
                  <a:srgbClr val="000000"/>
                </a:solidFill>
                <a:latin typeface="Arial" panose="020B0604020202020204" pitchFamily="34" charset="0"/>
                <a:ea typeface="SimSun" panose="02010600030101010101" pitchFamily="2" charset="-122"/>
                <a:cs typeface="Arial" panose="020B0604020202020204" pitchFamily="34" charset="0"/>
              </a:rPr>
              <a:t>Outline</a:t>
            </a:r>
          </a:p>
        </p:txBody>
      </p:sp>
      <p:sp>
        <p:nvSpPr>
          <p:cNvPr id="133123" name="Text Box 298">
            <a:extLst>
              <a:ext uri="{FF2B5EF4-FFF2-40B4-BE49-F238E27FC236}">
                <a16:creationId xmlns:a16="http://schemas.microsoft.com/office/drawing/2014/main" id="{E340D7AE-D195-144C-AF82-90C374172F76}"/>
              </a:ext>
            </a:extLst>
          </p:cNvPr>
          <p:cNvSpPr txBox="1">
            <a:spLocks noChangeArrowheads="1"/>
          </p:cNvSpPr>
          <p:nvPr/>
        </p:nvSpPr>
        <p:spPr bwMode="auto">
          <a:xfrm>
            <a:off x="3733800" y="1663700"/>
            <a:ext cx="25908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144" tIns="49474" rIns="9144" bIns="49474">
            <a:spAutoFit/>
          </a:bodyPr>
          <a:lstStyle>
            <a:lvl1pPr marL="403225" indent="-342900" defTabSz="911225">
              <a:defRPr sz="2600" baseline="30000">
                <a:solidFill>
                  <a:schemeClr val="tx1"/>
                </a:solidFill>
                <a:latin typeface="Times New Roman" panose="02020603050405020304" pitchFamily="18" charset="0"/>
              </a:defRPr>
            </a:lvl1pPr>
            <a:lvl2pPr marL="742950" indent="-285750" defTabSz="911225">
              <a:defRPr sz="2600" baseline="30000">
                <a:solidFill>
                  <a:schemeClr val="tx1"/>
                </a:solidFill>
                <a:latin typeface="Times New Roman" panose="02020603050405020304" pitchFamily="18" charset="0"/>
              </a:defRPr>
            </a:lvl2pPr>
            <a:lvl3pPr marL="1143000" indent="-228600" defTabSz="911225">
              <a:defRPr sz="2600" baseline="30000">
                <a:solidFill>
                  <a:schemeClr val="tx1"/>
                </a:solidFill>
                <a:latin typeface="Times New Roman" panose="02020603050405020304" pitchFamily="18" charset="0"/>
              </a:defRPr>
            </a:lvl3pPr>
            <a:lvl4pPr marL="1600200" indent="-228600" defTabSz="911225">
              <a:defRPr sz="2600" baseline="30000">
                <a:solidFill>
                  <a:schemeClr val="tx1"/>
                </a:solidFill>
                <a:latin typeface="Times New Roman" panose="02020603050405020304" pitchFamily="18" charset="0"/>
              </a:defRPr>
            </a:lvl4pPr>
            <a:lvl5pPr marL="2057400" indent="-228600" defTabSz="911225">
              <a:defRPr sz="2600" baseline="30000">
                <a:solidFill>
                  <a:schemeClr val="tx1"/>
                </a:solidFill>
                <a:latin typeface="Times New Roman" panose="02020603050405020304" pitchFamily="18" charset="0"/>
              </a:defRPr>
            </a:lvl5pPr>
            <a:lvl6pPr marL="2514600" indent="-228600" defTabSz="911225"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defTabSz="911225"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defTabSz="911225"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defTabSz="911225"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eaLnBrk="1" hangingPunct="1">
              <a:spcBef>
                <a:spcPts val="1200"/>
              </a:spcBef>
              <a:spcAft>
                <a:spcPct val="20000"/>
              </a:spcAft>
              <a:buFont typeface="Wingdings" pitchFamily="2" charset="2"/>
              <a:buChar char="Ø"/>
            </a:pPr>
            <a:r>
              <a:rPr lang="en-US" altLang="zh-CN" sz="2200" baseline="0">
                <a:solidFill>
                  <a:srgbClr val="0000FF"/>
                </a:solidFill>
                <a:latin typeface="Arial" panose="020B0604020202020204" pitchFamily="34" charset="0"/>
                <a:ea typeface="SimSun" panose="02010600030101010101" pitchFamily="2" charset="-122"/>
                <a:cs typeface="Arial" panose="020B0604020202020204" pitchFamily="34" charset="0"/>
              </a:rPr>
              <a:t>Intro</a:t>
            </a:r>
          </a:p>
          <a:p>
            <a:pPr eaLnBrk="1" hangingPunct="1">
              <a:spcBef>
                <a:spcPts val="1200"/>
              </a:spcBef>
              <a:spcAft>
                <a:spcPct val="20000"/>
              </a:spcAft>
              <a:buFont typeface="Wingdings" pitchFamily="2" charset="2"/>
              <a:buChar char="Ø"/>
            </a:pPr>
            <a:r>
              <a:rPr lang="en-US" altLang="zh-CN" sz="2200" b="1" baseline="0">
                <a:solidFill>
                  <a:srgbClr val="C00000"/>
                </a:solidFill>
                <a:latin typeface="Arial" panose="020B0604020202020204" pitchFamily="34" charset="0"/>
                <a:ea typeface="SimSun" panose="02010600030101010101" pitchFamily="2" charset="-122"/>
                <a:cs typeface="Arial" panose="020B0604020202020204" pitchFamily="34" charset="0"/>
              </a:rPr>
              <a:t>PL and RL</a:t>
            </a:r>
          </a:p>
          <a:p>
            <a:pPr eaLnBrk="1" hangingPunct="1">
              <a:spcBef>
                <a:spcPts val="1200"/>
              </a:spcBef>
              <a:spcAft>
                <a:spcPct val="20000"/>
              </a:spcAft>
              <a:buFont typeface="Wingdings" pitchFamily="2" charset="2"/>
              <a:buChar char="Ø"/>
            </a:pPr>
            <a:r>
              <a:rPr lang="en-US" altLang="zh-CN" sz="2200" baseline="0">
                <a:solidFill>
                  <a:srgbClr val="0000FF"/>
                </a:solidFill>
                <a:latin typeface="Arial" panose="020B0604020202020204" pitchFamily="34" charset="0"/>
                <a:ea typeface="SimSun" panose="02010600030101010101" pitchFamily="2" charset="-122"/>
                <a:cs typeface="Arial" panose="020B0604020202020204" pitchFamily="34" charset="0"/>
              </a:rPr>
              <a:t>PerL</a:t>
            </a:r>
          </a:p>
          <a:p>
            <a:pPr eaLnBrk="1" hangingPunct="1">
              <a:spcBef>
                <a:spcPts val="1200"/>
              </a:spcBef>
              <a:spcAft>
                <a:spcPct val="20000"/>
              </a:spcAft>
              <a:buFont typeface="Wingdings" pitchFamily="2" charset="2"/>
              <a:buChar char="Ø"/>
            </a:pPr>
            <a:r>
              <a:rPr lang="en-US" altLang="zh-CN" sz="2200" baseline="0">
                <a:solidFill>
                  <a:srgbClr val="0000FF"/>
                </a:solidFill>
                <a:latin typeface="Arial" panose="020B0604020202020204" pitchFamily="34" charset="0"/>
                <a:ea typeface="SimSun" panose="02010600030101010101" pitchFamily="2" charset="-122"/>
                <a:cs typeface="Arial" panose="020B0604020202020204" pitchFamily="34" charset="0"/>
              </a:rPr>
              <a:t>UC</a:t>
            </a:r>
          </a:p>
          <a:p>
            <a:pPr eaLnBrk="1" hangingPunct="1">
              <a:spcBef>
                <a:spcPts val="1200"/>
              </a:spcBef>
              <a:spcAft>
                <a:spcPct val="20000"/>
              </a:spcAft>
              <a:buFont typeface="Wingdings" pitchFamily="2" charset="2"/>
              <a:buChar char="Ø"/>
            </a:pPr>
            <a:r>
              <a:rPr lang="en-US" altLang="zh-CN" sz="2200" baseline="0">
                <a:solidFill>
                  <a:srgbClr val="0000FF"/>
                </a:solidFill>
                <a:latin typeface="Arial" panose="020B0604020202020204" pitchFamily="34" charset="0"/>
                <a:ea typeface="SimSun" panose="02010600030101010101" pitchFamily="2" charset="-122"/>
                <a:cs typeface="Arial" panose="020B0604020202020204" pitchFamily="34" charset="0"/>
              </a:rPr>
              <a:t>Summary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162">
            <a:extLst>
              <a:ext uri="{FF2B5EF4-FFF2-40B4-BE49-F238E27FC236}">
                <a16:creationId xmlns:a16="http://schemas.microsoft.com/office/drawing/2014/main" id="{979505A3-A7F6-254F-9F30-314915EF192E}"/>
              </a:ext>
            </a:extLst>
          </p:cNvPr>
          <p:cNvSpPr>
            <a:spLocks noChangeArrowheads="1"/>
          </p:cNvSpPr>
          <p:nvPr/>
        </p:nvSpPr>
        <p:spPr bwMode="auto">
          <a:xfrm>
            <a:off x="0" y="0"/>
            <a:ext cx="10058400" cy="639763"/>
          </a:xfrm>
          <a:prstGeom prst="rect">
            <a:avLst/>
          </a:prstGeom>
          <a:gradFill rotWithShape="1">
            <a:gsLst>
              <a:gs pos="0">
                <a:srgbClr val="0066FF"/>
              </a:gs>
              <a:gs pos="100000">
                <a:srgbClr val="92D05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171" tIns="45583" rIns="91171" bIns="45583" anchor="ctr"/>
          <a:lstStyle>
            <a:lvl1pPr>
              <a:defRPr sz="2600" baseline="30000">
                <a:solidFill>
                  <a:schemeClr val="tx1"/>
                </a:solidFill>
                <a:latin typeface="Times New Roman" panose="02020603050405020304" pitchFamily="18" charset="0"/>
              </a:defRPr>
            </a:lvl1pPr>
            <a:lvl2pPr marL="742950" indent="-285750">
              <a:defRPr sz="2600" baseline="30000">
                <a:solidFill>
                  <a:schemeClr val="tx1"/>
                </a:solidFill>
                <a:latin typeface="Times New Roman" panose="02020603050405020304" pitchFamily="18" charset="0"/>
              </a:defRPr>
            </a:lvl2pPr>
            <a:lvl3pPr marL="1143000" indent="-228600">
              <a:defRPr sz="2600" baseline="30000">
                <a:solidFill>
                  <a:schemeClr val="tx1"/>
                </a:solidFill>
                <a:latin typeface="Times New Roman" panose="02020603050405020304" pitchFamily="18" charset="0"/>
              </a:defRPr>
            </a:lvl3pPr>
            <a:lvl4pPr marL="1600200" indent="-228600">
              <a:defRPr sz="2600" baseline="30000">
                <a:solidFill>
                  <a:schemeClr val="tx1"/>
                </a:solidFill>
                <a:latin typeface="Times New Roman" panose="02020603050405020304" pitchFamily="18" charset="0"/>
              </a:defRPr>
            </a:lvl4pPr>
            <a:lvl5pPr marL="2057400" indent="-228600">
              <a:defRPr sz="2600" baseline="3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eaLnBrk="1" hangingPunct="1"/>
            <a:endParaRPr lang="en-US" altLang="en-US">
              <a:solidFill>
                <a:srgbClr val="000000"/>
              </a:solidFill>
              <a:cs typeface="Arial" panose="020B0604020202020204" pitchFamily="34" charset="0"/>
            </a:endParaRPr>
          </a:p>
        </p:txBody>
      </p:sp>
      <p:sp>
        <p:nvSpPr>
          <p:cNvPr id="135170" name="Text Box 6">
            <a:extLst>
              <a:ext uri="{FF2B5EF4-FFF2-40B4-BE49-F238E27FC236}">
                <a16:creationId xmlns:a16="http://schemas.microsoft.com/office/drawing/2014/main" id="{A5588C0F-702F-9F40-83EB-6020F22F74E2}"/>
              </a:ext>
            </a:extLst>
          </p:cNvPr>
          <p:cNvSpPr txBox="1">
            <a:spLocks noChangeArrowheads="1"/>
          </p:cNvSpPr>
          <p:nvPr/>
        </p:nvSpPr>
        <p:spPr bwMode="auto">
          <a:xfrm>
            <a:off x="88900" y="157163"/>
            <a:ext cx="98758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92188">
              <a:spcBef>
                <a:spcPct val="20000"/>
              </a:spcBef>
              <a:buFont typeface="Arial" panose="020B0604020202020204" pitchFamily="34" charset="0"/>
              <a:buChar char="•"/>
              <a:defRPr sz="3500">
                <a:solidFill>
                  <a:schemeClr val="tx1"/>
                </a:solidFill>
                <a:latin typeface="Calibri" panose="020F0502020204030204" pitchFamily="34" charset="0"/>
              </a:defRPr>
            </a:lvl1pPr>
            <a:lvl2pPr marL="742950" indent="-285750" defTabSz="992188">
              <a:spcBef>
                <a:spcPct val="20000"/>
              </a:spcBef>
              <a:buFont typeface="Arial" panose="020B0604020202020204" pitchFamily="34" charset="0"/>
              <a:buChar char="–"/>
              <a:defRPr sz="3000">
                <a:solidFill>
                  <a:schemeClr val="tx1"/>
                </a:solidFill>
                <a:latin typeface="Calibri" panose="020F0502020204030204" pitchFamily="34" charset="0"/>
              </a:defRPr>
            </a:lvl2pPr>
            <a:lvl3pPr marL="1143000" indent="-228600" defTabSz="992188">
              <a:spcBef>
                <a:spcPct val="20000"/>
              </a:spcBef>
              <a:buFont typeface="Arial" panose="020B0604020202020204" pitchFamily="34" charset="0"/>
              <a:buChar char="•"/>
              <a:defRPr sz="2600">
                <a:solidFill>
                  <a:schemeClr val="tx1"/>
                </a:solidFill>
                <a:latin typeface="Calibri" panose="020F0502020204030204" pitchFamily="34" charset="0"/>
              </a:defRPr>
            </a:lvl3pPr>
            <a:lvl4pPr marL="1600200" indent="-228600" defTabSz="992188">
              <a:spcBef>
                <a:spcPct val="20000"/>
              </a:spcBef>
              <a:buFont typeface="Arial" panose="020B0604020202020204" pitchFamily="34" charset="0"/>
              <a:buChar char="–"/>
              <a:defRPr sz="2200">
                <a:solidFill>
                  <a:schemeClr val="tx1"/>
                </a:solidFill>
                <a:latin typeface="Calibri" panose="020F0502020204030204" pitchFamily="34" charset="0"/>
              </a:defRPr>
            </a:lvl4pPr>
            <a:lvl5pPr marL="2057400" indent="-228600" defTabSz="992188">
              <a:spcBef>
                <a:spcPct val="20000"/>
              </a:spcBef>
              <a:buFont typeface="Arial" panose="020B0604020202020204" pitchFamily="34" charset="0"/>
              <a:buChar char="»"/>
              <a:defRPr sz="2200">
                <a:solidFill>
                  <a:schemeClr val="tx1"/>
                </a:solidFill>
                <a:latin typeface="Calibri" panose="020F0502020204030204" pitchFamily="34" charset="0"/>
              </a:defRPr>
            </a:lvl5pPr>
            <a:lvl6pPr marL="25146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6pPr>
            <a:lvl7pPr marL="29718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7pPr>
            <a:lvl8pPr marL="34290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8pPr>
            <a:lvl9pPr marL="38862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9pPr>
          </a:lstStyle>
          <a:p>
            <a:pPr algn="ctr" eaLnBrk="1" hangingPunct="1">
              <a:lnSpc>
                <a:spcPct val="85000"/>
              </a:lnSpc>
              <a:spcBef>
                <a:spcPct val="0"/>
              </a:spcBef>
              <a:buFontTx/>
              <a:buNone/>
            </a:pPr>
            <a:r>
              <a:rPr lang="en-US" altLang="zh-CN" sz="2600" b="1" baseline="0">
                <a:solidFill>
                  <a:srgbClr val="000000"/>
                </a:solidFill>
                <a:latin typeface="Arial" panose="020B0604020202020204" pitchFamily="34" charset="0"/>
                <a:cs typeface="Arial" panose="020B0604020202020204" pitchFamily="34" charset="0"/>
              </a:rPr>
              <a:t>A</a:t>
            </a:r>
            <a:r>
              <a:rPr lang="en-US" altLang="zh-CN" sz="2600" b="1">
                <a:solidFill>
                  <a:srgbClr val="000000"/>
                </a:solidFill>
                <a:latin typeface="Arial" panose="020B0604020202020204" pitchFamily="34" charset="0"/>
                <a:cs typeface="Arial" panose="020B0604020202020204" pitchFamily="34" charset="0"/>
              </a:rPr>
              <a:t>III</a:t>
            </a:r>
            <a:r>
              <a:rPr lang="en-US" altLang="zh-CN" sz="2600" b="1" baseline="-25000">
                <a:solidFill>
                  <a:srgbClr val="000000"/>
                </a:solidFill>
                <a:latin typeface="Arial" panose="020B0604020202020204" pitchFamily="34" charset="0"/>
                <a:cs typeface="Arial" panose="020B0604020202020204" pitchFamily="34" charset="0"/>
              </a:rPr>
              <a:t>2</a:t>
            </a:r>
            <a:r>
              <a:rPr lang="en-US" altLang="zh-CN" sz="2600" b="1" baseline="0">
                <a:solidFill>
                  <a:srgbClr val="000000"/>
                </a:solidFill>
                <a:latin typeface="Arial" panose="020B0604020202020204" pitchFamily="34" charset="0"/>
                <a:cs typeface="Arial" panose="020B0604020202020204" pitchFamily="34" charset="0"/>
              </a:rPr>
              <a:t>M</a:t>
            </a:r>
            <a:r>
              <a:rPr lang="en-US" altLang="zh-CN" sz="2600" b="1">
                <a:solidFill>
                  <a:srgbClr val="000000"/>
                </a:solidFill>
                <a:latin typeface="Arial" panose="020B0604020202020204" pitchFamily="34" charset="0"/>
                <a:cs typeface="Arial" panose="020B0604020202020204" pitchFamily="34" charset="0"/>
              </a:rPr>
              <a:t>IV</a:t>
            </a:r>
            <a:r>
              <a:rPr lang="en-US" altLang="zh-CN" sz="2600" b="1" baseline="-25000">
                <a:solidFill>
                  <a:srgbClr val="000000"/>
                </a:solidFill>
                <a:latin typeface="Arial" panose="020B0604020202020204" pitchFamily="34" charset="0"/>
                <a:cs typeface="Arial" panose="020B0604020202020204" pitchFamily="34" charset="0"/>
              </a:rPr>
              <a:t>2</a:t>
            </a:r>
            <a:r>
              <a:rPr lang="en-US" altLang="zh-CN" sz="2600" b="1" baseline="0">
                <a:solidFill>
                  <a:srgbClr val="000000"/>
                </a:solidFill>
                <a:latin typeface="Arial" panose="020B0604020202020204" pitchFamily="34" charset="0"/>
                <a:cs typeface="Arial" panose="020B0604020202020204" pitchFamily="34" charset="0"/>
              </a:rPr>
              <a:t>O</a:t>
            </a:r>
            <a:r>
              <a:rPr lang="en-US" altLang="zh-CN" sz="2600" b="1" baseline="-25000">
                <a:solidFill>
                  <a:srgbClr val="000000"/>
                </a:solidFill>
                <a:latin typeface="Arial" panose="020B0604020202020204" pitchFamily="34" charset="0"/>
                <a:cs typeface="Arial" panose="020B0604020202020204" pitchFamily="34" charset="0"/>
              </a:rPr>
              <a:t>7</a:t>
            </a:r>
            <a:r>
              <a:rPr lang="en-US" altLang="zh-CN" sz="2600" b="1" baseline="0">
                <a:solidFill>
                  <a:srgbClr val="000000"/>
                </a:solidFill>
                <a:latin typeface="Arial" panose="020B0604020202020204" pitchFamily="34" charset="0"/>
                <a:cs typeface="Arial" panose="020B0604020202020204" pitchFamily="34" charset="0"/>
              </a:rPr>
              <a:t> Compounds</a:t>
            </a:r>
          </a:p>
        </p:txBody>
      </p:sp>
      <p:sp>
        <p:nvSpPr>
          <p:cNvPr id="51205" name="Text Box 219">
            <a:extLst>
              <a:ext uri="{FF2B5EF4-FFF2-40B4-BE49-F238E27FC236}">
                <a16:creationId xmlns:a16="http://schemas.microsoft.com/office/drawing/2014/main" id="{9BDE3C89-FF0F-D748-8E40-1BE8726D44E1}"/>
              </a:ext>
            </a:extLst>
          </p:cNvPr>
          <p:cNvSpPr txBox="1">
            <a:spLocks noChangeArrowheads="1"/>
          </p:cNvSpPr>
          <p:nvPr/>
        </p:nvSpPr>
        <p:spPr bwMode="auto">
          <a:xfrm>
            <a:off x="4343400" y="3124200"/>
            <a:ext cx="1828800" cy="330200"/>
          </a:xfrm>
          <a:prstGeom prst="rect">
            <a:avLst/>
          </a:prstGeom>
          <a:solidFill>
            <a:srgbClr val="EAEAEA"/>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9144" tIns="49457" rIns="9144" bIns="49457">
            <a:spAutoFit/>
          </a:bodyPr>
          <a:lstStyle>
            <a:lvl1pPr defTabSz="992188">
              <a:spcBef>
                <a:spcPct val="20000"/>
              </a:spcBef>
              <a:buFont typeface="Arial" panose="020B0604020202020204" pitchFamily="34" charset="0"/>
              <a:buChar char="•"/>
              <a:defRPr sz="3500">
                <a:solidFill>
                  <a:schemeClr val="tx1"/>
                </a:solidFill>
                <a:latin typeface="Calibri" panose="020F0502020204030204" pitchFamily="34" charset="0"/>
              </a:defRPr>
            </a:lvl1pPr>
            <a:lvl2pPr marL="742950" indent="-285750" defTabSz="992188">
              <a:spcBef>
                <a:spcPct val="20000"/>
              </a:spcBef>
              <a:buFont typeface="Arial" panose="020B0604020202020204" pitchFamily="34" charset="0"/>
              <a:buChar char="–"/>
              <a:defRPr sz="3000">
                <a:solidFill>
                  <a:schemeClr val="tx1"/>
                </a:solidFill>
                <a:latin typeface="Calibri" panose="020F0502020204030204" pitchFamily="34" charset="0"/>
              </a:defRPr>
            </a:lvl2pPr>
            <a:lvl3pPr marL="1143000" indent="-228600" defTabSz="992188">
              <a:spcBef>
                <a:spcPct val="20000"/>
              </a:spcBef>
              <a:buFont typeface="Arial" panose="020B0604020202020204" pitchFamily="34" charset="0"/>
              <a:buChar char="•"/>
              <a:defRPr sz="2600">
                <a:solidFill>
                  <a:schemeClr val="tx1"/>
                </a:solidFill>
                <a:latin typeface="Calibri" panose="020F0502020204030204" pitchFamily="34" charset="0"/>
              </a:defRPr>
            </a:lvl3pPr>
            <a:lvl4pPr marL="1600200" indent="-228600" defTabSz="992188">
              <a:spcBef>
                <a:spcPct val="20000"/>
              </a:spcBef>
              <a:buFont typeface="Arial" panose="020B0604020202020204" pitchFamily="34" charset="0"/>
              <a:buChar char="–"/>
              <a:defRPr sz="2200">
                <a:solidFill>
                  <a:schemeClr val="tx1"/>
                </a:solidFill>
                <a:latin typeface="Calibri" panose="020F0502020204030204" pitchFamily="34" charset="0"/>
              </a:defRPr>
            </a:lvl4pPr>
            <a:lvl5pPr marL="2057400" indent="-228600" defTabSz="992188">
              <a:spcBef>
                <a:spcPct val="20000"/>
              </a:spcBef>
              <a:buFont typeface="Arial" panose="020B0604020202020204" pitchFamily="34" charset="0"/>
              <a:buChar char="»"/>
              <a:defRPr sz="2200">
                <a:solidFill>
                  <a:schemeClr val="tx1"/>
                </a:solidFill>
                <a:latin typeface="Calibri" panose="020F0502020204030204" pitchFamily="34" charset="0"/>
              </a:defRPr>
            </a:lvl5pPr>
            <a:lvl6pPr marL="25146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6pPr>
            <a:lvl7pPr marL="29718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7pPr>
            <a:lvl8pPr marL="34290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8pPr>
            <a:lvl9pPr marL="38862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9pPr>
          </a:lstStyle>
          <a:p>
            <a:pPr algn="ctr" eaLnBrk="1" hangingPunct="1">
              <a:spcBef>
                <a:spcPct val="0"/>
              </a:spcBef>
              <a:spcAft>
                <a:spcPct val="20000"/>
              </a:spcAft>
              <a:buFontTx/>
              <a:buNone/>
            </a:pPr>
            <a:r>
              <a:rPr lang="en-US" altLang="zh-CN" sz="1500" baseline="0">
                <a:solidFill>
                  <a:srgbClr val="0000CC"/>
                </a:solidFill>
                <a:latin typeface="Arial" panose="020B0604020202020204" pitchFamily="34" charset="0"/>
                <a:cs typeface="Arial" panose="020B0604020202020204" pitchFamily="34" charset="0"/>
              </a:rPr>
              <a:t>La</a:t>
            </a:r>
            <a:r>
              <a:rPr lang="en-US" altLang="zh-CN" sz="1500" baseline="-25000">
                <a:solidFill>
                  <a:srgbClr val="0000CC"/>
                </a:solidFill>
                <a:latin typeface="Arial" panose="020B0604020202020204" pitchFamily="34" charset="0"/>
                <a:cs typeface="Arial" panose="020B0604020202020204" pitchFamily="34" charset="0"/>
              </a:rPr>
              <a:t>2</a:t>
            </a:r>
            <a:r>
              <a:rPr lang="en-US" altLang="zh-CN" sz="1500" baseline="0">
                <a:solidFill>
                  <a:srgbClr val="0000CC"/>
                </a:solidFill>
                <a:latin typeface="Arial" panose="020B0604020202020204" pitchFamily="34" charset="0"/>
                <a:cs typeface="Arial" panose="020B0604020202020204" pitchFamily="34" charset="0"/>
              </a:rPr>
              <a:t>Zr</a:t>
            </a:r>
            <a:r>
              <a:rPr lang="en-US" altLang="zh-CN" sz="1500" baseline="-25000">
                <a:solidFill>
                  <a:srgbClr val="0000CC"/>
                </a:solidFill>
                <a:latin typeface="Arial" panose="020B0604020202020204" pitchFamily="34" charset="0"/>
                <a:cs typeface="Arial" panose="020B0604020202020204" pitchFamily="34" charset="0"/>
              </a:rPr>
              <a:t>2</a:t>
            </a:r>
            <a:r>
              <a:rPr lang="en-US" altLang="zh-CN" sz="1500" baseline="0">
                <a:solidFill>
                  <a:srgbClr val="0000CC"/>
                </a:solidFill>
                <a:latin typeface="Arial" panose="020B0604020202020204" pitchFamily="34" charset="0"/>
                <a:cs typeface="Arial" panose="020B0604020202020204" pitchFamily="34" charset="0"/>
              </a:rPr>
              <a:t>O</a:t>
            </a:r>
            <a:r>
              <a:rPr lang="en-US" altLang="zh-CN" sz="1500" baseline="-25000">
                <a:solidFill>
                  <a:srgbClr val="0000CC"/>
                </a:solidFill>
                <a:latin typeface="Arial" panose="020B0604020202020204" pitchFamily="34" charset="0"/>
                <a:cs typeface="Arial" panose="020B0604020202020204" pitchFamily="34" charset="0"/>
              </a:rPr>
              <a:t>7</a:t>
            </a:r>
            <a:r>
              <a:rPr lang="en-US" altLang="zh-CN" sz="1500" baseline="0">
                <a:solidFill>
                  <a:srgbClr val="0000CC"/>
                </a:solidFill>
                <a:latin typeface="Arial" panose="020B0604020202020204" pitchFamily="34" charset="0"/>
                <a:cs typeface="Arial" panose="020B0604020202020204" pitchFamily="34" charset="0"/>
              </a:rPr>
              <a:t>: ~1000ºC</a:t>
            </a:r>
          </a:p>
        </p:txBody>
      </p:sp>
      <p:pic>
        <p:nvPicPr>
          <p:cNvPr id="135172" name="Picture 1">
            <a:extLst>
              <a:ext uri="{FF2B5EF4-FFF2-40B4-BE49-F238E27FC236}">
                <a16:creationId xmlns:a16="http://schemas.microsoft.com/office/drawing/2014/main" id="{05D7C382-1F55-F942-9337-E66F75B55FC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730375"/>
            <a:ext cx="3098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7" name="Text Box 219">
            <a:extLst>
              <a:ext uri="{FF2B5EF4-FFF2-40B4-BE49-F238E27FC236}">
                <a16:creationId xmlns:a16="http://schemas.microsoft.com/office/drawing/2014/main" id="{D3705CB5-D001-9442-B022-7469E52BE9CB}"/>
              </a:ext>
            </a:extLst>
          </p:cNvPr>
          <p:cNvSpPr txBox="1">
            <a:spLocks noChangeArrowheads="1"/>
          </p:cNvSpPr>
          <p:nvPr/>
        </p:nvSpPr>
        <p:spPr bwMode="auto">
          <a:xfrm>
            <a:off x="4038600" y="2241550"/>
            <a:ext cx="2378075" cy="561975"/>
          </a:xfrm>
          <a:prstGeom prst="rect">
            <a:avLst/>
          </a:prstGeom>
          <a:solidFill>
            <a:srgbClr val="EAEAEA"/>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9144" tIns="49509" rIns="9144" bIns="49509">
            <a:spAutoFit/>
          </a:bodyPr>
          <a:lstStyle>
            <a:lvl1pPr defTabSz="992188">
              <a:spcBef>
                <a:spcPct val="20000"/>
              </a:spcBef>
              <a:buFont typeface="Arial" panose="020B0604020202020204" pitchFamily="34" charset="0"/>
              <a:buChar char="•"/>
              <a:defRPr sz="3500">
                <a:solidFill>
                  <a:schemeClr val="tx1"/>
                </a:solidFill>
                <a:latin typeface="Calibri" panose="020F0502020204030204" pitchFamily="34" charset="0"/>
              </a:defRPr>
            </a:lvl1pPr>
            <a:lvl2pPr marL="742950" indent="-285750" defTabSz="992188">
              <a:spcBef>
                <a:spcPct val="20000"/>
              </a:spcBef>
              <a:buFont typeface="Arial" panose="020B0604020202020204" pitchFamily="34" charset="0"/>
              <a:buChar char="–"/>
              <a:defRPr sz="3000">
                <a:solidFill>
                  <a:schemeClr val="tx1"/>
                </a:solidFill>
                <a:latin typeface="Calibri" panose="020F0502020204030204" pitchFamily="34" charset="0"/>
              </a:defRPr>
            </a:lvl2pPr>
            <a:lvl3pPr marL="1143000" indent="-228600" defTabSz="992188">
              <a:spcBef>
                <a:spcPct val="20000"/>
              </a:spcBef>
              <a:buFont typeface="Arial" panose="020B0604020202020204" pitchFamily="34" charset="0"/>
              <a:buChar char="•"/>
              <a:defRPr sz="2600">
                <a:solidFill>
                  <a:schemeClr val="tx1"/>
                </a:solidFill>
                <a:latin typeface="Calibri" panose="020F0502020204030204" pitchFamily="34" charset="0"/>
              </a:defRPr>
            </a:lvl3pPr>
            <a:lvl4pPr marL="1600200" indent="-228600" defTabSz="992188">
              <a:spcBef>
                <a:spcPct val="20000"/>
              </a:spcBef>
              <a:buFont typeface="Arial" panose="020B0604020202020204" pitchFamily="34" charset="0"/>
              <a:buChar char="–"/>
              <a:defRPr sz="2200">
                <a:solidFill>
                  <a:schemeClr val="tx1"/>
                </a:solidFill>
                <a:latin typeface="Calibri" panose="020F0502020204030204" pitchFamily="34" charset="0"/>
              </a:defRPr>
            </a:lvl4pPr>
            <a:lvl5pPr marL="2057400" indent="-228600" defTabSz="992188">
              <a:spcBef>
                <a:spcPct val="20000"/>
              </a:spcBef>
              <a:buFont typeface="Arial" panose="020B0604020202020204" pitchFamily="34" charset="0"/>
              <a:buChar char="»"/>
              <a:defRPr sz="2200">
                <a:solidFill>
                  <a:schemeClr val="tx1"/>
                </a:solidFill>
                <a:latin typeface="Calibri" panose="020F0502020204030204" pitchFamily="34" charset="0"/>
              </a:defRPr>
            </a:lvl5pPr>
            <a:lvl6pPr marL="25146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6pPr>
            <a:lvl7pPr marL="29718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7pPr>
            <a:lvl8pPr marL="34290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8pPr>
            <a:lvl9pPr marL="38862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9pPr>
          </a:lstStyle>
          <a:p>
            <a:pPr algn="ctr" eaLnBrk="1" hangingPunct="1">
              <a:spcBef>
                <a:spcPct val="0"/>
              </a:spcBef>
              <a:spcAft>
                <a:spcPct val="20000"/>
              </a:spcAft>
              <a:buFontTx/>
              <a:buNone/>
            </a:pPr>
            <a:r>
              <a:rPr lang="en-US" altLang="zh-CN" sz="1500" baseline="0">
                <a:solidFill>
                  <a:srgbClr val="0000FF"/>
                </a:solidFill>
                <a:latin typeface="Arial" panose="020B0604020202020204" pitchFamily="34" charset="0"/>
                <a:cs typeface="Arial" panose="020B0604020202020204" pitchFamily="34" charset="0"/>
              </a:rPr>
              <a:t>Dis/ordering of cations and oxygen vacancies</a:t>
            </a:r>
          </a:p>
        </p:txBody>
      </p:sp>
      <p:sp>
        <p:nvSpPr>
          <p:cNvPr id="51208" name="Line 202">
            <a:extLst>
              <a:ext uri="{FF2B5EF4-FFF2-40B4-BE49-F238E27FC236}">
                <a16:creationId xmlns:a16="http://schemas.microsoft.com/office/drawing/2014/main" id="{EF5ED638-F859-2A4B-8EAE-125F8A8C478F}"/>
              </a:ext>
            </a:extLst>
          </p:cNvPr>
          <p:cNvSpPr>
            <a:spLocks noChangeShapeType="1"/>
          </p:cNvSpPr>
          <p:nvPr/>
        </p:nvSpPr>
        <p:spPr bwMode="auto">
          <a:xfrm>
            <a:off x="3995738" y="2992438"/>
            <a:ext cx="2468562" cy="0"/>
          </a:xfrm>
          <a:prstGeom prst="line">
            <a:avLst/>
          </a:prstGeom>
          <a:noFill/>
          <a:ln w="5715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wrap="none" lIns="91266" tIns="45632" rIns="91266" bIns="45632" anchor="ctr"/>
          <a:lstStyle/>
          <a:p>
            <a:endParaRPr lang="en-US"/>
          </a:p>
        </p:txBody>
      </p:sp>
      <p:pic>
        <p:nvPicPr>
          <p:cNvPr id="135175" name="Picture 5">
            <a:extLst>
              <a:ext uri="{FF2B5EF4-FFF2-40B4-BE49-F238E27FC236}">
                <a16:creationId xmlns:a16="http://schemas.microsoft.com/office/drawing/2014/main" id="{DCD963BB-A98B-A94C-9E4A-F1407B23DF5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26225" y="1674813"/>
            <a:ext cx="2898775"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26">
            <a:extLst>
              <a:ext uri="{FF2B5EF4-FFF2-40B4-BE49-F238E27FC236}">
                <a16:creationId xmlns:a16="http://schemas.microsoft.com/office/drawing/2014/main" id="{051F615C-4A1F-4E42-A5C4-8558CE5D9809}"/>
              </a:ext>
            </a:extLst>
          </p:cNvPr>
          <p:cNvSpPr/>
          <p:nvPr/>
        </p:nvSpPr>
        <p:spPr>
          <a:xfrm>
            <a:off x="711200" y="1752600"/>
            <a:ext cx="304800" cy="598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7" tIns="45704" rIns="91407" bIns="45704" anchor="ctr"/>
          <a:lstStyle/>
          <a:p>
            <a:pPr algn="ctr">
              <a:defRPr/>
            </a:pPr>
            <a:endParaRPr lang="en-US" altLang="en-US">
              <a:solidFill>
                <a:srgbClr val="FFFFFF"/>
              </a:solidFill>
            </a:endParaRPr>
          </a:p>
        </p:txBody>
      </p:sp>
      <p:sp>
        <p:nvSpPr>
          <p:cNvPr id="28" name="Rectangle 27">
            <a:extLst>
              <a:ext uri="{FF2B5EF4-FFF2-40B4-BE49-F238E27FC236}">
                <a16:creationId xmlns:a16="http://schemas.microsoft.com/office/drawing/2014/main" id="{D108EFB6-46C5-3145-9A28-6F2D6754CE20}"/>
              </a:ext>
            </a:extLst>
          </p:cNvPr>
          <p:cNvSpPr/>
          <p:nvPr/>
        </p:nvSpPr>
        <p:spPr>
          <a:xfrm>
            <a:off x="6597650" y="1447800"/>
            <a:ext cx="304800" cy="598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7" tIns="45704" rIns="91407" bIns="45704" anchor="ctr"/>
          <a:lstStyle/>
          <a:p>
            <a:pPr algn="ctr">
              <a:defRPr/>
            </a:pPr>
            <a:endParaRPr lang="en-US" altLang="en-US">
              <a:solidFill>
                <a:srgbClr val="FFFFFF"/>
              </a:solidFill>
            </a:endParaRPr>
          </a:p>
        </p:txBody>
      </p:sp>
      <p:pic>
        <p:nvPicPr>
          <p:cNvPr id="135178" name="Picture 14">
            <a:extLst>
              <a:ext uri="{FF2B5EF4-FFF2-40B4-BE49-F238E27FC236}">
                <a16:creationId xmlns:a16="http://schemas.microsoft.com/office/drawing/2014/main" id="{EADE3658-454D-A949-9BEE-BF0FD02524F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4240213"/>
            <a:ext cx="5903913"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3" name="Rectangle 1">
            <a:extLst>
              <a:ext uri="{FF2B5EF4-FFF2-40B4-BE49-F238E27FC236}">
                <a16:creationId xmlns:a16="http://schemas.microsoft.com/office/drawing/2014/main" id="{E65CB9DF-B505-3140-B766-56C5D1678F53}"/>
              </a:ext>
            </a:extLst>
          </p:cNvPr>
          <p:cNvSpPr>
            <a:spLocks noChangeArrowheads="1"/>
          </p:cNvSpPr>
          <p:nvPr/>
        </p:nvSpPr>
        <p:spPr bwMode="auto">
          <a:xfrm>
            <a:off x="3930650" y="3765550"/>
            <a:ext cx="353695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9215" tIns="49606" rIns="99215" bIns="49606">
            <a:spAutoFit/>
          </a:bodyPr>
          <a:lstStyle>
            <a:lvl1pPr>
              <a:defRPr sz="2600" baseline="30000">
                <a:solidFill>
                  <a:schemeClr val="tx1"/>
                </a:solidFill>
                <a:latin typeface="Times New Roman" panose="02020603050405020304" pitchFamily="18" charset="0"/>
              </a:defRPr>
            </a:lvl1pPr>
            <a:lvl2pPr marL="742950" indent="-285750">
              <a:defRPr sz="2600" baseline="30000">
                <a:solidFill>
                  <a:schemeClr val="tx1"/>
                </a:solidFill>
                <a:latin typeface="Times New Roman" panose="02020603050405020304" pitchFamily="18" charset="0"/>
              </a:defRPr>
            </a:lvl2pPr>
            <a:lvl3pPr marL="1143000" indent="-228600">
              <a:defRPr sz="2600" baseline="30000">
                <a:solidFill>
                  <a:schemeClr val="tx1"/>
                </a:solidFill>
                <a:latin typeface="Times New Roman" panose="02020603050405020304" pitchFamily="18" charset="0"/>
              </a:defRPr>
            </a:lvl3pPr>
            <a:lvl4pPr marL="1600200" indent="-228600">
              <a:defRPr sz="2600" baseline="30000">
                <a:solidFill>
                  <a:schemeClr val="tx1"/>
                </a:solidFill>
                <a:latin typeface="Times New Roman" panose="02020603050405020304" pitchFamily="18" charset="0"/>
              </a:defRPr>
            </a:lvl4pPr>
            <a:lvl5pPr marL="2057400" indent="-228600">
              <a:defRPr sz="2600" baseline="3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eaLnBrk="1" hangingPunct="1"/>
            <a:r>
              <a:rPr lang="en-US" altLang="en-US" sz="1800" baseline="0">
                <a:solidFill>
                  <a:srgbClr val="000000"/>
                </a:solidFill>
              </a:rPr>
              <a:t>fluorite </a:t>
            </a:r>
            <a:r>
              <a:rPr lang="en-US" altLang="en-US" sz="1800" i="1" baseline="0">
                <a:solidFill>
                  <a:srgbClr val="000000"/>
                </a:solidFill>
              </a:rPr>
              <a:t>&lt; r</a:t>
            </a:r>
            <a:r>
              <a:rPr lang="en-US" altLang="en-US" sz="1800" baseline="-25000">
                <a:solidFill>
                  <a:srgbClr val="000000"/>
                </a:solidFill>
              </a:rPr>
              <a:t>A</a:t>
            </a:r>
            <a:r>
              <a:rPr lang="en-US" altLang="en-US" sz="1800" baseline="0">
                <a:solidFill>
                  <a:srgbClr val="000000"/>
                </a:solidFill>
              </a:rPr>
              <a:t>/</a:t>
            </a:r>
            <a:r>
              <a:rPr lang="en-US" altLang="en-US" sz="1800" i="1" baseline="0">
                <a:solidFill>
                  <a:srgbClr val="000000"/>
                </a:solidFill>
              </a:rPr>
              <a:t>r</a:t>
            </a:r>
            <a:r>
              <a:rPr lang="en-US" altLang="en-US" sz="1800" baseline="-25000">
                <a:solidFill>
                  <a:srgbClr val="000000"/>
                </a:solidFill>
              </a:rPr>
              <a:t>M</a:t>
            </a:r>
            <a:r>
              <a:rPr lang="en-US" altLang="en-US" sz="1800" baseline="0">
                <a:solidFill>
                  <a:srgbClr val="000000"/>
                </a:solidFill>
              </a:rPr>
              <a:t> = 1.46 &lt; pyrochlore</a:t>
            </a:r>
          </a:p>
        </p:txBody>
      </p:sp>
      <p:sp>
        <p:nvSpPr>
          <p:cNvPr id="51214" name="Text Box 219">
            <a:extLst>
              <a:ext uri="{FF2B5EF4-FFF2-40B4-BE49-F238E27FC236}">
                <a16:creationId xmlns:a16="http://schemas.microsoft.com/office/drawing/2014/main" id="{E96EE220-2E33-C545-9C75-91EBF60D214C}"/>
              </a:ext>
            </a:extLst>
          </p:cNvPr>
          <p:cNvSpPr txBox="1">
            <a:spLocks noChangeArrowheads="1"/>
          </p:cNvSpPr>
          <p:nvPr/>
        </p:nvSpPr>
        <p:spPr bwMode="auto">
          <a:xfrm>
            <a:off x="2314575" y="5233988"/>
            <a:ext cx="5762625" cy="1319212"/>
          </a:xfrm>
          <a:prstGeom prst="rect">
            <a:avLst/>
          </a:prstGeom>
          <a:solidFill>
            <a:srgbClr val="EAEAEA"/>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9144" tIns="49509" rIns="9144" bIns="49509">
            <a:spAutoFit/>
          </a:bodyPr>
          <a:lstStyle>
            <a:lvl1pPr marL="285750" indent="-285750" defTabSz="992188">
              <a:spcBef>
                <a:spcPct val="20000"/>
              </a:spcBef>
              <a:buFont typeface="Arial" panose="020B0604020202020204" pitchFamily="34" charset="0"/>
              <a:buChar char="•"/>
              <a:defRPr sz="3500">
                <a:solidFill>
                  <a:schemeClr val="tx1"/>
                </a:solidFill>
                <a:latin typeface="Calibri" panose="020F0502020204030204" pitchFamily="34" charset="0"/>
              </a:defRPr>
            </a:lvl1pPr>
            <a:lvl2pPr marL="742950" indent="-285750" defTabSz="992188">
              <a:spcBef>
                <a:spcPct val="20000"/>
              </a:spcBef>
              <a:buFont typeface="Arial" panose="020B0604020202020204" pitchFamily="34" charset="0"/>
              <a:buChar char="–"/>
              <a:defRPr sz="3000">
                <a:solidFill>
                  <a:schemeClr val="tx1"/>
                </a:solidFill>
                <a:latin typeface="Calibri" panose="020F0502020204030204" pitchFamily="34" charset="0"/>
              </a:defRPr>
            </a:lvl2pPr>
            <a:lvl3pPr marL="1143000" indent="-228600" defTabSz="992188">
              <a:spcBef>
                <a:spcPct val="20000"/>
              </a:spcBef>
              <a:buFont typeface="Arial" panose="020B0604020202020204" pitchFamily="34" charset="0"/>
              <a:buChar char="•"/>
              <a:defRPr sz="2600">
                <a:solidFill>
                  <a:schemeClr val="tx1"/>
                </a:solidFill>
                <a:latin typeface="Calibri" panose="020F0502020204030204" pitchFamily="34" charset="0"/>
              </a:defRPr>
            </a:lvl3pPr>
            <a:lvl4pPr marL="1600200" indent="-228600" defTabSz="992188">
              <a:spcBef>
                <a:spcPct val="20000"/>
              </a:spcBef>
              <a:buFont typeface="Arial" panose="020B0604020202020204" pitchFamily="34" charset="0"/>
              <a:buChar char="–"/>
              <a:defRPr sz="2200">
                <a:solidFill>
                  <a:schemeClr val="tx1"/>
                </a:solidFill>
                <a:latin typeface="Calibri" panose="020F0502020204030204" pitchFamily="34" charset="0"/>
              </a:defRPr>
            </a:lvl4pPr>
            <a:lvl5pPr marL="2057400" indent="-228600" defTabSz="992188">
              <a:spcBef>
                <a:spcPct val="20000"/>
              </a:spcBef>
              <a:buFont typeface="Arial" panose="020B0604020202020204" pitchFamily="34" charset="0"/>
              <a:buChar char="»"/>
              <a:defRPr sz="2200">
                <a:solidFill>
                  <a:schemeClr val="tx1"/>
                </a:solidFill>
                <a:latin typeface="Calibri" panose="020F0502020204030204" pitchFamily="34" charset="0"/>
              </a:defRPr>
            </a:lvl5pPr>
            <a:lvl6pPr marL="25146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6pPr>
            <a:lvl7pPr marL="29718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7pPr>
            <a:lvl8pPr marL="34290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8pPr>
            <a:lvl9pPr marL="38862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9pPr>
          </a:lstStyle>
          <a:p>
            <a:pPr algn="just" eaLnBrk="1" hangingPunct="1">
              <a:spcBef>
                <a:spcPct val="0"/>
              </a:spcBef>
              <a:spcAft>
                <a:spcPct val="20000"/>
              </a:spcAft>
              <a:buFont typeface="Wingdings" pitchFamily="2" charset="2"/>
              <a:buChar char="Ø"/>
            </a:pPr>
            <a:r>
              <a:rPr lang="en-US" altLang="zh-CN" sz="1800" baseline="0">
                <a:solidFill>
                  <a:srgbClr val="C00000"/>
                </a:solidFill>
                <a:latin typeface="Arial" panose="020B0604020202020204" pitchFamily="34" charset="0"/>
                <a:cs typeface="Arial" panose="020B0604020202020204" pitchFamily="34" charset="0"/>
              </a:rPr>
              <a:t>Refractory with </a:t>
            </a:r>
            <a:r>
              <a:rPr lang="en-US" altLang="zh-CN" sz="1800" i="1" baseline="0">
                <a:solidFill>
                  <a:srgbClr val="C00000"/>
                </a:solidFill>
                <a:latin typeface="Arial" panose="020B0604020202020204" pitchFamily="34" charset="0"/>
                <a:cs typeface="Arial" panose="020B0604020202020204" pitchFamily="34" charset="0"/>
              </a:rPr>
              <a:t>m.p.</a:t>
            </a:r>
            <a:r>
              <a:rPr lang="en-US" altLang="zh-CN" sz="1800" baseline="0">
                <a:solidFill>
                  <a:srgbClr val="C00000"/>
                </a:solidFill>
                <a:latin typeface="Arial" panose="020B0604020202020204" pitchFamily="34" charset="0"/>
                <a:cs typeface="Arial" panose="020B0604020202020204" pitchFamily="34" charset="0"/>
              </a:rPr>
              <a:t> &gt; 2500ºC</a:t>
            </a:r>
          </a:p>
          <a:p>
            <a:pPr algn="just" eaLnBrk="1" hangingPunct="1">
              <a:spcBef>
                <a:spcPct val="0"/>
              </a:spcBef>
              <a:spcAft>
                <a:spcPct val="20000"/>
              </a:spcAft>
              <a:buFont typeface="Wingdings" pitchFamily="2" charset="2"/>
              <a:buChar char="Ø"/>
            </a:pPr>
            <a:r>
              <a:rPr lang="en-US" altLang="zh-CN" sz="1800" baseline="0">
                <a:solidFill>
                  <a:srgbClr val="C00000"/>
                </a:solidFill>
                <a:latin typeface="Arial" panose="020B0604020202020204" pitchFamily="34" charset="0"/>
                <a:cs typeface="Arial" panose="020B0604020202020204" pitchFamily="34" charset="0"/>
              </a:rPr>
              <a:t>Challenge to synthesize, especially @ nanodomain</a:t>
            </a:r>
          </a:p>
          <a:p>
            <a:pPr algn="just" eaLnBrk="1" hangingPunct="1">
              <a:spcBef>
                <a:spcPct val="0"/>
              </a:spcBef>
              <a:spcAft>
                <a:spcPct val="20000"/>
              </a:spcAft>
              <a:buFont typeface="Wingdings" pitchFamily="2" charset="2"/>
              <a:buChar char="Ø"/>
            </a:pPr>
            <a:r>
              <a:rPr lang="en-US" altLang="zh-CN" sz="1800" baseline="0">
                <a:solidFill>
                  <a:srgbClr val="C00000"/>
                </a:solidFill>
                <a:latin typeface="Arial" panose="020B0604020202020204" pitchFamily="34" charset="0"/>
                <a:cs typeface="Arial" panose="020B0604020202020204" pitchFamily="34" charset="0"/>
              </a:rPr>
              <a:t>To make metastable phase if synthesis temp. is lower than phase transition temp.</a:t>
            </a:r>
          </a:p>
        </p:txBody>
      </p:sp>
      <p:sp>
        <p:nvSpPr>
          <p:cNvPr id="15" name="Text Box 219">
            <a:extLst>
              <a:ext uri="{FF2B5EF4-FFF2-40B4-BE49-F238E27FC236}">
                <a16:creationId xmlns:a16="http://schemas.microsoft.com/office/drawing/2014/main" id="{9730F410-45F1-3945-A2F6-4CB149B0529C}"/>
              </a:ext>
            </a:extLst>
          </p:cNvPr>
          <p:cNvSpPr txBox="1">
            <a:spLocks noChangeArrowheads="1"/>
          </p:cNvSpPr>
          <p:nvPr/>
        </p:nvSpPr>
        <p:spPr bwMode="auto">
          <a:xfrm>
            <a:off x="1016000" y="4241800"/>
            <a:ext cx="1828800" cy="330200"/>
          </a:xfrm>
          <a:prstGeom prst="rect">
            <a:avLst/>
          </a:prstGeom>
          <a:solidFill>
            <a:srgbClr val="EAEAEA"/>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9144" tIns="49457" rIns="9144" bIns="49457">
            <a:spAutoFit/>
          </a:bodyPr>
          <a:lstStyle>
            <a:lvl1pPr defTabSz="992188">
              <a:spcBef>
                <a:spcPct val="20000"/>
              </a:spcBef>
              <a:buFont typeface="Arial" panose="020B0604020202020204" pitchFamily="34" charset="0"/>
              <a:buChar char="•"/>
              <a:defRPr sz="3500">
                <a:solidFill>
                  <a:schemeClr val="tx1"/>
                </a:solidFill>
                <a:latin typeface="Calibri" panose="020F0502020204030204" pitchFamily="34" charset="0"/>
              </a:defRPr>
            </a:lvl1pPr>
            <a:lvl2pPr marL="742950" indent="-285750" defTabSz="992188">
              <a:spcBef>
                <a:spcPct val="20000"/>
              </a:spcBef>
              <a:buFont typeface="Arial" panose="020B0604020202020204" pitchFamily="34" charset="0"/>
              <a:buChar char="–"/>
              <a:defRPr sz="3000">
                <a:solidFill>
                  <a:schemeClr val="tx1"/>
                </a:solidFill>
                <a:latin typeface="Calibri" panose="020F0502020204030204" pitchFamily="34" charset="0"/>
              </a:defRPr>
            </a:lvl2pPr>
            <a:lvl3pPr marL="1143000" indent="-228600" defTabSz="992188">
              <a:spcBef>
                <a:spcPct val="20000"/>
              </a:spcBef>
              <a:buFont typeface="Arial" panose="020B0604020202020204" pitchFamily="34" charset="0"/>
              <a:buChar char="•"/>
              <a:defRPr sz="2600">
                <a:solidFill>
                  <a:schemeClr val="tx1"/>
                </a:solidFill>
                <a:latin typeface="Calibri" panose="020F0502020204030204" pitchFamily="34" charset="0"/>
              </a:defRPr>
            </a:lvl3pPr>
            <a:lvl4pPr marL="1600200" indent="-228600" defTabSz="992188">
              <a:spcBef>
                <a:spcPct val="20000"/>
              </a:spcBef>
              <a:buFont typeface="Arial" panose="020B0604020202020204" pitchFamily="34" charset="0"/>
              <a:buChar char="–"/>
              <a:defRPr sz="2200">
                <a:solidFill>
                  <a:schemeClr val="tx1"/>
                </a:solidFill>
                <a:latin typeface="Calibri" panose="020F0502020204030204" pitchFamily="34" charset="0"/>
              </a:defRPr>
            </a:lvl4pPr>
            <a:lvl5pPr marL="2057400" indent="-228600" defTabSz="992188">
              <a:spcBef>
                <a:spcPct val="20000"/>
              </a:spcBef>
              <a:buFont typeface="Arial" panose="020B0604020202020204" pitchFamily="34" charset="0"/>
              <a:buChar char="»"/>
              <a:defRPr sz="2200">
                <a:solidFill>
                  <a:schemeClr val="tx1"/>
                </a:solidFill>
                <a:latin typeface="Calibri" panose="020F0502020204030204" pitchFamily="34" charset="0"/>
              </a:defRPr>
            </a:lvl5pPr>
            <a:lvl6pPr marL="25146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6pPr>
            <a:lvl7pPr marL="29718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7pPr>
            <a:lvl8pPr marL="34290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8pPr>
            <a:lvl9pPr marL="38862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9pPr>
          </a:lstStyle>
          <a:p>
            <a:pPr algn="ctr" eaLnBrk="1" hangingPunct="1">
              <a:spcBef>
                <a:spcPct val="0"/>
              </a:spcBef>
              <a:spcAft>
                <a:spcPct val="20000"/>
              </a:spcAft>
              <a:buFontTx/>
              <a:buNone/>
            </a:pPr>
            <a:r>
              <a:rPr lang="en-US" altLang="zh-CN" sz="1500" baseline="0">
                <a:solidFill>
                  <a:srgbClr val="0000CC"/>
                </a:solidFill>
                <a:latin typeface="Arial" panose="020B0604020202020204" pitchFamily="34" charset="0"/>
                <a:cs typeface="Arial" panose="020B0604020202020204" pitchFamily="34" charset="0"/>
              </a:rPr>
              <a:t>One Raman peak</a:t>
            </a:r>
          </a:p>
        </p:txBody>
      </p:sp>
      <p:sp>
        <p:nvSpPr>
          <p:cNvPr id="16" name="Text Box 219">
            <a:extLst>
              <a:ext uri="{FF2B5EF4-FFF2-40B4-BE49-F238E27FC236}">
                <a16:creationId xmlns:a16="http://schemas.microsoft.com/office/drawing/2014/main" id="{C14EF293-CA96-D64B-AF8E-42E0B0D14BF2}"/>
              </a:ext>
            </a:extLst>
          </p:cNvPr>
          <p:cNvSpPr txBox="1">
            <a:spLocks noChangeArrowheads="1"/>
          </p:cNvSpPr>
          <p:nvPr/>
        </p:nvSpPr>
        <p:spPr bwMode="auto">
          <a:xfrm>
            <a:off x="7848600" y="4254500"/>
            <a:ext cx="1828800" cy="330200"/>
          </a:xfrm>
          <a:prstGeom prst="rect">
            <a:avLst/>
          </a:prstGeom>
          <a:solidFill>
            <a:srgbClr val="EAEAEA"/>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9144" tIns="49457" rIns="9144" bIns="49457">
            <a:spAutoFit/>
          </a:bodyPr>
          <a:lstStyle>
            <a:lvl1pPr defTabSz="992188">
              <a:spcBef>
                <a:spcPct val="20000"/>
              </a:spcBef>
              <a:buFont typeface="Arial" panose="020B0604020202020204" pitchFamily="34" charset="0"/>
              <a:buChar char="•"/>
              <a:defRPr sz="3500">
                <a:solidFill>
                  <a:schemeClr val="tx1"/>
                </a:solidFill>
                <a:latin typeface="Calibri" panose="020F0502020204030204" pitchFamily="34" charset="0"/>
              </a:defRPr>
            </a:lvl1pPr>
            <a:lvl2pPr marL="742950" indent="-285750" defTabSz="992188">
              <a:spcBef>
                <a:spcPct val="20000"/>
              </a:spcBef>
              <a:buFont typeface="Arial" panose="020B0604020202020204" pitchFamily="34" charset="0"/>
              <a:buChar char="–"/>
              <a:defRPr sz="3000">
                <a:solidFill>
                  <a:schemeClr val="tx1"/>
                </a:solidFill>
                <a:latin typeface="Calibri" panose="020F0502020204030204" pitchFamily="34" charset="0"/>
              </a:defRPr>
            </a:lvl2pPr>
            <a:lvl3pPr marL="1143000" indent="-228600" defTabSz="992188">
              <a:spcBef>
                <a:spcPct val="20000"/>
              </a:spcBef>
              <a:buFont typeface="Arial" panose="020B0604020202020204" pitchFamily="34" charset="0"/>
              <a:buChar char="•"/>
              <a:defRPr sz="2600">
                <a:solidFill>
                  <a:schemeClr val="tx1"/>
                </a:solidFill>
                <a:latin typeface="Calibri" panose="020F0502020204030204" pitchFamily="34" charset="0"/>
              </a:defRPr>
            </a:lvl3pPr>
            <a:lvl4pPr marL="1600200" indent="-228600" defTabSz="992188">
              <a:spcBef>
                <a:spcPct val="20000"/>
              </a:spcBef>
              <a:buFont typeface="Arial" panose="020B0604020202020204" pitchFamily="34" charset="0"/>
              <a:buChar char="–"/>
              <a:defRPr sz="2200">
                <a:solidFill>
                  <a:schemeClr val="tx1"/>
                </a:solidFill>
                <a:latin typeface="Calibri" panose="020F0502020204030204" pitchFamily="34" charset="0"/>
              </a:defRPr>
            </a:lvl4pPr>
            <a:lvl5pPr marL="2057400" indent="-228600" defTabSz="992188">
              <a:spcBef>
                <a:spcPct val="20000"/>
              </a:spcBef>
              <a:buFont typeface="Arial" panose="020B0604020202020204" pitchFamily="34" charset="0"/>
              <a:buChar char="»"/>
              <a:defRPr sz="2200">
                <a:solidFill>
                  <a:schemeClr val="tx1"/>
                </a:solidFill>
                <a:latin typeface="Calibri" panose="020F0502020204030204" pitchFamily="34" charset="0"/>
              </a:defRPr>
            </a:lvl5pPr>
            <a:lvl6pPr marL="25146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6pPr>
            <a:lvl7pPr marL="29718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7pPr>
            <a:lvl8pPr marL="34290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8pPr>
            <a:lvl9pPr marL="38862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9pPr>
          </a:lstStyle>
          <a:p>
            <a:pPr algn="ctr" eaLnBrk="1" hangingPunct="1">
              <a:spcBef>
                <a:spcPct val="0"/>
              </a:spcBef>
              <a:spcAft>
                <a:spcPct val="20000"/>
              </a:spcAft>
              <a:buFontTx/>
              <a:buNone/>
            </a:pPr>
            <a:r>
              <a:rPr lang="en-US" altLang="zh-CN" sz="1500" baseline="0">
                <a:solidFill>
                  <a:srgbClr val="0000CC"/>
                </a:solidFill>
                <a:latin typeface="Arial" panose="020B0604020202020204" pitchFamily="34" charset="0"/>
                <a:cs typeface="Arial" panose="020B0604020202020204" pitchFamily="34" charset="0"/>
              </a:rPr>
              <a:t>Six Raman peaks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0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20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20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12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5" grpId="0" animBg="1"/>
      <p:bldP spid="51207" grpId="0" animBg="1"/>
      <p:bldP spid="51213" grpId="0"/>
      <p:bldP spid="51214" grpId="0" animBg="1"/>
      <p:bldP spid="15"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0E0D4-23C3-324D-8E0B-AC2E42305EF8}"/>
              </a:ext>
            </a:extLst>
          </p:cNvPr>
          <p:cNvSpPr>
            <a:spLocks noGrp="1"/>
          </p:cNvSpPr>
          <p:nvPr>
            <p:ph type="title"/>
          </p:nvPr>
        </p:nvSpPr>
        <p:spPr>
          <a:xfrm>
            <a:off x="850900" y="1862138"/>
            <a:ext cx="8515350" cy="361950"/>
          </a:xfrm>
        </p:spPr>
        <p:txBody>
          <a:bodyPr>
            <a:normAutofit fontScale="90000"/>
          </a:bodyPr>
          <a:lstStyle/>
          <a:p>
            <a:pPr>
              <a:defRPr/>
            </a:pPr>
            <a:r>
              <a:rPr lang="en-US" dirty="0">
                <a:solidFill>
                  <a:srgbClr val="800000"/>
                </a:solidFill>
              </a:rPr>
              <a:t>This Webinar Is Hosted By</a:t>
            </a:r>
          </a:p>
        </p:txBody>
      </p:sp>
      <p:sp>
        <p:nvSpPr>
          <p:cNvPr id="103426" name="Content Placeholder 2">
            <a:extLst>
              <a:ext uri="{FF2B5EF4-FFF2-40B4-BE49-F238E27FC236}">
                <a16:creationId xmlns:a16="http://schemas.microsoft.com/office/drawing/2014/main" id="{5623EEB1-73EC-1448-B527-E4C89CCC28AB}"/>
              </a:ext>
            </a:extLst>
          </p:cNvPr>
          <p:cNvSpPr>
            <a:spLocks noGrp="1"/>
          </p:cNvSpPr>
          <p:nvPr>
            <p:ph idx="1"/>
          </p:nvPr>
        </p:nvSpPr>
        <p:spPr>
          <a:xfrm>
            <a:off x="2362200" y="2897188"/>
            <a:ext cx="8675688" cy="3589337"/>
          </a:xfrm>
        </p:spPr>
        <p:txBody>
          <a:bodyPr/>
          <a:lstStyle/>
          <a:p>
            <a:endParaRPr lang="en-US" altLang="en-US"/>
          </a:p>
        </p:txBody>
      </p:sp>
      <p:sp>
        <p:nvSpPr>
          <p:cNvPr id="103427" name="Slide Number Placeholder 3">
            <a:extLst>
              <a:ext uri="{FF2B5EF4-FFF2-40B4-BE49-F238E27FC236}">
                <a16:creationId xmlns:a16="http://schemas.microsoft.com/office/drawing/2014/main" id="{53194024-DC74-CD47-8584-F4A3A8F662A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399A2054-D06D-BA49-9182-889487CB2CAC}" type="slidenum">
              <a:rPr lang="en-US" altLang="en-US" smtClean="0"/>
              <a:pPr/>
              <a:t>2</a:t>
            </a:fld>
            <a:endParaRPr lang="en-US" altLang="en-US"/>
          </a:p>
        </p:txBody>
      </p:sp>
      <p:pic>
        <p:nvPicPr>
          <p:cNvPr id="103428" name="Content Placeholder 4">
            <a:extLst>
              <a:ext uri="{FF2B5EF4-FFF2-40B4-BE49-F238E27FC236}">
                <a16:creationId xmlns:a16="http://schemas.microsoft.com/office/drawing/2014/main" id="{7E4E5613-C087-0F48-A760-8DFD8A5A1F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926" b="-20926"/>
          <a:stretch>
            <a:fillRect/>
          </a:stretch>
        </p:blipFill>
        <p:spPr bwMode="auto">
          <a:xfrm>
            <a:off x="2638425" y="2457450"/>
            <a:ext cx="3617913"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0011A296-22C9-FC48-BA1B-09D9C2CDB113}"/>
              </a:ext>
            </a:extLst>
          </p:cNvPr>
          <p:cNvSpPr txBox="1"/>
          <p:nvPr/>
        </p:nvSpPr>
        <p:spPr>
          <a:xfrm>
            <a:off x="2638425" y="4143375"/>
            <a:ext cx="3827463" cy="1293813"/>
          </a:xfrm>
          <a:prstGeom prst="rect">
            <a:avLst/>
          </a:prstGeom>
          <a:noFill/>
        </p:spPr>
        <p:txBody>
          <a:bodyPr>
            <a:spAutoFit/>
          </a:bodyPr>
          <a:lstStyle/>
          <a:p>
            <a:pPr algn="ctr">
              <a:defRPr/>
            </a:pPr>
            <a:r>
              <a:rPr lang="en-US" sz="2145" dirty="0">
                <a:solidFill>
                  <a:schemeClr val="bg1"/>
                </a:solidFill>
              </a:rPr>
              <a:t>ATE Central acts as an information Hub for the National Science Foundation ATE Grantee Community </a:t>
            </a:r>
          </a:p>
          <a:p>
            <a:pPr>
              <a:defRPr/>
            </a:pPr>
            <a:endParaRPr lang="en-US" sz="2640" dirty="0">
              <a:solidFill>
                <a:schemeClr val="bg1"/>
              </a:solidFill>
            </a:endParaRPr>
          </a:p>
          <a:p>
            <a:pPr algn="ctr">
              <a:defRPr/>
            </a:pPr>
            <a:r>
              <a:rPr lang="en-US" sz="2640" dirty="0">
                <a:solidFill>
                  <a:schemeClr val="bg1"/>
                </a:solidFill>
              </a:rPr>
              <a:t>atecentral.net/webinars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162">
            <a:extLst>
              <a:ext uri="{FF2B5EF4-FFF2-40B4-BE49-F238E27FC236}">
                <a16:creationId xmlns:a16="http://schemas.microsoft.com/office/drawing/2014/main" id="{034E5044-8B7E-4D47-A98E-59F826DCF3EA}"/>
              </a:ext>
            </a:extLst>
          </p:cNvPr>
          <p:cNvSpPr>
            <a:spLocks noChangeArrowheads="1"/>
          </p:cNvSpPr>
          <p:nvPr/>
        </p:nvSpPr>
        <p:spPr bwMode="auto">
          <a:xfrm>
            <a:off x="0" y="0"/>
            <a:ext cx="10058400" cy="639763"/>
          </a:xfrm>
          <a:prstGeom prst="rect">
            <a:avLst/>
          </a:prstGeom>
          <a:gradFill rotWithShape="1">
            <a:gsLst>
              <a:gs pos="0">
                <a:srgbClr val="0066FF"/>
              </a:gs>
              <a:gs pos="100000">
                <a:srgbClr val="92D05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171" tIns="45583" rIns="91171" bIns="45583" anchor="ctr"/>
          <a:lstStyle>
            <a:lvl1pPr>
              <a:defRPr sz="2600" baseline="30000">
                <a:solidFill>
                  <a:schemeClr val="tx1"/>
                </a:solidFill>
                <a:latin typeface="Times New Roman" panose="02020603050405020304" pitchFamily="18" charset="0"/>
              </a:defRPr>
            </a:lvl1pPr>
            <a:lvl2pPr marL="742950" indent="-285750">
              <a:defRPr sz="2600" baseline="30000">
                <a:solidFill>
                  <a:schemeClr val="tx1"/>
                </a:solidFill>
                <a:latin typeface="Times New Roman" panose="02020603050405020304" pitchFamily="18" charset="0"/>
              </a:defRPr>
            </a:lvl2pPr>
            <a:lvl3pPr marL="1143000" indent="-228600">
              <a:defRPr sz="2600" baseline="30000">
                <a:solidFill>
                  <a:schemeClr val="tx1"/>
                </a:solidFill>
                <a:latin typeface="Times New Roman" panose="02020603050405020304" pitchFamily="18" charset="0"/>
              </a:defRPr>
            </a:lvl3pPr>
            <a:lvl4pPr marL="1600200" indent="-228600">
              <a:defRPr sz="2600" baseline="30000">
                <a:solidFill>
                  <a:schemeClr val="tx1"/>
                </a:solidFill>
                <a:latin typeface="Times New Roman" panose="02020603050405020304" pitchFamily="18" charset="0"/>
              </a:defRPr>
            </a:lvl4pPr>
            <a:lvl5pPr marL="2057400" indent="-228600">
              <a:defRPr sz="2600" baseline="3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eaLnBrk="1" hangingPunct="1"/>
            <a:endParaRPr lang="en-US" altLang="en-US">
              <a:solidFill>
                <a:srgbClr val="000000"/>
              </a:solidFill>
              <a:cs typeface="Arial" panose="020B0604020202020204" pitchFamily="34" charset="0"/>
            </a:endParaRPr>
          </a:p>
        </p:txBody>
      </p:sp>
      <p:pic>
        <p:nvPicPr>
          <p:cNvPr id="137218" name="Picture 1">
            <a:extLst>
              <a:ext uri="{FF2B5EF4-FFF2-40B4-BE49-F238E27FC236}">
                <a16:creationId xmlns:a16="http://schemas.microsoft.com/office/drawing/2014/main" id="{AB32D718-D20C-FE4E-9AC3-A069580EF1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62075"/>
            <a:ext cx="5597525"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BB734A24-5FC7-0949-AE82-A520F1841AA5}"/>
              </a:ext>
            </a:extLst>
          </p:cNvPr>
          <p:cNvSpPr/>
          <p:nvPr/>
        </p:nvSpPr>
        <p:spPr>
          <a:xfrm>
            <a:off x="9753600" y="4068763"/>
            <a:ext cx="182563" cy="1646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7" tIns="45704" rIns="91407" bIns="45704" anchor="ctr"/>
          <a:lstStyle/>
          <a:p>
            <a:pPr algn="ctr">
              <a:defRPr/>
            </a:pPr>
            <a:endParaRPr lang="en-US" altLang="en-US">
              <a:solidFill>
                <a:srgbClr val="FFFFFF"/>
              </a:solidFill>
            </a:endParaRPr>
          </a:p>
        </p:txBody>
      </p:sp>
      <p:sp>
        <p:nvSpPr>
          <p:cNvPr id="11" name="Text Box 298">
            <a:extLst>
              <a:ext uri="{FF2B5EF4-FFF2-40B4-BE49-F238E27FC236}">
                <a16:creationId xmlns:a16="http://schemas.microsoft.com/office/drawing/2014/main" id="{8D96E6B0-1D58-DD48-BB69-91522A00C23A}"/>
              </a:ext>
            </a:extLst>
          </p:cNvPr>
          <p:cNvSpPr txBox="1">
            <a:spLocks noChangeArrowheads="1"/>
          </p:cNvSpPr>
          <p:nvPr/>
        </p:nvSpPr>
        <p:spPr bwMode="auto">
          <a:xfrm>
            <a:off x="1905000" y="4876800"/>
            <a:ext cx="6400800" cy="1700213"/>
          </a:xfrm>
          <a:prstGeom prst="rect">
            <a:avLst/>
          </a:prstGeom>
          <a:solidFill>
            <a:srgbClr val="EAEAEA"/>
          </a:solidFill>
          <a:ln>
            <a:noFill/>
          </a:ln>
        </p:spPr>
        <p:txBody>
          <a:bodyPr lIns="9144" tIns="49474" rIns="9144" bIns="49474">
            <a:spAutoFit/>
          </a:bodyPr>
          <a:lstStyle>
            <a:lvl1pPr defTabSz="911225">
              <a:defRPr sz="2600" baseline="30000">
                <a:solidFill>
                  <a:schemeClr val="tx1"/>
                </a:solidFill>
                <a:latin typeface="Times New Roman" pitchFamily="18" charset="0"/>
              </a:defRPr>
            </a:lvl1pPr>
            <a:lvl2pPr marL="742950" indent="-285750" defTabSz="911225">
              <a:defRPr sz="2600" baseline="30000">
                <a:solidFill>
                  <a:schemeClr val="tx1"/>
                </a:solidFill>
                <a:latin typeface="Times New Roman" pitchFamily="18" charset="0"/>
              </a:defRPr>
            </a:lvl2pPr>
            <a:lvl3pPr marL="1143000" indent="-228600" defTabSz="911225">
              <a:defRPr sz="2600" baseline="30000">
                <a:solidFill>
                  <a:schemeClr val="tx1"/>
                </a:solidFill>
                <a:latin typeface="Times New Roman" pitchFamily="18" charset="0"/>
              </a:defRPr>
            </a:lvl3pPr>
            <a:lvl4pPr marL="1600200" indent="-228600" defTabSz="911225">
              <a:defRPr sz="2600" baseline="30000">
                <a:solidFill>
                  <a:schemeClr val="tx1"/>
                </a:solidFill>
                <a:latin typeface="Times New Roman" pitchFamily="18" charset="0"/>
              </a:defRPr>
            </a:lvl4pPr>
            <a:lvl5pPr marL="2057400" indent="-228600" defTabSz="911225">
              <a:defRPr sz="2600" baseline="30000">
                <a:solidFill>
                  <a:schemeClr val="tx1"/>
                </a:solidFill>
                <a:latin typeface="Times New Roman" pitchFamily="18" charset="0"/>
              </a:defRPr>
            </a:lvl5pPr>
            <a:lvl6pPr marL="2514600" indent="-228600" defTabSz="911225" eaLnBrk="0" fontAlgn="base" hangingPunct="0">
              <a:spcBef>
                <a:spcPct val="0"/>
              </a:spcBef>
              <a:spcAft>
                <a:spcPct val="0"/>
              </a:spcAft>
              <a:defRPr sz="2600" baseline="30000">
                <a:solidFill>
                  <a:schemeClr val="tx1"/>
                </a:solidFill>
                <a:latin typeface="Times New Roman" pitchFamily="18" charset="0"/>
              </a:defRPr>
            </a:lvl6pPr>
            <a:lvl7pPr marL="2971800" indent="-228600" defTabSz="911225" eaLnBrk="0" fontAlgn="base" hangingPunct="0">
              <a:spcBef>
                <a:spcPct val="0"/>
              </a:spcBef>
              <a:spcAft>
                <a:spcPct val="0"/>
              </a:spcAft>
              <a:defRPr sz="2600" baseline="30000">
                <a:solidFill>
                  <a:schemeClr val="tx1"/>
                </a:solidFill>
                <a:latin typeface="Times New Roman" pitchFamily="18" charset="0"/>
              </a:defRPr>
            </a:lvl7pPr>
            <a:lvl8pPr marL="3429000" indent="-228600" defTabSz="911225" eaLnBrk="0" fontAlgn="base" hangingPunct="0">
              <a:spcBef>
                <a:spcPct val="0"/>
              </a:spcBef>
              <a:spcAft>
                <a:spcPct val="0"/>
              </a:spcAft>
              <a:defRPr sz="2600" baseline="30000">
                <a:solidFill>
                  <a:schemeClr val="tx1"/>
                </a:solidFill>
                <a:latin typeface="Times New Roman" pitchFamily="18" charset="0"/>
              </a:defRPr>
            </a:lvl8pPr>
            <a:lvl9pPr marL="3886200" indent="-228600" defTabSz="911225" eaLnBrk="0" fontAlgn="base" hangingPunct="0">
              <a:spcBef>
                <a:spcPct val="0"/>
              </a:spcBef>
              <a:spcAft>
                <a:spcPct val="0"/>
              </a:spcAft>
              <a:defRPr sz="2600" baseline="30000">
                <a:solidFill>
                  <a:schemeClr val="tx1"/>
                </a:solidFill>
                <a:latin typeface="Times New Roman" pitchFamily="18" charset="0"/>
              </a:defRPr>
            </a:lvl9pPr>
          </a:lstStyle>
          <a:p>
            <a:pPr algn="ctr" eaLnBrk="1" hangingPunct="1">
              <a:spcAft>
                <a:spcPts val="600"/>
              </a:spcAft>
              <a:defRPr/>
            </a:pPr>
            <a:r>
              <a:rPr lang="en-US" altLang="zh-CN" sz="2000" b="1" baseline="0" dirty="0">
                <a:solidFill>
                  <a:srgbClr val="000000"/>
                </a:solidFill>
                <a:latin typeface="Arial" panose="020B0604020202020204" pitchFamily="34" charset="0"/>
                <a:cs typeface="Arial" panose="020B0604020202020204" pitchFamily="34" charset="0"/>
              </a:rPr>
              <a:t>Benefits of the MSS Process</a:t>
            </a:r>
          </a:p>
          <a:p>
            <a:pPr marL="285750" indent="-168275" eaLnBrk="1" hangingPunct="1">
              <a:spcAft>
                <a:spcPts val="600"/>
              </a:spcAft>
              <a:buClr>
                <a:srgbClr val="3333CC"/>
              </a:buClr>
              <a:buFont typeface="Wingdings" panose="05000000000000000000" pitchFamily="2" charset="2"/>
              <a:buChar char="§"/>
              <a:defRPr/>
            </a:pPr>
            <a:r>
              <a:rPr lang="en-US" altLang="zh-CN" sz="1600" baseline="0" dirty="0">
                <a:solidFill>
                  <a:srgbClr val="0000FF"/>
                </a:solidFill>
                <a:latin typeface="Arial" panose="020B0604020202020204" pitchFamily="34" charset="0"/>
                <a:cs typeface="Arial" panose="020B0604020202020204" pitchFamily="34" charset="0"/>
              </a:rPr>
              <a:t>Lower temp. + evener distribution: Solid-state synthesis </a:t>
            </a:r>
            <a:r>
              <a:rPr lang="en-US" altLang="zh-CN" sz="1600" i="1" baseline="0" dirty="0">
                <a:solidFill>
                  <a:srgbClr val="0000FF"/>
                </a:solidFill>
                <a:latin typeface="Arial" panose="020B0604020202020204" pitchFamily="34" charset="0"/>
                <a:cs typeface="Arial" panose="020B0604020202020204" pitchFamily="34" charset="0"/>
              </a:rPr>
              <a:t>vs.</a:t>
            </a:r>
            <a:r>
              <a:rPr lang="en-US" altLang="zh-CN" sz="1600" baseline="0" dirty="0">
                <a:solidFill>
                  <a:srgbClr val="0000FF"/>
                </a:solidFill>
                <a:latin typeface="Arial" panose="020B0604020202020204" pitchFamily="34" charset="0"/>
                <a:cs typeface="Arial" panose="020B0604020202020204" pitchFamily="34" charset="0"/>
              </a:rPr>
              <a:t> MSS</a:t>
            </a:r>
          </a:p>
          <a:p>
            <a:pPr marL="285750" indent="-168275" eaLnBrk="1" hangingPunct="1">
              <a:spcAft>
                <a:spcPts val="600"/>
              </a:spcAft>
              <a:buClr>
                <a:srgbClr val="3333CC"/>
              </a:buClr>
              <a:buFont typeface="Wingdings" panose="05000000000000000000" pitchFamily="2" charset="2"/>
              <a:buChar char="§"/>
              <a:defRPr/>
            </a:pPr>
            <a:r>
              <a:rPr lang="en-US" altLang="zh-CN" sz="1600" baseline="0" dirty="0">
                <a:solidFill>
                  <a:srgbClr val="0000FF"/>
                </a:solidFill>
                <a:latin typeface="Arial" panose="020B0604020202020204" pitchFamily="34" charset="0"/>
                <a:cs typeface="Arial" panose="020B0604020202020204" pitchFamily="34" charset="0"/>
              </a:rPr>
              <a:t>Soft aggregates: sol-gel method </a:t>
            </a:r>
            <a:r>
              <a:rPr lang="en-US" altLang="zh-CN" sz="1600" i="1" baseline="0" dirty="0">
                <a:solidFill>
                  <a:srgbClr val="0000FF"/>
                </a:solidFill>
                <a:latin typeface="Arial" panose="020B0604020202020204" pitchFamily="34" charset="0"/>
                <a:cs typeface="Arial" panose="020B0604020202020204" pitchFamily="34" charset="0"/>
              </a:rPr>
              <a:t>vs.</a:t>
            </a:r>
            <a:r>
              <a:rPr lang="en-US" altLang="zh-CN" sz="1600" baseline="0" dirty="0">
                <a:solidFill>
                  <a:srgbClr val="0000FF"/>
                </a:solidFill>
                <a:latin typeface="Arial" panose="020B0604020202020204" pitchFamily="34" charset="0"/>
                <a:cs typeface="Arial" panose="020B0604020202020204" pitchFamily="34" charset="0"/>
                <a:sym typeface="Wingdings" panose="05000000000000000000" pitchFamily="2" charset="2"/>
              </a:rPr>
              <a:t> MSS</a:t>
            </a:r>
            <a:endParaRPr lang="en-US" altLang="zh-CN" sz="1600" baseline="0" dirty="0">
              <a:solidFill>
                <a:srgbClr val="0000FF"/>
              </a:solidFill>
              <a:latin typeface="Arial" panose="020B0604020202020204" pitchFamily="34" charset="0"/>
              <a:cs typeface="Arial" panose="020B0604020202020204" pitchFamily="34" charset="0"/>
            </a:endParaRPr>
          </a:p>
          <a:p>
            <a:pPr marL="285750" indent="-168275" eaLnBrk="1" hangingPunct="1">
              <a:spcAft>
                <a:spcPts val="600"/>
              </a:spcAft>
              <a:buClr>
                <a:srgbClr val="3333CC"/>
              </a:buClr>
              <a:buFont typeface="Wingdings" panose="05000000000000000000" pitchFamily="2" charset="2"/>
              <a:buChar char="§"/>
              <a:defRPr/>
            </a:pPr>
            <a:r>
              <a:rPr lang="en-US" altLang="zh-CN" sz="1600" baseline="0" dirty="0">
                <a:solidFill>
                  <a:srgbClr val="0000FF"/>
                </a:solidFill>
                <a:latin typeface="Arial" panose="020B0604020202020204" pitchFamily="34" charset="0"/>
                <a:cs typeface="Arial" panose="020B0604020202020204" pitchFamily="34" charset="0"/>
              </a:rPr>
              <a:t>Particle size reduction: flux method </a:t>
            </a:r>
            <a:r>
              <a:rPr lang="en-US" altLang="zh-CN" sz="1600" i="1" baseline="0" dirty="0">
                <a:solidFill>
                  <a:srgbClr val="0000FF"/>
                </a:solidFill>
                <a:latin typeface="Arial" panose="020B0604020202020204" pitchFamily="34" charset="0"/>
                <a:cs typeface="Arial" panose="020B0604020202020204" pitchFamily="34" charset="0"/>
              </a:rPr>
              <a:t>vs.</a:t>
            </a:r>
            <a:r>
              <a:rPr lang="en-US" altLang="zh-CN" sz="1600" baseline="0" dirty="0">
                <a:solidFill>
                  <a:srgbClr val="0000FF"/>
                </a:solidFill>
                <a:latin typeface="Arial" panose="020B0604020202020204" pitchFamily="34" charset="0"/>
                <a:cs typeface="Arial" panose="020B0604020202020204" pitchFamily="34" charset="0"/>
              </a:rPr>
              <a:t> </a:t>
            </a:r>
            <a:r>
              <a:rPr lang="en-US" altLang="zh-CN" sz="1600" baseline="0" dirty="0">
                <a:solidFill>
                  <a:srgbClr val="0000FF"/>
                </a:solidFill>
                <a:latin typeface="Arial" panose="020B0604020202020204" pitchFamily="34" charset="0"/>
                <a:cs typeface="Arial" panose="020B0604020202020204" pitchFamily="34" charset="0"/>
                <a:sym typeface="Wingdings" panose="05000000000000000000" pitchFamily="2" charset="2"/>
              </a:rPr>
              <a:t>MSS</a:t>
            </a:r>
          </a:p>
          <a:p>
            <a:pPr marL="285750" indent="-168275" eaLnBrk="1" hangingPunct="1">
              <a:spcAft>
                <a:spcPts val="600"/>
              </a:spcAft>
              <a:buClr>
                <a:srgbClr val="3333CC"/>
              </a:buClr>
              <a:buFont typeface="Wingdings" panose="05000000000000000000" pitchFamily="2" charset="2"/>
              <a:buChar char="§"/>
              <a:defRPr/>
            </a:pPr>
            <a:r>
              <a:rPr lang="en-US" altLang="zh-CN" sz="1600" baseline="0" dirty="0">
                <a:solidFill>
                  <a:srgbClr val="0000FF"/>
                </a:solidFill>
                <a:latin typeface="Arial" panose="020B0604020202020204" pitchFamily="34" charset="0"/>
                <a:cs typeface="Arial" panose="020B0604020202020204" pitchFamily="34" charset="0"/>
                <a:sym typeface="Wingdings" panose="05000000000000000000" pitchFamily="2" charset="2"/>
              </a:rPr>
              <a:t>No milling or surface dead layer</a:t>
            </a:r>
            <a:endParaRPr lang="en-US" altLang="zh-CN" sz="1600" baseline="0" dirty="0">
              <a:solidFill>
                <a:srgbClr val="0000FF"/>
              </a:solidFill>
              <a:latin typeface="Arial" panose="020B0604020202020204" pitchFamily="34" charset="0"/>
              <a:cs typeface="Arial" panose="020B0604020202020204" pitchFamily="34" charset="0"/>
            </a:endParaRPr>
          </a:p>
        </p:txBody>
      </p:sp>
      <p:sp>
        <p:nvSpPr>
          <p:cNvPr id="137221" name="Text Box 6">
            <a:extLst>
              <a:ext uri="{FF2B5EF4-FFF2-40B4-BE49-F238E27FC236}">
                <a16:creationId xmlns:a16="http://schemas.microsoft.com/office/drawing/2014/main" id="{E3B7A714-D634-2A42-A4EE-5E6AA1E2295E}"/>
              </a:ext>
            </a:extLst>
          </p:cNvPr>
          <p:cNvSpPr txBox="1">
            <a:spLocks noChangeArrowheads="1"/>
          </p:cNvSpPr>
          <p:nvPr/>
        </p:nvSpPr>
        <p:spPr bwMode="auto">
          <a:xfrm>
            <a:off x="88900" y="157163"/>
            <a:ext cx="94361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92188">
              <a:spcBef>
                <a:spcPct val="20000"/>
              </a:spcBef>
              <a:buFont typeface="Arial" panose="020B0604020202020204" pitchFamily="34" charset="0"/>
              <a:buChar char="•"/>
              <a:defRPr sz="3500">
                <a:solidFill>
                  <a:schemeClr val="tx1"/>
                </a:solidFill>
                <a:latin typeface="Calibri" panose="020F0502020204030204" pitchFamily="34" charset="0"/>
              </a:defRPr>
            </a:lvl1pPr>
            <a:lvl2pPr marL="742950" indent="-285750" defTabSz="992188">
              <a:spcBef>
                <a:spcPct val="20000"/>
              </a:spcBef>
              <a:buFont typeface="Arial" panose="020B0604020202020204" pitchFamily="34" charset="0"/>
              <a:buChar char="–"/>
              <a:defRPr sz="3000">
                <a:solidFill>
                  <a:schemeClr val="tx1"/>
                </a:solidFill>
                <a:latin typeface="Calibri" panose="020F0502020204030204" pitchFamily="34" charset="0"/>
              </a:defRPr>
            </a:lvl2pPr>
            <a:lvl3pPr marL="1143000" indent="-228600" defTabSz="992188">
              <a:spcBef>
                <a:spcPct val="20000"/>
              </a:spcBef>
              <a:buFont typeface="Arial" panose="020B0604020202020204" pitchFamily="34" charset="0"/>
              <a:buChar char="•"/>
              <a:defRPr sz="2600">
                <a:solidFill>
                  <a:schemeClr val="tx1"/>
                </a:solidFill>
                <a:latin typeface="Calibri" panose="020F0502020204030204" pitchFamily="34" charset="0"/>
              </a:defRPr>
            </a:lvl3pPr>
            <a:lvl4pPr marL="1600200" indent="-228600" defTabSz="992188">
              <a:spcBef>
                <a:spcPct val="20000"/>
              </a:spcBef>
              <a:buFont typeface="Arial" panose="020B0604020202020204" pitchFamily="34" charset="0"/>
              <a:buChar char="–"/>
              <a:defRPr sz="2200">
                <a:solidFill>
                  <a:schemeClr val="tx1"/>
                </a:solidFill>
                <a:latin typeface="Calibri" panose="020F0502020204030204" pitchFamily="34" charset="0"/>
              </a:defRPr>
            </a:lvl4pPr>
            <a:lvl5pPr marL="2057400" indent="-228600" defTabSz="992188">
              <a:spcBef>
                <a:spcPct val="20000"/>
              </a:spcBef>
              <a:buFont typeface="Arial" panose="020B0604020202020204" pitchFamily="34" charset="0"/>
              <a:buChar char="»"/>
              <a:defRPr sz="2200">
                <a:solidFill>
                  <a:schemeClr val="tx1"/>
                </a:solidFill>
                <a:latin typeface="Calibri" panose="020F0502020204030204" pitchFamily="34" charset="0"/>
              </a:defRPr>
            </a:lvl5pPr>
            <a:lvl6pPr marL="25146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6pPr>
            <a:lvl7pPr marL="29718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7pPr>
            <a:lvl8pPr marL="34290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8pPr>
            <a:lvl9pPr marL="38862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9pPr>
          </a:lstStyle>
          <a:p>
            <a:pPr algn="ctr">
              <a:lnSpc>
                <a:spcPct val="85000"/>
              </a:lnSpc>
              <a:spcBef>
                <a:spcPct val="0"/>
              </a:spcBef>
              <a:buFontTx/>
              <a:buNone/>
            </a:pPr>
            <a:r>
              <a:rPr lang="en-US" altLang="zh-CN" sz="2600" b="1" baseline="0">
                <a:solidFill>
                  <a:srgbClr val="000000"/>
                </a:solidFill>
                <a:latin typeface="Arial" panose="020B0604020202020204" pitchFamily="34" charset="0"/>
                <a:cs typeface="Arial" panose="020B0604020202020204" pitchFamily="34" charset="0"/>
              </a:rPr>
              <a:t>Molten Salt Synthesis of A</a:t>
            </a:r>
            <a:r>
              <a:rPr lang="en-US" altLang="zh-CN" sz="2600" b="1" baseline="-25000">
                <a:solidFill>
                  <a:srgbClr val="000000"/>
                </a:solidFill>
                <a:latin typeface="Arial" panose="020B0604020202020204" pitchFamily="34" charset="0"/>
                <a:cs typeface="Arial" panose="020B0604020202020204" pitchFamily="34" charset="0"/>
              </a:rPr>
              <a:t>2</a:t>
            </a:r>
            <a:r>
              <a:rPr lang="en-US" altLang="zh-CN" sz="2600" b="1" baseline="0">
                <a:solidFill>
                  <a:srgbClr val="000000"/>
                </a:solidFill>
                <a:latin typeface="Arial" panose="020B0604020202020204" pitchFamily="34" charset="0"/>
                <a:cs typeface="Arial" panose="020B0604020202020204" pitchFamily="34" charset="0"/>
              </a:rPr>
              <a:t>M</a:t>
            </a:r>
            <a:r>
              <a:rPr lang="en-US" altLang="zh-CN" sz="2600" b="1" baseline="-25000">
                <a:solidFill>
                  <a:srgbClr val="000000"/>
                </a:solidFill>
                <a:latin typeface="Arial" panose="020B0604020202020204" pitchFamily="34" charset="0"/>
                <a:cs typeface="Arial" panose="020B0604020202020204" pitchFamily="34" charset="0"/>
              </a:rPr>
              <a:t>2</a:t>
            </a:r>
            <a:r>
              <a:rPr lang="en-US" altLang="zh-CN" sz="2600" b="1" baseline="0">
                <a:solidFill>
                  <a:srgbClr val="000000"/>
                </a:solidFill>
                <a:latin typeface="Arial" panose="020B0604020202020204" pitchFamily="34" charset="0"/>
                <a:cs typeface="Arial" panose="020B0604020202020204" pitchFamily="34" charset="0"/>
              </a:rPr>
              <a:t>O</a:t>
            </a:r>
            <a:r>
              <a:rPr lang="en-US" altLang="zh-CN" sz="2600" b="1" baseline="-25000">
                <a:solidFill>
                  <a:srgbClr val="000000"/>
                </a:solidFill>
                <a:latin typeface="Arial" panose="020B0604020202020204" pitchFamily="34" charset="0"/>
                <a:cs typeface="Arial" panose="020B0604020202020204" pitchFamily="34" charset="0"/>
              </a:rPr>
              <a:t>7</a:t>
            </a:r>
            <a:r>
              <a:rPr lang="en-US" altLang="zh-CN" sz="2600" b="1" baseline="0">
                <a:solidFill>
                  <a:srgbClr val="000000"/>
                </a:solidFill>
                <a:latin typeface="Arial" panose="020B0604020202020204" pitchFamily="34" charset="0"/>
                <a:cs typeface="Arial" panose="020B0604020202020204" pitchFamily="34" charset="0"/>
              </a:rPr>
              <a:t> NPs </a:t>
            </a:r>
          </a:p>
        </p:txBody>
      </p:sp>
      <p:sp>
        <p:nvSpPr>
          <p:cNvPr id="2" name="Rectangle 1">
            <a:extLst>
              <a:ext uri="{FF2B5EF4-FFF2-40B4-BE49-F238E27FC236}">
                <a16:creationId xmlns:a16="http://schemas.microsoft.com/office/drawing/2014/main" id="{BE4B84CA-7018-1F48-BFA0-C1AF2F8C8680}"/>
              </a:ext>
            </a:extLst>
          </p:cNvPr>
          <p:cNvSpPr/>
          <p:nvPr/>
        </p:nvSpPr>
        <p:spPr>
          <a:xfrm>
            <a:off x="4735513" y="2732088"/>
            <a:ext cx="685800" cy="182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37223" name="Picture 1">
            <a:extLst>
              <a:ext uri="{FF2B5EF4-FFF2-40B4-BE49-F238E27FC236}">
                <a16:creationId xmlns:a16="http://schemas.microsoft.com/office/drawing/2014/main" id="{F46E9A6A-6935-FD4E-9CB3-9B2008B6A2FE}"/>
              </a:ext>
            </a:extLst>
          </p:cNvPr>
          <p:cNvPicPr>
            <a:picLocks noChangeAspect="1"/>
          </p:cNvPicPr>
          <p:nvPr/>
        </p:nvPicPr>
        <p:blipFill>
          <a:blip r:embed="rId4">
            <a:extLst>
              <a:ext uri="{28A0092B-C50C-407E-A947-70E740481C1C}">
                <a14:useLocalDpi xmlns:a14="http://schemas.microsoft.com/office/drawing/2010/main" val="0"/>
              </a:ext>
            </a:extLst>
          </a:blip>
          <a:srcRect b="-4433"/>
          <a:stretch>
            <a:fillRect/>
          </a:stretch>
        </p:blipFill>
        <p:spPr bwMode="auto">
          <a:xfrm>
            <a:off x="4038600" y="2743200"/>
            <a:ext cx="5791200"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5" name="Rectangle 8">
            <a:extLst>
              <a:ext uri="{FF2B5EF4-FFF2-40B4-BE49-F238E27FC236}">
                <a16:creationId xmlns:a16="http://schemas.microsoft.com/office/drawing/2014/main" id="{562356EA-CCF8-EF46-9DED-79D8D8BC1B09}"/>
              </a:ext>
            </a:extLst>
          </p:cNvPr>
          <p:cNvSpPr>
            <a:spLocks noChangeArrowheads="1"/>
          </p:cNvSpPr>
          <p:nvPr/>
        </p:nvSpPr>
        <p:spPr bwMode="auto">
          <a:xfrm>
            <a:off x="30163" y="6858000"/>
            <a:ext cx="10028237" cy="400050"/>
          </a:xfrm>
          <a:prstGeom prst="rect">
            <a:avLst/>
          </a:prstGeom>
          <a:noFill/>
          <a:ln>
            <a:noFill/>
          </a:ln>
        </p:spPr>
        <p:txBody>
          <a:bodyPr>
            <a:spAutoFit/>
          </a:bodyPr>
          <a:lstStyle/>
          <a:p>
            <a:pPr>
              <a:defRPr/>
            </a:pPr>
            <a:r>
              <a:rPr lang="en-US" altLang="en-US" sz="1000" baseline="0" dirty="0">
                <a:solidFill>
                  <a:schemeClr val="bg1">
                    <a:lumMod val="75000"/>
                  </a:schemeClr>
                </a:solidFill>
                <a:latin typeface="Arial" panose="020B0604020202020204" pitchFamily="34" charset="0"/>
                <a:ea typeface="SimSun" panose="02010600030101010101" pitchFamily="2" charset="-122"/>
                <a:cs typeface="Arial" panose="020B0604020202020204" pitchFamily="34" charset="0"/>
              </a:rPr>
              <a:t>Yuanbing Mao, Xia Guo, Jian Y. Huang, Kang L. Wang, and Jane P. Chang, Luminescent nanocrystals with A</a:t>
            </a:r>
            <a:r>
              <a:rPr lang="en-US" altLang="en-US" sz="1000" baseline="-25000" dirty="0">
                <a:solidFill>
                  <a:schemeClr val="bg1">
                    <a:lumMod val="75000"/>
                  </a:schemeClr>
                </a:solidFill>
                <a:latin typeface="Arial" panose="020B0604020202020204" pitchFamily="34" charset="0"/>
                <a:ea typeface="SimSun" panose="02010600030101010101" pitchFamily="2" charset="-122"/>
                <a:cs typeface="Arial" panose="020B0604020202020204" pitchFamily="34" charset="0"/>
              </a:rPr>
              <a:t>2</a:t>
            </a:r>
            <a:r>
              <a:rPr lang="en-US" altLang="en-US" sz="1000" baseline="0" dirty="0">
                <a:solidFill>
                  <a:schemeClr val="bg1">
                    <a:lumMod val="75000"/>
                  </a:schemeClr>
                </a:solidFill>
                <a:latin typeface="Arial" panose="020B0604020202020204" pitchFamily="34" charset="0"/>
                <a:ea typeface="SimSun" panose="02010600030101010101" pitchFamily="2" charset="-122"/>
                <a:cs typeface="Arial" panose="020B0604020202020204" pitchFamily="34" charset="0"/>
              </a:rPr>
              <a:t>B</a:t>
            </a:r>
            <a:r>
              <a:rPr lang="en-US" altLang="en-US" sz="1000" baseline="-25000" dirty="0">
                <a:solidFill>
                  <a:schemeClr val="bg1">
                    <a:lumMod val="75000"/>
                  </a:schemeClr>
                </a:solidFill>
                <a:latin typeface="Arial" panose="020B0604020202020204" pitchFamily="34" charset="0"/>
                <a:ea typeface="SimSun" panose="02010600030101010101" pitchFamily="2" charset="-122"/>
                <a:cs typeface="Arial" panose="020B0604020202020204" pitchFamily="34" charset="0"/>
              </a:rPr>
              <a:t>2</a:t>
            </a:r>
            <a:r>
              <a:rPr lang="en-US" altLang="en-US" sz="1000" baseline="0" dirty="0">
                <a:solidFill>
                  <a:schemeClr val="bg1">
                    <a:lumMod val="75000"/>
                  </a:schemeClr>
                </a:solidFill>
                <a:latin typeface="Arial" panose="020B0604020202020204" pitchFamily="34" charset="0"/>
                <a:ea typeface="SimSun" panose="02010600030101010101" pitchFamily="2" charset="-122"/>
                <a:cs typeface="Arial" panose="020B0604020202020204" pitchFamily="34" charset="0"/>
              </a:rPr>
              <a:t>O</a:t>
            </a:r>
            <a:r>
              <a:rPr lang="en-US" altLang="en-US" sz="1000" baseline="-25000" dirty="0">
                <a:solidFill>
                  <a:schemeClr val="bg1">
                    <a:lumMod val="75000"/>
                  </a:schemeClr>
                </a:solidFill>
                <a:latin typeface="Arial" panose="020B0604020202020204" pitchFamily="34" charset="0"/>
                <a:ea typeface="SimSun" panose="02010600030101010101" pitchFamily="2" charset="-122"/>
                <a:cs typeface="Arial" panose="020B0604020202020204" pitchFamily="34" charset="0"/>
              </a:rPr>
              <a:t>7</a:t>
            </a:r>
            <a:r>
              <a:rPr lang="en-US" altLang="en-US" sz="1000" baseline="0" dirty="0">
                <a:solidFill>
                  <a:schemeClr val="bg1">
                    <a:lumMod val="75000"/>
                  </a:schemeClr>
                </a:solidFill>
                <a:latin typeface="Arial" panose="020B0604020202020204" pitchFamily="34" charset="0"/>
                <a:ea typeface="SimSun" panose="02010600030101010101" pitchFamily="2" charset="-122"/>
                <a:cs typeface="Arial" panose="020B0604020202020204" pitchFamily="34" charset="0"/>
              </a:rPr>
              <a:t> composition synthesized by kinetically modified molten salt synthesis, Journal of Physical Chemistry C, 2009, 113(4), 1204-1208.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162">
            <a:extLst>
              <a:ext uri="{FF2B5EF4-FFF2-40B4-BE49-F238E27FC236}">
                <a16:creationId xmlns:a16="http://schemas.microsoft.com/office/drawing/2014/main" id="{42562DFC-8851-8A44-8DC9-6B048FEFF49C}"/>
              </a:ext>
            </a:extLst>
          </p:cNvPr>
          <p:cNvSpPr>
            <a:spLocks noChangeArrowheads="1"/>
          </p:cNvSpPr>
          <p:nvPr/>
        </p:nvSpPr>
        <p:spPr bwMode="auto">
          <a:xfrm>
            <a:off x="0" y="0"/>
            <a:ext cx="10058400" cy="639763"/>
          </a:xfrm>
          <a:prstGeom prst="rect">
            <a:avLst/>
          </a:prstGeom>
          <a:gradFill rotWithShape="1">
            <a:gsLst>
              <a:gs pos="0">
                <a:srgbClr val="0066FF"/>
              </a:gs>
              <a:gs pos="100000">
                <a:srgbClr val="92D05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171" tIns="45583" rIns="91171" bIns="45583" anchor="ctr"/>
          <a:lstStyle>
            <a:lvl1pPr>
              <a:defRPr sz="2600" baseline="30000">
                <a:solidFill>
                  <a:schemeClr val="tx1"/>
                </a:solidFill>
                <a:latin typeface="Times New Roman" panose="02020603050405020304" pitchFamily="18" charset="0"/>
              </a:defRPr>
            </a:lvl1pPr>
            <a:lvl2pPr marL="742950" indent="-285750">
              <a:defRPr sz="2600" baseline="30000">
                <a:solidFill>
                  <a:schemeClr val="tx1"/>
                </a:solidFill>
                <a:latin typeface="Times New Roman" panose="02020603050405020304" pitchFamily="18" charset="0"/>
              </a:defRPr>
            </a:lvl2pPr>
            <a:lvl3pPr marL="1143000" indent="-228600">
              <a:defRPr sz="2600" baseline="30000">
                <a:solidFill>
                  <a:schemeClr val="tx1"/>
                </a:solidFill>
                <a:latin typeface="Times New Roman" panose="02020603050405020304" pitchFamily="18" charset="0"/>
              </a:defRPr>
            </a:lvl3pPr>
            <a:lvl4pPr marL="1600200" indent="-228600">
              <a:defRPr sz="2600" baseline="30000">
                <a:solidFill>
                  <a:schemeClr val="tx1"/>
                </a:solidFill>
                <a:latin typeface="Times New Roman" panose="02020603050405020304" pitchFamily="18" charset="0"/>
              </a:defRPr>
            </a:lvl4pPr>
            <a:lvl5pPr marL="2057400" indent="-228600">
              <a:defRPr sz="2600" baseline="3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eaLnBrk="1" hangingPunct="1"/>
            <a:endParaRPr lang="en-US" altLang="en-US">
              <a:solidFill>
                <a:srgbClr val="000000"/>
              </a:solidFill>
              <a:cs typeface="Arial" panose="020B0604020202020204" pitchFamily="34" charset="0"/>
            </a:endParaRPr>
          </a:p>
        </p:txBody>
      </p:sp>
      <p:pic>
        <p:nvPicPr>
          <p:cNvPr id="139266" name="Picture 3">
            <a:extLst>
              <a:ext uri="{FF2B5EF4-FFF2-40B4-BE49-F238E27FC236}">
                <a16:creationId xmlns:a16="http://schemas.microsoft.com/office/drawing/2014/main" id="{28AE7D58-101B-B54A-8FA6-15B08F3230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900113"/>
            <a:ext cx="3200400" cy="268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7" name="Text Box 6">
            <a:extLst>
              <a:ext uri="{FF2B5EF4-FFF2-40B4-BE49-F238E27FC236}">
                <a16:creationId xmlns:a16="http://schemas.microsoft.com/office/drawing/2014/main" id="{CE9CD939-9612-104B-8A71-E0692DF47C14}"/>
              </a:ext>
            </a:extLst>
          </p:cNvPr>
          <p:cNvSpPr txBox="1">
            <a:spLocks noChangeArrowheads="1"/>
          </p:cNvSpPr>
          <p:nvPr/>
        </p:nvSpPr>
        <p:spPr bwMode="auto">
          <a:xfrm>
            <a:off x="88900" y="152400"/>
            <a:ext cx="97409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92188">
              <a:spcBef>
                <a:spcPct val="20000"/>
              </a:spcBef>
              <a:buFont typeface="Arial" panose="020B0604020202020204" pitchFamily="34" charset="0"/>
              <a:buChar char="•"/>
              <a:defRPr sz="3500">
                <a:solidFill>
                  <a:schemeClr val="tx1"/>
                </a:solidFill>
                <a:latin typeface="Calibri" panose="020F0502020204030204" pitchFamily="34" charset="0"/>
              </a:defRPr>
            </a:lvl1pPr>
            <a:lvl2pPr marL="742950" indent="-285750" defTabSz="992188">
              <a:spcBef>
                <a:spcPct val="20000"/>
              </a:spcBef>
              <a:buFont typeface="Arial" panose="020B0604020202020204" pitchFamily="34" charset="0"/>
              <a:buChar char="–"/>
              <a:defRPr sz="3000">
                <a:solidFill>
                  <a:schemeClr val="tx1"/>
                </a:solidFill>
                <a:latin typeface="Calibri" panose="020F0502020204030204" pitchFamily="34" charset="0"/>
              </a:defRPr>
            </a:lvl2pPr>
            <a:lvl3pPr marL="1143000" indent="-228600" defTabSz="992188">
              <a:spcBef>
                <a:spcPct val="20000"/>
              </a:spcBef>
              <a:buFont typeface="Arial" panose="020B0604020202020204" pitchFamily="34" charset="0"/>
              <a:buChar char="•"/>
              <a:defRPr sz="2600">
                <a:solidFill>
                  <a:schemeClr val="tx1"/>
                </a:solidFill>
                <a:latin typeface="Calibri" panose="020F0502020204030204" pitchFamily="34" charset="0"/>
              </a:defRPr>
            </a:lvl3pPr>
            <a:lvl4pPr marL="1600200" indent="-228600" defTabSz="992188">
              <a:spcBef>
                <a:spcPct val="20000"/>
              </a:spcBef>
              <a:buFont typeface="Arial" panose="020B0604020202020204" pitchFamily="34" charset="0"/>
              <a:buChar char="–"/>
              <a:defRPr sz="2200">
                <a:solidFill>
                  <a:schemeClr val="tx1"/>
                </a:solidFill>
                <a:latin typeface="Calibri" panose="020F0502020204030204" pitchFamily="34" charset="0"/>
              </a:defRPr>
            </a:lvl4pPr>
            <a:lvl5pPr marL="2057400" indent="-228600" defTabSz="992188">
              <a:spcBef>
                <a:spcPct val="20000"/>
              </a:spcBef>
              <a:buFont typeface="Arial" panose="020B0604020202020204" pitchFamily="34" charset="0"/>
              <a:buChar char="»"/>
              <a:defRPr sz="2200">
                <a:solidFill>
                  <a:schemeClr val="tx1"/>
                </a:solidFill>
                <a:latin typeface="Calibri" panose="020F0502020204030204" pitchFamily="34" charset="0"/>
              </a:defRPr>
            </a:lvl5pPr>
            <a:lvl6pPr marL="25146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6pPr>
            <a:lvl7pPr marL="29718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7pPr>
            <a:lvl8pPr marL="34290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8pPr>
            <a:lvl9pPr marL="38862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9pPr>
          </a:lstStyle>
          <a:p>
            <a:pPr algn="ctr" eaLnBrk="1" hangingPunct="1">
              <a:lnSpc>
                <a:spcPct val="85000"/>
              </a:lnSpc>
              <a:spcBef>
                <a:spcPct val="0"/>
              </a:spcBef>
              <a:buFontTx/>
              <a:buNone/>
            </a:pPr>
            <a:r>
              <a:rPr lang="en-US" altLang="zh-CN" sz="2600" b="1" baseline="0">
                <a:solidFill>
                  <a:srgbClr val="000000"/>
                </a:solidFill>
                <a:latin typeface="Arial" panose="020B0604020202020204" pitchFamily="34" charset="0"/>
                <a:ea typeface="ＭＳ Ｐゴシック" panose="020B0600070205080204" pitchFamily="34" charset="-128"/>
                <a:cs typeface="Arial" panose="020B0604020202020204" pitchFamily="34" charset="0"/>
              </a:rPr>
              <a:t>Cationic Variation: La</a:t>
            </a:r>
            <a:r>
              <a:rPr lang="en-US" altLang="zh-CN" sz="2600" b="1" baseline="-25000">
                <a:solidFill>
                  <a:srgbClr val="000000"/>
                </a:solidFill>
                <a:latin typeface="Arial" panose="020B0604020202020204" pitchFamily="34" charset="0"/>
                <a:ea typeface="ＭＳ Ｐゴシック" panose="020B0600070205080204" pitchFamily="34" charset="-128"/>
                <a:cs typeface="Arial" panose="020B0604020202020204" pitchFamily="34" charset="0"/>
              </a:rPr>
              <a:t>2</a:t>
            </a:r>
            <a:r>
              <a:rPr lang="en-US" altLang="zh-CN" sz="2600" b="1" baseline="0">
                <a:solidFill>
                  <a:srgbClr val="FF0000"/>
                </a:solidFill>
                <a:latin typeface="Arial" panose="020B0604020202020204" pitchFamily="34" charset="0"/>
                <a:ea typeface="ＭＳ Ｐゴシック" panose="020B0600070205080204" pitchFamily="34" charset="-128"/>
                <a:cs typeface="Arial" panose="020B0604020202020204" pitchFamily="34" charset="0"/>
              </a:rPr>
              <a:t>Zr</a:t>
            </a:r>
            <a:r>
              <a:rPr lang="en-US" altLang="zh-CN" sz="2600" b="1" baseline="-25000">
                <a:solidFill>
                  <a:srgbClr val="000000"/>
                </a:solidFill>
                <a:latin typeface="Arial" panose="020B0604020202020204" pitchFamily="34" charset="0"/>
                <a:ea typeface="ＭＳ Ｐゴシック" panose="020B0600070205080204" pitchFamily="34" charset="-128"/>
                <a:cs typeface="Arial" panose="020B0604020202020204" pitchFamily="34" charset="0"/>
              </a:rPr>
              <a:t>2</a:t>
            </a:r>
            <a:r>
              <a:rPr lang="en-US" altLang="zh-CN" sz="2600" b="1" baseline="0">
                <a:solidFill>
                  <a:srgbClr val="000000"/>
                </a:solidFill>
                <a:latin typeface="Arial" panose="020B0604020202020204" pitchFamily="34" charset="0"/>
                <a:ea typeface="ＭＳ Ｐゴシック" panose="020B0600070205080204" pitchFamily="34" charset="-128"/>
                <a:cs typeface="Arial" panose="020B0604020202020204" pitchFamily="34" charset="0"/>
              </a:rPr>
              <a:t>O</a:t>
            </a:r>
            <a:r>
              <a:rPr lang="en-US" altLang="zh-CN" sz="2600" b="1" baseline="-25000">
                <a:solidFill>
                  <a:srgbClr val="000000"/>
                </a:solidFill>
                <a:latin typeface="Arial" panose="020B0604020202020204" pitchFamily="34" charset="0"/>
                <a:ea typeface="ＭＳ Ｐゴシック" panose="020B0600070205080204" pitchFamily="34" charset="-128"/>
                <a:cs typeface="Arial" panose="020B0604020202020204" pitchFamily="34" charset="0"/>
              </a:rPr>
              <a:t>7</a:t>
            </a:r>
            <a:r>
              <a:rPr lang="en-US" altLang="zh-CN" sz="2600" b="1" baseline="0">
                <a:solidFill>
                  <a:srgbClr val="000000"/>
                </a:solidFill>
                <a:latin typeface="Arial" panose="020B0604020202020204" pitchFamily="34" charset="0"/>
                <a:ea typeface="ＭＳ Ｐゴシック" panose="020B0600070205080204" pitchFamily="34" charset="-128"/>
                <a:cs typeface="Arial" panose="020B0604020202020204" pitchFamily="34" charset="0"/>
              </a:rPr>
              <a:t> </a:t>
            </a:r>
            <a:r>
              <a:rPr lang="en-US" altLang="zh-CN" sz="2600" b="1" i="1" baseline="0">
                <a:solidFill>
                  <a:srgbClr val="C00000"/>
                </a:solidFill>
                <a:latin typeface="Arial" panose="020B0604020202020204" pitchFamily="34" charset="0"/>
                <a:ea typeface="ＭＳ Ｐゴシック" panose="020B0600070205080204" pitchFamily="34" charset="-128"/>
                <a:cs typeface="Arial" panose="020B0604020202020204" pitchFamily="34" charset="0"/>
              </a:rPr>
              <a:t>vs </a:t>
            </a:r>
            <a:r>
              <a:rPr lang="en-US" altLang="zh-CN" sz="2600" b="1" baseline="0">
                <a:solidFill>
                  <a:srgbClr val="000000"/>
                </a:solidFill>
                <a:latin typeface="Arial" panose="020B0604020202020204" pitchFamily="34" charset="0"/>
                <a:ea typeface="ＭＳ Ｐゴシック" panose="020B0600070205080204" pitchFamily="34" charset="-128"/>
                <a:cs typeface="Arial" panose="020B0604020202020204" pitchFamily="34" charset="0"/>
              </a:rPr>
              <a:t>La</a:t>
            </a:r>
            <a:r>
              <a:rPr lang="en-US" altLang="zh-CN" sz="2600" b="1" baseline="-25000">
                <a:solidFill>
                  <a:srgbClr val="000000"/>
                </a:solidFill>
                <a:latin typeface="Arial" panose="020B0604020202020204" pitchFamily="34" charset="0"/>
                <a:ea typeface="ＭＳ Ｐゴシック" panose="020B0600070205080204" pitchFamily="34" charset="-128"/>
                <a:cs typeface="Arial" panose="020B0604020202020204" pitchFamily="34" charset="0"/>
              </a:rPr>
              <a:t>2</a:t>
            </a:r>
            <a:r>
              <a:rPr lang="en-US" altLang="zh-CN" sz="2600" b="1" baseline="0">
                <a:solidFill>
                  <a:srgbClr val="FF0000"/>
                </a:solidFill>
                <a:latin typeface="Arial" panose="020B0604020202020204" pitchFamily="34" charset="0"/>
                <a:ea typeface="ＭＳ Ｐゴシック" panose="020B0600070205080204" pitchFamily="34" charset="-128"/>
                <a:cs typeface="Arial" panose="020B0604020202020204" pitchFamily="34" charset="0"/>
              </a:rPr>
              <a:t>Hf</a:t>
            </a:r>
            <a:r>
              <a:rPr lang="en-US" altLang="zh-CN" sz="2600" b="1" baseline="-25000">
                <a:solidFill>
                  <a:srgbClr val="000000"/>
                </a:solidFill>
                <a:latin typeface="Arial" panose="020B0604020202020204" pitchFamily="34" charset="0"/>
                <a:ea typeface="ＭＳ Ｐゴシック" panose="020B0600070205080204" pitchFamily="34" charset="-128"/>
                <a:cs typeface="Arial" panose="020B0604020202020204" pitchFamily="34" charset="0"/>
              </a:rPr>
              <a:t>2</a:t>
            </a:r>
            <a:r>
              <a:rPr lang="en-US" altLang="zh-CN" sz="2600" b="1" baseline="0">
                <a:solidFill>
                  <a:srgbClr val="000000"/>
                </a:solidFill>
                <a:latin typeface="Arial" panose="020B0604020202020204" pitchFamily="34" charset="0"/>
                <a:ea typeface="ＭＳ Ｐゴシック" panose="020B0600070205080204" pitchFamily="34" charset="-128"/>
                <a:cs typeface="Arial" panose="020B0604020202020204" pitchFamily="34" charset="0"/>
              </a:rPr>
              <a:t>O</a:t>
            </a:r>
            <a:r>
              <a:rPr lang="en-US" altLang="zh-CN" sz="2600" b="1" baseline="-25000">
                <a:solidFill>
                  <a:srgbClr val="000000"/>
                </a:solidFill>
                <a:latin typeface="Arial" panose="020B0604020202020204" pitchFamily="34" charset="0"/>
                <a:ea typeface="ＭＳ Ｐゴシック" panose="020B0600070205080204" pitchFamily="34" charset="-128"/>
                <a:cs typeface="Arial" panose="020B0604020202020204" pitchFamily="34" charset="0"/>
              </a:rPr>
              <a:t>7</a:t>
            </a:r>
            <a:r>
              <a:rPr lang="en-US" altLang="zh-CN" sz="2600" b="1" baseline="0">
                <a:solidFill>
                  <a:srgbClr val="000000"/>
                </a:solidFill>
                <a:latin typeface="Arial" panose="020B0604020202020204" pitchFamily="34" charset="0"/>
                <a:ea typeface="ＭＳ Ｐゴシック" panose="020B0600070205080204" pitchFamily="34" charset="-128"/>
                <a:cs typeface="Arial" panose="020B0604020202020204" pitchFamily="34" charset="0"/>
              </a:rPr>
              <a:t> NPs</a:t>
            </a:r>
          </a:p>
        </p:txBody>
      </p:sp>
      <p:sp>
        <p:nvSpPr>
          <p:cNvPr id="139268" name="Rectangle 11">
            <a:extLst>
              <a:ext uri="{FF2B5EF4-FFF2-40B4-BE49-F238E27FC236}">
                <a16:creationId xmlns:a16="http://schemas.microsoft.com/office/drawing/2014/main" id="{52D25572-2B77-BE40-A341-7FFE9F9EB0F5}"/>
              </a:ext>
            </a:extLst>
          </p:cNvPr>
          <p:cNvSpPr>
            <a:spLocks noChangeArrowheads="1"/>
          </p:cNvSpPr>
          <p:nvPr/>
        </p:nvSpPr>
        <p:spPr bwMode="auto">
          <a:xfrm>
            <a:off x="4389438" y="938213"/>
            <a:ext cx="1676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600" b="1" baseline="0">
                <a:cs typeface="Calibri" panose="020F0502020204030204" pitchFamily="34" charset="0"/>
              </a:rPr>
              <a:t>λ</a:t>
            </a:r>
            <a:r>
              <a:rPr lang="en-US" altLang="en-US" sz="1600" b="1" baseline="-25000">
                <a:cs typeface="Calibri" panose="020F0502020204030204" pitchFamily="34" charset="0"/>
              </a:rPr>
              <a:t>ex</a:t>
            </a:r>
            <a:r>
              <a:rPr lang="en-US" altLang="en-US" sz="1600" b="1" baseline="0">
                <a:cs typeface="Calibri" panose="020F0502020204030204" pitchFamily="34" charset="0"/>
              </a:rPr>
              <a:t> = 306 nm</a:t>
            </a:r>
            <a:endParaRPr lang="en-US" altLang="en-US" sz="1600" b="1" baseline="0"/>
          </a:p>
        </p:txBody>
      </p:sp>
      <p:pic>
        <p:nvPicPr>
          <p:cNvPr id="65543" name="Picture 4">
            <a:extLst>
              <a:ext uri="{FF2B5EF4-FFF2-40B4-BE49-F238E27FC236}">
                <a16:creationId xmlns:a16="http://schemas.microsoft.com/office/drawing/2014/main" id="{9B1EC1CB-52D7-164F-9B73-2F1DF377F870}"/>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8850" y="3695700"/>
            <a:ext cx="3009900" cy="347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4" name="Picture 12">
            <a:extLst>
              <a:ext uri="{FF2B5EF4-FFF2-40B4-BE49-F238E27FC236}">
                <a16:creationId xmlns:a16="http://schemas.microsoft.com/office/drawing/2014/main" id="{E687EF51-A340-5A4A-8C82-4EA5A178B2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3888" y="3833813"/>
            <a:ext cx="2438400" cy="334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7FA563FD-1063-F04D-9C66-5447B6CB98D8}"/>
              </a:ext>
            </a:extLst>
          </p:cNvPr>
          <p:cNvSpPr/>
          <p:nvPr/>
        </p:nvSpPr>
        <p:spPr>
          <a:xfrm>
            <a:off x="5080000" y="3811588"/>
            <a:ext cx="304800" cy="822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a:extLst>
              <a:ext uri="{FF2B5EF4-FFF2-40B4-BE49-F238E27FC236}">
                <a16:creationId xmlns:a16="http://schemas.microsoft.com/office/drawing/2014/main" id="{49280B8C-49F6-5049-AC4D-15123C5A0A1C}"/>
              </a:ext>
            </a:extLst>
          </p:cNvPr>
          <p:cNvSpPr/>
          <p:nvPr/>
        </p:nvSpPr>
        <p:spPr>
          <a:xfrm>
            <a:off x="5170488" y="4878388"/>
            <a:ext cx="304800" cy="1004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16">
            <a:extLst>
              <a:ext uri="{FF2B5EF4-FFF2-40B4-BE49-F238E27FC236}">
                <a16:creationId xmlns:a16="http://schemas.microsoft.com/office/drawing/2014/main" id="{384F5788-1908-6545-AA17-F35BDF0C02D7}"/>
              </a:ext>
            </a:extLst>
          </p:cNvPr>
          <p:cNvSpPr/>
          <p:nvPr/>
        </p:nvSpPr>
        <p:spPr>
          <a:xfrm>
            <a:off x="5170488" y="6019800"/>
            <a:ext cx="304800" cy="822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ectangle 17">
            <a:extLst>
              <a:ext uri="{FF2B5EF4-FFF2-40B4-BE49-F238E27FC236}">
                <a16:creationId xmlns:a16="http://schemas.microsoft.com/office/drawing/2014/main" id="{6ACE542A-3206-0A40-B162-CF05592E4AE9}"/>
              </a:ext>
            </a:extLst>
          </p:cNvPr>
          <p:cNvSpPr/>
          <p:nvPr/>
        </p:nvSpPr>
        <p:spPr>
          <a:xfrm>
            <a:off x="5543550" y="3657600"/>
            <a:ext cx="304800" cy="274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ectangle 18">
            <a:extLst>
              <a:ext uri="{FF2B5EF4-FFF2-40B4-BE49-F238E27FC236}">
                <a16:creationId xmlns:a16="http://schemas.microsoft.com/office/drawing/2014/main" id="{B8FC2804-F84C-6742-8C21-34C15EBF91E9}"/>
              </a:ext>
            </a:extLst>
          </p:cNvPr>
          <p:cNvSpPr/>
          <p:nvPr/>
        </p:nvSpPr>
        <p:spPr>
          <a:xfrm>
            <a:off x="5475288" y="4557713"/>
            <a:ext cx="304800" cy="182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19">
            <a:extLst>
              <a:ext uri="{FF2B5EF4-FFF2-40B4-BE49-F238E27FC236}">
                <a16:creationId xmlns:a16="http://schemas.microsoft.com/office/drawing/2014/main" id="{1C5EF767-AAA6-A64D-A732-D9E31CCC4C04}"/>
              </a:ext>
            </a:extLst>
          </p:cNvPr>
          <p:cNvSpPr/>
          <p:nvPr/>
        </p:nvSpPr>
        <p:spPr>
          <a:xfrm>
            <a:off x="3773488" y="1004888"/>
            <a:ext cx="304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55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54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17" grpId="0" animBg="1"/>
      <p:bldP spid="18"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162">
            <a:extLst>
              <a:ext uri="{FF2B5EF4-FFF2-40B4-BE49-F238E27FC236}">
                <a16:creationId xmlns:a16="http://schemas.microsoft.com/office/drawing/2014/main" id="{755F4D9A-3D51-324B-BB84-507703FC4D9F}"/>
              </a:ext>
            </a:extLst>
          </p:cNvPr>
          <p:cNvSpPr>
            <a:spLocks noChangeArrowheads="1"/>
          </p:cNvSpPr>
          <p:nvPr/>
        </p:nvSpPr>
        <p:spPr bwMode="auto">
          <a:xfrm>
            <a:off x="0" y="0"/>
            <a:ext cx="10058400" cy="639763"/>
          </a:xfrm>
          <a:prstGeom prst="rect">
            <a:avLst/>
          </a:prstGeom>
          <a:gradFill rotWithShape="1">
            <a:gsLst>
              <a:gs pos="0">
                <a:srgbClr val="0066FF"/>
              </a:gs>
              <a:gs pos="100000">
                <a:srgbClr val="92D05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171" tIns="45583" rIns="91171" bIns="45583" anchor="ctr"/>
          <a:lstStyle>
            <a:lvl1pPr>
              <a:defRPr sz="2600" baseline="30000">
                <a:solidFill>
                  <a:schemeClr val="tx1"/>
                </a:solidFill>
                <a:latin typeface="Times New Roman" panose="02020603050405020304" pitchFamily="18" charset="0"/>
              </a:defRPr>
            </a:lvl1pPr>
            <a:lvl2pPr marL="742950" indent="-285750">
              <a:defRPr sz="2600" baseline="30000">
                <a:solidFill>
                  <a:schemeClr val="tx1"/>
                </a:solidFill>
                <a:latin typeface="Times New Roman" panose="02020603050405020304" pitchFamily="18" charset="0"/>
              </a:defRPr>
            </a:lvl2pPr>
            <a:lvl3pPr marL="1143000" indent="-228600">
              <a:defRPr sz="2600" baseline="30000">
                <a:solidFill>
                  <a:schemeClr val="tx1"/>
                </a:solidFill>
                <a:latin typeface="Times New Roman" panose="02020603050405020304" pitchFamily="18" charset="0"/>
              </a:defRPr>
            </a:lvl3pPr>
            <a:lvl4pPr marL="1600200" indent="-228600">
              <a:defRPr sz="2600" baseline="30000">
                <a:solidFill>
                  <a:schemeClr val="tx1"/>
                </a:solidFill>
                <a:latin typeface="Times New Roman" panose="02020603050405020304" pitchFamily="18" charset="0"/>
              </a:defRPr>
            </a:lvl4pPr>
            <a:lvl5pPr marL="2057400" indent="-228600">
              <a:defRPr sz="2600" baseline="3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eaLnBrk="1" hangingPunct="1"/>
            <a:endParaRPr lang="en-US" altLang="en-US">
              <a:solidFill>
                <a:srgbClr val="000000"/>
              </a:solidFill>
              <a:cs typeface="Arial" panose="020B0604020202020204" pitchFamily="34" charset="0"/>
            </a:endParaRPr>
          </a:p>
        </p:txBody>
      </p:sp>
      <p:pic>
        <p:nvPicPr>
          <p:cNvPr id="141314" name="Picture 6" descr="Quantum Yield.eps">
            <a:extLst>
              <a:ext uri="{FF2B5EF4-FFF2-40B4-BE49-F238E27FC236}">
                <a16:creationId xmlns:a16="http://schemas.microsoft.com/office/drawing/2014/main" id="{3B269C7B-BF2B-A04F-ABAD-D3F84DE25AE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90600"/>
            <a:ext cx="541020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5" name="Text Box 6">
            <a:extLst>
              <a:ext uri="{FF2B5EF4-FFF2-40B4-BE49-F238E27FC236}">
                <a16:creationId xmlns:a16="http://schemas.microsoft.com/office/drawing/2014/main" id="{9B6E74C7-455D-2744-9DA6-BBD57749017F}"/>
              </a:ext>
            </a:extLst>
          </p:cNvPr>
          <p:cNvSpPr txBox="1">
            <a:spLocks noChangeArrowheads="1"/>
          </p:cNvSpPr>
          <p:nvPr/>
        </p:nvSpPr>
        <p:spPr bwMode="auto">
          <a:xfrm>
            <a:off x="88900" y="152400"/>
            <a:ext cx="99663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92188">
              <a:spcBef>
                <a:spcPct val="20000"/>
              </a:spcBef>
              <a:buFont typeface="Arial" panose="020B0604020202020204" pitchFamily="34" charset="0"/>
              <a:buChar char="•"/>
              <a:defRPr sz="3500">
                <a:solidFill>
                  <a:schemeClr val="tx1"/>
                </a:solidFill>
                <a:latin typeface="Calibri" panose="020F0502020204030204" pitchFamily="34" charset="0"/>
              </a:defRPr>
            </a:lvl1pPr>
            <a:lvl2pPr marL="742950" indent="-285750" defTabSz="992188">
              <a:spcBef>
                <a:spcPct val="20000"/>
              </a:spcBef>
              <a:buFont typeface="Arial" panose="020B0604020202020204" pitchFamily="34" charset="0"/>
              <a:buChar char="–"/>
              <a:defRPr sz="3000">
                <a:solidFill>
                  <a:schemeClr val="tx1"/>
                </a:solidFill>
                <a:latin typeface="Calibri" panose="020F0502020204030204" pitchFamily="34" charset="0"/>
              </a:defRPr>
            </a:lvl2pPr>
            <a:lvl3pPr marL="1143000" indent="-228600" defTabSz="992188">
              <a:spcBef>
                <a:spcPct val="20000"/>
              </a:spcBef>
              <a:buFont typeface="Arial" panose="020B0604020202020204" pitchFamily="34" charset="0"/>
              <a:buChar char="•"/>
              <a:defRPr sz="2600">
                <a:solidFill>
                  <a:schemeClr val="tx1"/>
                </a:solidFill>
                <a:latin typeface="Calibri" panose="020F0502020204030204" pitchFamily="34" charset="0"/>
              </a:defRPr>
            </a:lvl3pPr>
            <a:lvl4pPr marL="1600200" indent="-228600" defTabSz="992188">
              <a:spcBef>
                <a:spcPct val="20000"/>
              </a:spcBef>
              <a:buFont typeface="Arial" panose="020B0604020202020204" pitchFamily="34" charset="0"/>
              <a:buChar char="–"/>
              <a:defRPr sz="2200">
                <a:solidFill>
                  <a:schemeClr val="tx1"/>
                </a:solidFill>
                <a:latin typeface="Calibri" panose="020F0502020204030204" pitchFamily="34" charset="0"/>
              </a:defRPr>
            </a:lvl4pPr>
            <a:lvl5pPr marL="2057400" indent="-228600" defTabSz="992188">
              <a:spcBef>
                <a:spcPct val="20000"/>
              </a:spcBef>
              <a:buFont typeface="Arial" panose="020B0604020202020204" pitchFamily="34" charset="0"/>
              <a:buChar char="»"/>
              <a:defRPr sz="2200">
                <a:solidFill>
                  <a:schemeClr val="tx1"/>
                </a:solidFill>
                <a:latin typeface="Calibri" panose="020F0502020204030204" pitchFamily="34" charset="0"/>
              </a:defRPr>
            </a:lvl5pPr>
            <a:lvl6pPr marL="25146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6pPr>
            <a:lvl7pPr marL="29718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7pPr>
            <a:lvl8pPr marL="34290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8pPr>
            <a:lvl9pPr marL="38862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9pPr>
          </a:lstStyle>
          <a:p>
            <a:pPr algn="ctr" eaLnBrk="1" hangingPunct="1">
              <a:lnSpc>
                <a:spcPct val="85000"/>
              </a:lnSpc>
              <a:spcBef>
                <a:spcPct val="0"/>
              </a:spcBef>
              <a:buFontTx/>
              <a:buNone/>
            </a:pPr>
            <a:r>
              <a:rPr lang="en-US" altLang="zh-CN" sz="2600" b="1" baseline="0">
                <a:solidFill>
                  <a:srgbClr val="000000"/>
                </a:solidFill>
                <a:latin typeface="Arial" panose="020B0604020202020204" pitchFamily="34" charset="0"/>
                <a:ea typeface="ＭＳ Ｐゴシック" panose="020B0600070205080204" pitchFamily="34" charset="-128"/>
                <a:cs typeface="Arial" panose="020B0604020202020204" pitchFamily="34" charset="0"/>
              </a:rPr>
              <a:t>Cationic Variation: Eu</a:t>
            </a:r>
            <a:r>
              <a:rPr lang="en-US" altLang="zh-CN" sz="26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3+</a:t>
            </a:r>
            <a:r>
              <a:rPr lang="en-US" altLang="zh-CN" sz="2600" b="1" baseline="0">
                <a:solidFill>
                  <a:srgbClr val="000000"/>
                </a:solidFill>
                <a:latin typeface="Arial" panose="020B0604020202020204" pitchFamily="34" charset="0"/>
                <a:ea typeface="ＭＳ Ｐゴシック" panose="020B0600070205080204" pitchFamily="34" charset="-128"/>
                <a:cs typeface="Arial" panose="020B0604020202020204" pitchFamily="34" charset="0"/>
              </a:rPr>
              <a:t>:La</a:t>
            </a:r>
            <a:r>
              <a:rPr lang="en-US" altLang="zh-CN" sz="2600" b="1" baseline="-25000">
                <a:solidFill>
                  <a:srgbClr val="000000"/>
                </a:solidFill>
                <a:latin typeface="Arial" panose="020B0604020202020204" pitchFamily="34" charset="0"/>
                <a:ea typeface="ＭＳ Ｐゴシック" panose="020B0600070205080204" pitchFamily="34" charset="-128"/>
                <a:cs typeface="Arial" panose="020B0604020202020204" pitchFamily="34" charset="0"/>
              </a:rPr>
              <a:t>2</a:t>
            </a:r>
            <a:r>
              <a:rPr lang="en-US" altLang="zh-CN" sz="2600" b="1" baseline="0">
                <a:solidFill>
                  <a:srgbClr val="FF0000"/>
                </a:solidFill>
                <a:latin typeface="Arial" panose="020B0604020202020204" pitchFamily="34" charset="0"/>
                <a:ea typeface="ＭＳ Ｐゴシック" panose="020B0600070205080204" pitchFamily="34" charset="-128"/>
                <a:cs typeface="Arial" panose="020B0604020202020204" pitchFamily="34" charset="0"/>
              </a:rPr>
              <a:t>Zr</a:t>
            </a:r>
            <a:r>
              <a:rPr lang="en-US" altLang="zh-CN" sz="2600" b="1" baseline="-25000">
                <a:solidFill>
                  <a:srgbClr val="000000"/>
                </a:solidFill>
                <a:latin typeface="Arial" panose="020B0604020202020204" pitchFamily="34" charset="0"/>
                <a:ea typeface="ＭＳ Ｐゴシック" panose="020B0600070205080204" pitchFamily="34" charset="-128"/>
                <a:cs typeface="Arial" panose="020B0604020202020204" pitchFamily="34" charset="0"/>
              </a:rPr>
              <a:t>2</a:t>
            </a:r>
            <a:r>
              <a:rPr lang="en-US" altLang="zh-CN" sz="2600" b="1" baseline="0">
                <a:solidFill>
                  <a:srgbClr val="000000"/>
                </a:solidFill>
                <a:latin typeface="Arial" panose="020B0604020202020204" pitchFamily="34" charset="0"/>
                <a:ea typeface="ＭＳ Ｐゴシック" panose="020B0600070205080204" pitchFamily="34" charset="-128"/>
                <a:cs typeface="Arial" panose="020B0604020202020204" pitchFamily="34" charset="0"/>
              </a:rPr>
              <a:t>O</a:t>
            </a:r>
            <a:r>
              <a:rPr lang="en-US" altLang="zh-CN" sz="2600" b="1" baseline="-25000">
                <a:solidFill>
                  <a:srgbClr val="000000"/>
                </a:solidFill>
                <a:latin typeface="Arial" panose="020B0604020202020204" pitchFamily="34" charset="0"/>
                <a:ea typeface="ＭＳ Ｐゴシック" panose="020B0600070205080204" pitchFamily="34" charset="-128"/>
                <a:cs typeface="Arial" panose="020B0604020202020204" pitchFamily="34" charset="0"/>
              </a:rPr>
              <a:t>7</a:t>
            </a:r>
            <a:r>
              <a:rPr lang="en-US" altLang="zh-CN" sz="2600" b="1" baseline="0">
                <a:solidFill>
                  <a:srgbClr val="000000"/>
                </a:solidFill>
                <a:latin typeface="Arial" panose="020B0604020202020204" pitchFamily="34" charset="0"/>
                <a:ea typeface="ＭＳ Ｐゴシック" panose="020B0600070205080204" pitchFamily="34" charset="-128"/>
                <a:cs typeface="Arial" panose="020B0604020202020204" pitchFamily="34" charset="0"/>
              </a:rPr>
              <a:t> </a:t>
            </a:r>
            <a:r>
              <a:rPr lang="en-US" altLang="zh-CN" sz="2600" b="1" i="1" baseline="0">
                <a:solidFill>
                  <a:srgbClr val="C00000"/>
                </a:solidFill>
                <a:latin typeface="Arial" panose="020B0604020202020204" pitchFamily="34" charset="0"/>
                <a:ea typeface="ＭＳ Ｐゴシック" panose="020B0600070205080204" pitchFamily="34" charset="-128"/>
                <a:cs typeface="Arial" panose="020B0604020202020204" pitchFamily="34" charset="0"/>
              </a:rPr>
              <a:t>vs </a:t>
            </a:r>
            <a:r>
              <a:rPr lang="en-US" altLang="zh-CN" sz="2600" b="1" baseline="0">
                <a:solidFill>
                  <a:srgbClr val="000000"/>
                </a:solidFill>
                <a:latin typeface="Arial" panose="020B0604020202020204" pitchFamily="34" charset="0"/>
                <a:ea typeface="ＭＳ Ｐゴシック" panose="020B0600070205080204" pitchFamily="34" charset="-128"/>
                <a:cs typeface="Arial" panose="020B0604020202020204" pitchFamily="34" charset="0"/>
              </a:rPr>
              <a:t>Eu</a:t>
            </a:r>
            <a:r>
              <a:rPr lang="en-US" altLang="zh-CN" sz="26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3+</a:t>
            </a:r>
            <a:r>
              <a:rPr lang="en-US" altLang="zh-CN" sz="2600" b="1" baseline="0">
                <a:solidFill>
                  <a:srgbClr val="000000"/>
                </a:solidFill>
                <a:latin typeface="Arial" panose="020B0604020202020204" pitchFamily="34" charset="0"/>
                <a:ea typeface="ＭＳ Ｐゴシック" panose="020B0600070205080204" pitchFamily="34" charset="-128"/>
                <a:cs typeface="Arial" panose="020B0604020202020204" pitchFamily="34" charset="0"/>
              </a:rPr>
              <a:t>:La</a:t>
            </a:r>
            <a:r>
              <a:rPr lang="en-US" altLang="zh-CN" sz="2600" b="1" baseline="-25000">
                <a:solidFill>
                  <a:srgbClr val="000000"/>
                </a:solidFill>
                <a:latin typeface="Arial" panose="020B0604020202020204" pitchFamily="34" charset="0"/>
                <a:ea typeface="ＭＳ Ｐゴシック" panose="020B0600070205080204" pitchFamily="34" charset="-128"/>
                <a:cs typeface="Arial" panose="020B0604020202020204" pitchFamily="34" charset="0"/>
              </a:rPr>
              <a:t>2</a:t>
            </a:r>
            <a:r>
              <a:rPr lang="en-US" altLang="zh-CN" sz="2600" b="1" baseline="0">
                <a:solidFill>
                  <a:srgbClr val="FF0000"/>
                </a:solidFill>
                <a:latin typeface="Arial" panose="020B0604020202020204" pitchFamily="34" charset="0"/>
                <a:ea typeface="ＭＳ Ｐゴシック" panose="020B0600070205080204" pitchFamily="34" charset="-128"/>
                <a:cs typeface="Arial" panose="020B0604020202020204" pitchFamily="34" charset="0"/>
              </a:rPr>
              <a:t>Hf</a:t>
            </a:r>
            <a:r>
              <a:rPr lang="en-US" altLang="zh-CN" sz="2600" b="1" baseline="-25000">
                <a:solidFill>
                  <a:srgbClr val="000000"/>
                </a:solidFill>
                <a:latin typeface="Arial" panose="020B0604020202020204" pitchFamily="34" charset="0"/>
                <a:ea typeface="ＭＳ Ｐゴシック" panose="020B0600070205080204" pitchFamily="34" charset="-128"/>
                <a:cs typeface="Arial" panose="020B0604020202020204" pitchFamily="34" charset="0"/>
              </a:rPr>
              <a:t>2</a:t>
            </a:r>
            <a:r>
              <a:rPr lang="en-US" altLang="zh-CN" sz="2600" b="1" baseline="0">
                <a:solidFill>
                  <a:srgbClr val="000000"/>
                </a:solidFill>
                <a:latin typeface="Arial" panose="020B0604020202020204" pitchFamily="34" charset="0"/>
                <a:ea typeface="ＭＳ Ｐゴシック" panose="020B0600070205080204" pitchFamily="34" charset="-128"/>
                <a:cs typeface="Arial" panose="020B0604020202020204" pitchFamily="34" charset="0"/>
              </a:rPr>
              <a:t>O</a:t>
            </a:r>
            <a:r>
              <a:rPr lang="en-US" altLang="zh-CN" sz="2600" b="1" baseline="-25000">
                <a:solidFill>
                  <a:srgbClr val="000000"/>
                </a:solidFill>
                <a:latin typeface="Arial" panose="020B0604020202020204" pitchFamily="34" charset="0"/>
                <a:ea typeface="ＭＳ Ｐゴシック" panose="020B0600070205080204" pitchFamily="34" charset="-128"/>
                <a:cs typeface="Arial" panose="020B0604020202020204" pitchFamily="34" charset="0"/>
              </a:rPr>
              <a:t>7</a:t>
            </a:r>
            <a:endParaRPr lang="en-US" altLang="zh-CN" sz="2600" b="1" baseline="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p:txBody>
      </p:sp>
      <p:graphicFrame>
        <p:nvGraphicFramePr>
          <p:cNvPr id="2" name="Table 1">
            <a:extLst>
              <a:ext uri="{FF2B5EF4-FFF2-40B4-BE49-F238E27FC236}">
                <a16:creationId xmlns:a16="http://schemas.microsoft.com/office/drawing/2014/main" id="{14D98390-77EC-6B47-B0D5-E2B69F5F7B03}"/>
              </a:ext>
            </a:extLst>
          </p:cNvPr>
          <p:cNvGraphicFramePr>
            <a:graphicFrameLocks noGrp="1"/>
          </p:cNvGraphicFramePr>
          <p:nvPr/>
        </p:nvGraphicFramePr>
        <p:xfrm>
          <a:off x="6292850" y="3108325"/>
          <a:ext cx="3051175" cy="1006475"/>
        </p:xfrm>
        <a:graphic>
          <a:graphicData uri="http://schemas.openxmlformats.org/drawingml/2006/table">
            <a:tbl>
              <a:tblPr firstRow="1" bandRow="1">
                <a:tableStyleId>{5C22544A-7EE6-4342-B048-85BDC9FD1C3A}</a:tableStyleId>
              </a:tblPr>
              <a:tblGrid>
                <a:gridCol w="2328529">
                  <a:extLst>
                    <a:ext uri="{9D8B030D-6E8A-4147-A177-3AD203B41FA5}">
                      <a16:colId xmlns:a16="http://schemas.microsoft.com/office/drawing/2014/main" val="20000"/>
                    </a:ext>
                  </a:extLst>
                </a:gridCol>
                <a:gridCol w="722646">
                  <a:extLst>
                    <a:ext uri="{9D8B030D-6E8A-4147-A177-3AD203B41FA5}">
                      <a16:colId xmlns:a16="http://schemas.microsoft.com/office/drawing/2014/main" val="20001"/>
                    </a:ext>
                  </a:extLst>
                </a:gridCol>
              </a:tblGrid>
              <a:tr h="335492">
                <a:tc>
                  <a:txBody>
                    <a:bodyPr/>
                    <a:lstStyle/>
                    <a:p>
                      <a:pPr algn="ctr"/>
                      <a:r>
                        <a:rPr lang="en-US" sz="1600" dirty="0"/>
                        <a:t>CN</a:t>
                      </a:r>
                    </a:p>
                  </a:txBody>
                  <a:tcPr marL="91454" marR="91454" marT="45736" marB="45736"/>
                </a:tc>
                <a:tc>
                  <a:txBody>
                    <a:bodyPr/>
                    <a:lstStyle/>
                    <a:p>
                      <a:pPr algn="ctr"/>
                      <a:r>
                        <a:rPr lang="en-US" sz="1600" dirty="0"/>
                        <a:t>6</a:t>
                      </a:r>
                    </a:p>
                  </a:txBody>
                  <a:tcPr marL="91454" marR="91454" marT="45736" marB="45736"/>
                </a:tc>
                <a:extLst>
                  <a:ext uri="{0D108BD9-81ED-4DB2-BD59-A6C34878D82A}">
                    <a16:rowId xmlns:a16="http://schemas.microsoft.com/office/drawing/2014/main" val="10000"/>
                  </a:ext>
                </a:extLst>
              </a:tr>
              <a:tr h="335492">
                <a:tc>
                  <a:txBody>
                    <a:bodyPr/>
                    <a:lstStyle/>
                    <a:p>
                      <a:r>
                        <a:rPr lang="en-US" sz="1600" baseline="30000" dirty="0"/>
                        <a:t>40</a:t>
                      </a:r>
                      <a:r>
                        <a:rPr lang="en-US" sz="1600" dirty="0"/>
                        <a:t>Zr: [Kr]4d</a:t>
                      </a:r>
                      <a:r>
                        <a:rPr lang="en-US" sz="1600" baseline="30000" dirty="0"/>
                        <a:t>2</a:t>
                      </a:r>
                      <a:r>
                        <a:rPr lang="en-US" sz="1600" dirty="0"/>
                        <a:t>5s</a:t>
                      </a:r>
                      <a:r>
                        <a:rPr lang="en-US" sz="1600" baseline="30000" dirty="0"/>
                        <a:t>2</a:t>
                      </a:r>
                    </a:p>
                  </a:txBody>
                  <a:tcPr marL="91454" marR="91454" marT="45736" marB="45736"/>
                </a:tc>
                <a:tc>
                  <a:txBody>
                    <a:bodyPr/>
                    <a:lstStyle/>
                    <a:p>
                      <a:pPr algn="ctr"/>
                      <a:r>
                        <a:rPr lang="en-US" sz="1600" dirty="0"/>
                        <a:t>0.72</a:t>
                      </a:r>
                    </a:p>
                  </a:txBody>
                  <a:tcPr marL="91454" marR="91454" marT="45736" marB="45736"/>
                </a:tc>
                <a:extLst>
                  <a:ext uri="{0D108BD9-81ED-4DB2-BD59-A6C34878D82A}">
                    <a16:rowId xmlns:a16="http://schemas.microsoft.com/office/drawing/2014/main" val="10001"/>
                  </a:ext>
                </a:extLst>
              </a:tr>
              <a:tr h="335492">
                <a:tc>
                  <a:txBody>
                    <a:bodyPr/>
                    <a:lstStyle/>
                    <a:p>
                      <a:r>
                        <a:rPr lang="en-US" sz="1600" baseline="30000" dirty="0"/>
                        <a:t>72</a:t>
                      </a:r>
                      <a:r>
                        <a:rPr lang="en-US" sz="1600" dirty="0"/>
                        <a:t>Hf: </a:t>
                      </a:r>
                      <a:r>
                        <a:rPr lang="en-US" sz="1600" dirty="0">
                          <a:effectLst/>
                        </a:rPr>
                        <a:t>[</a:t>
                      </a:r>
                      <a:r>
                        <a:rPr lang="en-US" sz="1600" dirty="0" err="1">
                          <a:effectLst/>
                        </a:rPr>
                        <a:t>Xe</a:t>
                      </a:r>
                      <a:r>
                        <a:rPr lang="en-US" sz="1600" dirty="0">
                          <a:effectLst/>
                        </a:rPr>
                        <a:t>]4f</a:t>
                      </a:r>
                      <a:r>
                        <a:rPr lang="en-US" sz="1600" baseline="30000" dirty="0">
                          <a:effectLst/>
                        </a:rPr>
                        <a:t>14</a:t>
                      </a:r>
                      <a:r>
                        <a:rPr lang="en-US" sz="1600" dirty="0">
                          <a:effectLst/>
                        </a:rPr>
                        <a:t>5d</a:t>
                      </a:r>
                      <a:r>
                        <a:rPr lang="en-US" sz="1600" baseline="30000" dirty="0">
                          <a:effectLst/>
                        </a:rPr>
                        <a:t>2</a:t>
                      </a:r>
                      <a:r>
                        <a:rPr lang="en-US" sz="1600" dirty="0">
                          <a:effectLst/>
                        </a:rPr>
                        <a:t>6s</a:t>
                      </a:r>
                      <a:r>
                        <a:rPr lang="en-US" sz="1600" baseline="30000" dirty="0">
                          <a:effectLst/>
                        </a:rPr>
                        <a:t>2</a:t>
                      </a:r>
                      <a:endParaRPr lang="en-US" sz="1600" dirty="0"/>
                    </a:p>
                  </a:txBody>
                  <a:tcPr marL="91454" marR="91454" marT="45736" marB="45736"/>
                </a:tc>
                <a:tc>
                  <a:txBody>
                    <a:bodyPr/>
                    <a:lstStyle/>
                    <a:p>
                      <a:pPr algn="ctr"/>
                      <a:r>
                        <a:rPr lang="en-US" sz="1600" dirty="0"/>
                        <a:t>0.71</a:t>
                      </a:r>
                    </a:p>
                  </a:txBody>
                  <a:tcPr marL="91454" marR="91454" marT="45736" marB="45736"/>
                </a:tc>
                <a:extLst>
                  <a:ext uri="{0D108BD9-81ED-4DB2-BD59-A6C34878D82A}">
                    <a16:rowId xmlns:a16="http://schemas.microsoft.com/office/drawing/2014/main" val="10002"/>
                  </a:ext>
                </a:extLst>
              </a:tr>
            </a:tbl>
          </a:graphicData>
        </a:graphic>
      </p:graphicFrame>
      <p:sp>
        <p:nvSpPr>
          <p:cNvPr id="141330" name="Text Box 298">
            <a:extLst>
              <a:ext uri="{FF2B5EF4-FFF2-40B4-BE49-F238E27FC236}">
                <a16:creationId xmlns:a16="http://schemas.microsoft.com/office/drawing/2014/main" id="{3B6EA7DD-9F02-BB46-9272-BDE6CC303EE5}"/>
              </a:ext>
            </a:extLst>
          </p:cNvPr>
          <p:cNvSpPr txBox="1">
            <a:spLocks noChangeArrowheads="1"/>
          </p:cNvSpPr>
          <p:nvPr/>
        </p:nvSpPr>
        <p:spPr bwMode="auto">
          <a:xfrm>
            <a:off x="6446838" y="2136775"/>
            <a:ext cx="2697162" cy="592138"/>
          </a:xfrm>
          <a:prstGeom prst="rect">
            <a:avLst/>
          </a:prstGeom>
          <a:solidFill>
            <a:srgbClr val="EAEAEA"/>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9144" tIns="49474" rIns="9144" bIns="49474">
            <a:spAutoFit/>
          </a:bodyPr>
          <a:lstStyle>
            <a:lvl1pPr marL="236538" indent="-236538" defTabSz="911225">
              <a:defRPr sz="2600" baseline="30000">
                <a:solidFill>
                  <a:schemeClr val="tx1"/>
                </a:solidFill>
                <a:latin typeface="Times New Roman" panose="02020603050405020304" pitchFamily="18" charset="0"/>
              </a:defRPr>
            </a:lvl1pPr>
            <a:lvl2pPr marL="742950" indent="-285750" defTabSz="911225">
              <a:defRPr sz="2600" baseline="30000">
                <a:solidFill>
                  <a:schemeClr val="tx1"/>
                </a:solidFill>
                <a:latin typeface="Times New Roman" panose="02020603050405020304" pitchFamily="18" charset="0"/>
              </a:defRPr>
            </a:lvl2pPr>
            <a:lvl3pPr marL="1143000" indent="-228600" defTabSz="911225">
              <a:defRPr sz="2600" baseline="30000">
                <a:solidFill>
                  <a:schemeClr val="tx1"/>
                </a:solidFill>
                <a:latin typeface="Times New Roman" panose="02020603050405020304" pitchFamily="18" charset="0"/>
              </a:defRPr>
            </a:lvl3pPr>
            <a:lvl4pPr marL="1600200" indent="-228600" defTabSz="911225">
              <a:defRPr sz="2600" baseline="30000">
                <a:solidFill>
                  <a:schemeClr val="tx1"/>
                </a:solidFill>
                <a:latin typeface="Times New Roman" panose="02020603050405020304" pitchFamily="18" charset="0"/>
              </a:defRPr>
            </a:lvl4pPr>
            <a:lvl5pPr marL="2057400" indent="-228600" defTabSz="911225">
              <a:defRPr sz="2600" baseline="30000">
                <a:solidFill>
                  <a:schemeClr val="tx1"/>
                </a:solidFill>
                <a:latin typeface="Times New Roman" panose="02020603050405020304" pitchFamily="18" charset="0"/>
              </a:defRPr>
            </a:lvl5pPr>
            <a:lvl6pPr marL="2514600" indent="-228600" defTabSz="911225"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defTabSz="911225"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defTabSz="911225"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defTabSz="911225"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eaLnBrk="1" hangingPunct="1">
              <a:buClr>
                <a:srgbClr val="3333CC"/>
              </a:buClr>
              <a:buFont typeface="Wingdings" pitchFamily="2" charset="2"/>
              <a:buChar char="Ø"/>
            </a:pPr>
            <a:r>
              <a:rPr lang="es-ES" altLang="zh-CN" sz="1600" baseline="0">
                <a:solidFill>
                  <a:srgbClr val="0000FF"/>
                </a:solidFill>
                <a:latin typeface="Arial" panose="020B0604020202020204" pitchFamily="34" charset="0"/>
                <a:cs typeface="Arial" panose="020B0604020202020204" pitchFamily="34" charset="0"/>
              </a:rPr>
              <a:t>PL: peak at ~5% Eu</a:t>
            </a:r>
            <a:r>
              <a:rPr lang="es-ES" altLang="zh-CN" sz="1600">
                <a:solidFill>
                  <a:srgbClr val="0000FF"/>
                </a:solidFill>
                <a:latin typeface="Arial" panose="020B0604020202020204" pitchFamily="34" charset="0"/>
                <a:cs typeface="Arial" panose="020B0604020202020204" pitchFamily="34" charset="0"/>
              </a:rPr>
              <a:t>3+</a:t>
            </a:r>
            <a:r>
              <a:rPr lang="es-ES" altLang="zh-CN" sz="1600" baseline="0">
                <a:solidFill>
                  <a:srgbClr val="0000FF"/>
                </a:solidFill>
                <a:latin typeface="Arial" panose="020B0604020202020204" pitchFamily="34" charset="0"/>
                <a:cs typeface="Arial" panose="020B0604020202020204" pitchFamily="34" charset="0"/>
              </a:rPr>
              <a:t>.</a:t>
            </a:r>
          </a:p>
          <a:p>
            <a:pPr eaLnBrk="1" hangingPunct="1">
              <a:buClr>
                <a:srgbClr val="3333CC"/>
              </a:buClr>
              <a:buFont typeface="Wingdings" pitchFamily="2" charset="2"/>
              <a:buChar char="Ø"/>
            </a:pPr>
            <a:r>
              <a:rPr lang="es-ES" altLang="zh-CN" sz="1600" baseline="0">
                <a:solidFill>
                  <a:srgbClr val="0000FF"/>
                </a:solidFill>
                <a:latin typeface="Arial" panose="020B0604020202020204" pitchFamily="34" charset="0"/>
                <a:cs typeface="Arial" panose="020B0604020202020204" pitchFamily="34" charset="0"/>
              </a:rPr>
              <a:t>QY: La</a:t>
            </a:r>
            <a:r>
              <a:rPr lang="es-ES" altLang="zh-CN" sz="1600" baseline="-25000">
                <a:solidFill>
                  <a:srgbClr val="0000FF"/>
                </a:solidFill>
                <a:latin typeface="Arial" panose="020B0604020202020204" pitchFamily="34" charset="0"/>
                <a:cs typeface="Arial" panose="020B0604020202020204" pitchFamily="34" charset="0"/>
              </a:rPr>
              <a:t>2</a:t>
            </a:r>
            <a:r>
              <a:rPr lang="es-ES" altLang="zh-CN" sz="1600" baseline="0">
                <a:solidFill>
                  <a:srgbClr val="0000FF"/>
                </a:solidFill>
                <a:latin typeface="Arial" panose="020B0604020202020204" pitchFamily="34" charset="0"/>
                <a:cs typeface="Arial" panose="020B0604020202020204" pitchFamily="34" charset="0"/>
              </a:rPr>
              <a:t>Hf</a:t>
            </a:r>
            <a:r>
              <a:rPr lang="es-ES" altLang="zh-CN" sz="1600" baseline="-25000">
                <a:solidFill>
                  <a:srgbClr val="0000FF"/>
                </a:solidFill>
                <a:latin typeface="Arial" panose="020B0604020202020204" pitchFamily="34" charset="0"/>
                <a:cs typeface="Arial" panose="020B0604020202020204" pitchFamily="34" charset="0"/>
              </a:rPr>
              <a:t>2</a:t>
            </a:r>
            <a:r>
              <a:rPr lang="es-ES" altLang="zh-CN" sz="1600" baseline="0">
                <a:solidFill>
                  <a:srgbClr val="0000FF"/>
                </a:solidFill>
                <a:latin typeface="Arial" panose="020B0604020202020204" pitchFamily="34" charset="0"/>
                <a:cs typeface="Arial" panose="020B0604020202020204" pitchFamily="34" charset="0"/>
              </a:rPr>
              <a:t>O</a:t>
            </a:r>
            <a:r>
              <a:rPr lang="es-ES" altLang="zh-CN" sz="1600" baseline="-25000">
                <a:solidFill>
                  <a:srgbClr val="0000FF"/>
                </a:solidFill>
                <a:latin typeface="Arial" panose="020B0604020202020204" pitchFamily="34" charset="0"/>
                <a:cs typeface="Arial" panose="020B0604020202020204" pitchFamily="34" charset="0"/>
              </a:rPr>
              <a:t>7</a:t>
            </a:r>
            <a:r>
              <a:rPr lang="es-ES" altLang="zh-CN" sz="1600" baseline="0">
                <a:solidFill>
                  <a:srgbClr val="0000FF"/>
                </a:solidFill>
                <a:latin typeface="Arial" panose="020B0604020202020204" pitchFamily="34" charset="0"/>
                <a:cs typeface="Arial" panose="020B0604020202020204" pitchFamily="34" charset="0"/>
              </a:rPr>
              <a:t> &gt; La</a:t>
            </a:r>
            <a:r>
              <a:rPr lang="es-ES" altLang="zh-CN" sz="1600" baseline="-25000">
                <a:solidFill>
                  <a:srgbClr val="0000FF"/>
                </a:solidFill>
                <a:latin typeface="Arial" panose="020B0604020202020204" pitchFamily="34" charset="0"/>
                <a:cs typeface="Arial" panose="020B0604020202020204" pitchFamily="34" charset="0"/>
              </a:rPr>
              <a:t>2</a:t>
            </a:r>
            <a:r>
              <a:rPr lang="es-ES" altLang="zh-CN" sz="1600" baseline="0">
                <a:solidFill>
                  <a:srgbClr val="0000FF"/>
                </a:solidFill>
                <a:latin typeface="Arial" panose="020B0604020202020204" pitchFamily="34" charset="0"/>
                <a:cs typeface="Arial" panose="020B0604020202020204" pitchFamily="34" charset="0"/>
              </a:rPr>
              <a:t>Zr</a:t>
            </a:r>
            <a:r>
              <a:rPr lang="es-ES" altLang="zh-CN" sz="1600" baseline="-25000">
                <a:solidFill>
                  <a:srgbClr val="0000FF"/>
                </a:solidFill>
                <a:latin typeface="Arial" panose="020B0604020202020204" pitchFamily="34" charset="0"/>
                <a:cs typeface="Arial" panose="020B0604020202020204" pitchFamily="34" charset="0"/>
              </a:rPr>
              <a:t>2</a:t>
            </a:r>
            <a:r>
              <a:rPr lang="es-ES" altLang="zh-CN" sz="1600" baseline="0">
                <a:solidFill>
                  <a:srgbClr val="0000FF"/>
                </a:solidFill>
                <a:latin typeface="Arial" panose="020B0604020202020204" pitchFamily="34" charset="0"/>
                <a:cs typeface="Arial" panose="020B0604020202020204" pitchFamily="34" charset="0"/>
              </a:rPr>
              <a:t>O</a:t>
            </a:r>
            <a:r>
              <a:rPr lang="es-ES" altLang="zh-CN" sz="1600" baseline="-25000">
                <a:solidFill>
                  <a:srgbClr val="0000FF"/>
                </a:solidFill>
                <a:latin typeface="Arial" panose="020B0604020202020204" pitchFamily="34" charset="0"/>
                <a:cs typeface="Arial" panose="020B0604020202020204" pitchFamily="34" charset="0"/>
              </a:rPr>
              <a:t>7</a:t>
            </a:r>
            <a:r>
              <a:rPr lang="es-ES" altLang="zh-CN" sz="1600" baseline="0">
                <a:solidFill>
                  <a:srgbClr val="0000FF"/>
                </a:solidFill>
                <a:latin typeface="Arial" panose="020B0604020202020204" pitchFamily="34" charset="0"/>
                <a:cs typeface="Arial" panose="020B0604020202020204" pitchFamily="34" charset="0"/>
              </a:rPr>
              <a:t>.</a:t>
            </a:r>
          </a:p>
        </p:txBody>
      </p:sp>
      <p:sp>
        <p:nvSpPr>
          <p:cNvPr id="67604" name="Text Box 298">
            <a:extLst>
              <a:ext uri="{FF2B5EF4-FFF2-40B4-BE49-F238E27FC236}">
                <a16:creationId xmlns:a16="http://schemas.microsoft.com/office/drawing/2014/main" id="{4EC56174-117B-574C-B01B-29E4003FAF71}"/>
              </a:ext>
            </a:extLst>
          </p:cNvPr>
          <p:cNvSpPr txBox="1">
            <a:spLocks noChangeArrowheads="1"/>
          </p:cNvSpPr>
          <p:nvPr/>
        </p:nvSpPr>
        <p:spPr bwMode="auto">
          <a:xfrm>
            <a:off x="2767013" y="5557838"/>
            <a:ext cx="5029200" cy="1084262"/>
          </a:xfrm>
          <a:prstGeom prst="rect">
            <a:avLst/>
          </a:prstGeom>
          <a:solidFill>
            <a:srgbClr val="EAEAEA"/>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9144" tIns="49474" rIns="9144" bIns="49474">
            <a:spAutoFit/>
          </a:bodyPr>
          <a:lstStyle>
            <a:lvl1pPr marL="117475" defTabSz="911225">
              <a:defRPr sz="2600" baseline="30000">
                <a:solidFill>
                  <a:schemeClr val="tx1"/>
                </a:solidFill>
                <a:latin typeface="Times New Roman" panose="02020603050405020304" pitchFamily="18" charset="0"/>
              </a:defRPr>
            </a:lvl1pPr>
            <a:lvl2pPr marL="742950" indent="-285750" defTabSz="911225">
              <a:defRPr sz="2600" baseline="30000">
                <a:solidFill>
                  <a:schemeClr val="tx1"/>
                </a:solidFill>
                <a:latin typeface="Times New Roman" panose="02020603050405020304" pitchFamily="18" charset="0"/>
              </a:defRPr>
            </a:lvl2pPr>
            <a:lvl3pPr marL="1143000" indent="-228600" defTabSz="911225">
              <a:defRPr sz="2600" baseline="30000">
                <a:solidFill>
                  <a:schemeClr val="tx1"/>
                </a:solidFill>
                <a:latin typeface="Times New Roman" panose="02020603050405020304" pitchFamily="18" charset="0"/>
              </a:defRPr>
            </a:lvl3pPr>
            <a:lvl4pPr marL="1600200" indent="-228600" defTabSz="911225">
              <a:defRPr sz="2600" baseline="30000">
                <a:solidFill>
                  <a:schemeClr val="tx1"/>
                </a:solidFill>
                <a:latin typeface="Times New Roman" panose="02020603050405020304" pitchFamily="18" charset="0"/>
              </a:defRPr>
            </a:lvl4pPr>
            <a:lvl5pPr marL="2057400" indent="-228600" defTabSz="911225">
              <a:defRPr sz="2600" baseline="30000">
                <a:solidFill>
                  <a:schemeClr val="tx1"/>
                </a:solidFill>
                <a:latin typeface="Times New Roman" panose="02020603050405020304" pitchFamily="18" charset="0"/>
              </a:defRPr>
            </a:lvl5pPr>
            <a:lvl6pPr marL="2514600" indent="-228600" defTabSz="911225"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defTabSz="911225"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defTabSz="911225"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defTabSz="911225"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eaLnBrk="1" hangingPunct="1">
              <a:buClr>
                <a:srgbClr val="3333CC"/>
              </a:buClr>
            </a:pPr>
            <a:r>
              <a:rPr lang="en-US" altLang="zh-CN" sz="1600" baseline="0">
                <a:solidFill>
                  <a:srgbClr val="0000FF"/>
                </a:solidFill>
                <a:latin typeface="Arial" panose="020B0604020202020204" pitchFamily="34" charset="0"/>
                <a:cs typeface="Arial" panose="020B0604020202020204" pitchFamily="34" charset="0"/>
              </a:rPr>
              <a:t>Change of M</a:t>
            </a:r>
            <a:r>
              <a:rPr lang="en-US" altLang="zh-CN" sz="1600">
                <a:solidFill>
                  <a:srgbClr val="0000FF"/>
                </a:solidFill>
                <a:latin typeface="Arial" panose="020B0604020202020204" pitchFamily="34" charset="0"/>
                <a:cs typeface="Arial" panose="020B0604020202020204" pitchFamily="34" charset="0"/>
              </a:rPr>
              <a:t>4+</a:t>
            </a:r>
            <a:r>
              <a:rPr lang="en-US" altLang="zh-CN" sz="1600" baseline="0">
                <a:solidFill>
                  <a:srgbClr val="0000FF"/>
                </a:solidFill>
                <a:latin typeface="Arial" panose="020B0604020202020204" pitchFamily="34" charset="0"/>
                <a:cs typeface="Arial" panose="020B0604020202020204" pitchFamily="34" charset="0"/>
              </a:rPr>
              <a:t> cations in ionic A</a:t>
            </a:r>
            <a:r>
              <a:rPr lang="en-US" altLang="zh-CN" sz="1600" baseline="-25000">
                <a:solidFill>
                  <a:srgbClr val="0000FF"/>
                </a:solidFill>
                <a:latin typeface="Arial" panose="020B0604020202020204" pitchFamily="34" charset="0"/>
                <a:cs typeface="Arial" panose="020B0604020202020204" pitchFamily="34" charset="0"/>
              </a:rPr>
              <a:t>2</a:t>
            </a:r>
            <a:r>
              <a:rPr lang="en-US" altLang="zh-CN" sz="1600" baseline="0">
                <a:solidFill>
                  <a:srgbClr val="0000FF"/>
                </a:solidFill>
                <a:latin typeface="Arial" panose="020B0604020202020204" pitchFamily="34" charset="0"/>
                <a:cs typeface="Arial" panose="020B0604020202020204" pitchFamily="34" charset="0"/>
              </a:rPr>
              <a:t>M</a:t>
            </a:r>
            <a:r>
              <a:rPr lang="en-US" altLang="zh-CN" sz="1600" baseline="-25000">
                <a:solidFill>
                  <a:srgbClr val="0000FF"/>
                </a:solidFill>
                <a:latin typeface="Arial" panose="020B0604020202020204" pitchFamily="34" charset="0"/>
                <a:cs typeface="Arial" panose="020B0604020202020204" pitchFamily="34" charset="0"/>
              </a:rPr>
              <a:t>2</a:t>
            </a:r>
            <a:r>
              <a:rPr lang="en-US" altLang="zh-CN" sz="1600" baseline="0">
                <a:solidFill>
                  <a:srgbClr val="0000FF"/>
                </a:solidFill>
                <a:latin typeface="Arial" panose="020B0604020202020204" pitchFamily="34" charset="0"/>
                <a:cs typeface="Arial" panose="020B0604020202020204" pitchFamily="34" charset="0"/>
              </a:rPr>
              <a:t>O</a:t>
            </a:r>
            <a:r>
              <a:rPr lang="en-US" altLang="zh-CN" sz="1600" baseline="-25000">
                <a:solidFill>
                  <a:srgbClr val="0000FF"/>
                </a:solidFill>
                <a:latin typeface="Arial" panose="020B0604020202020204" pitchFamily="34" charset="0"/>
                <a:cs typeface="Arial" panose="020B0604020202020204" pitchFamily="34" charset="0"/>
              </a:rPr>
              <a:t>7</a:t>
            </a:r>
            <a:r>
              <a:rPr lang="en-US" altLang="zh-CN" sz="1600" baseline="0">
                <a:solidFill>
                  <a:srgbClr val="0000FF"/>
                </a:solidFill>
                <a:latin typeface="Arial" panose="020B0604020202020204" pitchFamily="34" charset="0"/>
                <a:cs typeface="Arial" panose="020B0604020202020204" pitchFamily="34" charset="0"/>
              </a:rPr>
              <a:t> compounds: </a:t>
            </a:r>
          </a:p>
          <a:p>
            <a:pPr eaLnBrk="1" hangingPunct="1">
              <a:buClr>
                <a:srgbClr val="3333CC"/>
              </a:buClr>
            </a:pPr>
            <a:r>
              <a:rPr lang="en-US" altLang="zh-CN" sz="1600" baseline="0">
                <a:solidFill>
                  <a:srgbClr val="0000FF"/>
                </a:solidFill>
                <a:latin typeface="Arial" panose="020B0604020202020204" pitchFamily="34" charset="0"/>
                <a:cs typeface="Arial" panose="020B0604020202020204" pitchFamily="34" charset="0"/>
                <a:sym typeface="Wingdings" pitchFamily="2" charset="2"/>
              </a:rPr>
              <a:t> Affects </a:t>
            </a:r>
            <a:r>
              <a:rPr lang="en-US" altLang="zh-CN" sz="1600" baseline="0">
                <a:solidFill>
                  <a:srgbClr val="0000FF"/>
                </a:solidFill>
                <a:latin typeface="Arial" panose="020B0604020202020204" pitchFamily="34" charset="0"/>
                <a:cs typeface="Arial" panose="020B0604020202020204" pitchFamily="34" charset="0"/>
              </a:rPr>
              <a:t>crystal field splitting (CFS) of Eu</a:t>
            </a:r>
            <a:r>
              <a:rPr lang="en-US" altLang="zh-CN" sz="1600">
                <a:solidFill>
                  <a:srgbClr val="0000FF"/>
                </a:solidFill>
                <a:latin typeface="Arial" panose="020B0604020202020204" pitchFamily="34" charset="0"/>
                <a:cs typeface="Arial" panose="020B0604020202020204" pitchFamily="34" charset="0"/>
              </a:rPr>
              <a:t>3+</a:t>
            </a:r>
            <a:r>
              <a:rPr lang="en-US" altLang="zh-CN" sz="1600" baseline="0">
                <a:solidFill>
                  <a:srgbClr val="0000FF"/>
                </a:solidFill>
                <a:latin typeface="Arial" panose="020B0604020202020204" pitchFamily="34" charset="0"/>
                <a:cs typeface="Arial" panose="020B0604020202020204" pitchFamily="34" charset="0"/>
              </a:rPr>
              <a:t> ions</a:t>
            </a:r>
          </a:p>
          <a:p>
            <a:pPr eaLnBrk="1" hangingPunct="1">
              <a:buClr>
                <a:srgbClr val="3333CC"/>
              </a:buClr>
            </a:pPr>
            <a:r>
              <a:rPr lang="en-US" altLang="zh-CN" sz="1600" baseline="0">
                <a:solidFill>
                  <a:srgbClr val="0000FF"/>
                </a:solidFill>
                <a:latin typeface="Arial" panose="020B0604020202020204" pitchFamily="34" charset="0"/>
                <a:cs typeface="Arial" panose="020B0604020202020204" pitchFamily="34" charset="0"/>
                <a:sym typeface="Wingdings" pitchFamily="2" charset="2"/>
              </a:rPr>
              <a:t> Changes the charge cloud </a:t>
            </a:r>
            <a:r>
              <a:rPr lang="en-US" altLang="zh-CN" sz="1600" baseline="0">
                <a:solidFill>
                  <a:srgbClr val="0000FF"/>
                </a:solidFill>
                <a:latin typeface="Arial" panose="020B0604020202020204" pitchFamily="34" charset="0"/>
                <a:cs typeface="Arial" panose="020B0604020202020204" pitchFamily="34" charset="0"/>
              </a:rPr>
              <a:t>of Eu</a:t>
            </a:r>
            <a:r>
              <a:rPr lang="en-US" altLang="zh-CN" sz="1600">
                <a:solidFill>
                  <a:srgbClr val="0000FF"/>
                </a:solidFill>
                <a:latin typeface="Arial" panose="020B0604020202020204" pitchFamily="34" charset="0"/>
                <a:cs typeface="Arial" panose="020B0604020202020204" pitchFamily="34" charset="0"/>
              </a:rPr>
              <a:t>3+</a:t>
            </a:r>
            <a:r>
              <a:rPr lang="en-US" altLang="zh-CN" sz="1600" baseline="0">
                <a:solidFill>
                  <a:srgbClr val="0000FF"/>
                </a:solidFill>
                <a:latin typeface="Arial" panose="020B0604020202020204" pitchFamily="34" charset="0"/>
                <a:cs typeface="Arial" panose="020B0604020202020204" pitchFamily="34" charset="0"/>
              </a:rPr>
              <a:t> ions</a:t>
            </a:r>
            <a:endParaRPr lang="en-US" altLang="zh-CN" sz="1600" baseline="0">
              <a:solidFill>
                <a:srgbClr val="0000FF"/>
              </a:solidFill>
              <a:latin typeface="Arial" panose="020B0604020202020204" pitchFamily="34" charset="0"/>
              <a:cs typeface="Arial" panose="020B0604020202020204" pitchFamily="34" charset="0"/>
              <a:sym typeface="Wingdings" pitchFamily="2" charset="2"/>
            </a:endParaRPr>
          </a:p>
          <a:p>
            <a:pPr eaLnBrk="1" hangingPunct="1">
              <a:buClr>
                <a:srgbClr val="3333CC"/>
              </a:buClr>
            </a:pPr>
            <a:r>
              <a:rPr lang="en-US" altLang="zh-CN" sz="1600" baseline="0">
                <a:solidFill>
                  <a:srgbClr val="0000FF"/>
                </a:solidFill>
                <a:latin typeface="Arial" panose="020B0604020202020204" pitchFamily="34" charset="0"/>
                <a:cs typeface="Arial" panose="020B0604020202020204" pitchFamily="34" charset="0"/>
                <a:sym typeface="Wingdings" pitchFamily="2" charset="2"/>
              </a:rPr>
              <a:t> Varies QY</a:t>
            </a:r>
            <a:endParaRPr lang="en-US" altLang="zh-CN" sz="1600" baseline="0">
              <a:solidFill>
                <a:srgbClr val="0000FF"/>
              </a:solidFill>
              <a:latin typeface="Arial" panose="020B0604020202020204" pitchFamily="34" charset="0"/>
              <a:cs typeface="Arial" panose="020B0604020202020204" pitchFamily="34" charset="0"/>
            </a:endParaRPr>
          </a:p>
        </p:txBody>
      </p:sp>
      <p:sp>
        <p:nvSpPr>
          <p:cNvPr id="67605" name="Rectangle 7">
            <a:extLst>
              <a:ext uri="{FF2B5EF4-FFF2-40B4-BE49-F238E27FC236}">
                <a16:creationId xmlns:a16="http://schemas.microsoft.com/office/drawing/2014/main" id="{F623B29B-F4A8-D549-BCF3-EE59CCE025EC}"/>
              </a:ext>
            </a:extLst>
          </p:cNvPr>
          <p:cNvSpPr>
            <a:spLocks noChangeArrowheads="1"/>
          </p:cNvSpPr>
          <p:nvPr/>
        </p:nvSpPr>
        <p:spPr bwMode="auto">
          <a:xfrm>
            <a:off x="30163" y="6858000"/>
            <a:ext cx="10028237" cy="400050"/>
          </a:xfrm>
          <a:prstGeom prst="rect">
            <a:avLst/>
          </a:prstGeom>
          <a:noFill/>
          <a:ln>
            <a:noFill/>
          </a:ln>
        </p:spPr>
        <p:txBody>
          <a:bodyPr>
            <a:spAutoFit/>
          </a:bodyPr>
          <a:lstStyle/>
          <a:p>
            <a:pPr>
              <a:defRPr/>
            </a:pPr>
            <a:r>
              <a:rPr lang="en-US" altLang="en-US" sz="1000" baseline="0" dirty="0">
                <a:solidFill>
                  <a:schemeClr val="bg1">
                    <a:lumMod val="75000"/>
                  </a:schemeClr>
                </a:solidFill>
                <a:latin typeface="Arial" panose="020B0604020202020204" pitchFamily="34" charset="0"/>
                <a:ea typeface="SimSun" panose="02010600030101010101" pitchFamily="2" charset="-122"/>
                <a:cs typeface="Arial" panose="020B0604020202020204" pitchFamily="34" charset="0"/>
              </a:rPr>
              <a:t>Kareen Wahid, Madhab </a:t>
            </a:r>
            <a:r>
              <a:rPr lang="en-US" altLang="en-US" sz="1000" baseline="0" dirty="0" err="1">
                <a:solidFill>
                  <a:schemeClr val="bg1">
                    <a:lumMod val="75000"/>
                  </a:schemeClr>
                </a:solidFill>
                <a:latin typeface="Arial" panose="020B0604020202020204" pitchFamily="34" charset="0"/>
                <a:ea typeface="SimSun" panose="02010600030101010101" pitchFamily="2" charset="-122"/>
                <a:cs typeface="Arial" panose="020B0604020202020204" pitchFamily="34" charset="0"/>
              </a:rPr>
              <a:t>Pokhrel</a:t>
            </a:r>
            <a:r>
              <a:rPr lang="en-US" altLang="en-US" sz="1000" baseline="0" dirty="0">
                <a:solidFill>
                  <a:schemeClr val="bg1">
                    <a:lumMod val="75000"/>
                  </a:schemeClr>
                </a:solidFill>
                <a:latin typeface="Arial" panose="020B0604020202020204" pitchFamily="34" charset="0"/>
                <a:ea typeface="SimSun" panose="02010600030101010101" pitchFamily="2" charset="-122"/>
                <a:cs typeface="Arial" panose="020B0604020202020204" pitchFamily="34" charset="0"/>
              </a:rPr>
              <a:t>, and Yuanbing Mao, Structural, Photoluminescence and Radioluminescence Properties of Eu</a:t>
            </a:r>
            <a:r>
              <a:rPr lang="en-US" altLang="en-US" sz="1000" dirty="0">
                <a:solidFill>
                  <a:schemeClr val="bg1">
                    <a:lumMod val="75000"/>
                  </a:schemeClr>
                </a:solidFill>
                <a:latin typeface="Arial" panose="020B0604020202020204" pitchFamily="34" charset="0"/>
                <a:ea typeface="SimSun" panose="02010600030101010101" pitchFamily="2" charset="-122"/>
                <a:cs typeface="Arial" panose="020B0604020202020204" pitchFamily="34" charset="0"/>
              </a:rPr>
              <a:t>3+</a:t>
            </a:r>
            <a:r>
              <a:rPr lang="en-US" altLang="en-US" sz="1000" baseline="0" dirty="0">
                <a:solidFill>
                  <a:schemeClr val="bg1">
                    <a:lumMod val="75000"/>
                  </a:schemeClr>
                </a:solidFill>
                <a:latin typeface="Arial" panose="020B0604020202020204" pitchFamily="34" charset="0"/>
                <a:ea typeface="SimSun" panose="02010600030101010101" pitchFamily="2" charset="-122"/>
                <a:cs typeface="Arial" panose="020B0604020202020204" pitchFamily="34" charset="0"/>
              </a:rPr>
              <a:t> Doped La</a:t>
            </a:r>
            <a:r>
              <a:rPr lang="en-US" altLang="en-US" sz="1000" baseline="-25000" dirty="0">
                <a:solidFill>
                  <a:schemeClr val="bg1">
                    <a:lumMod val="75000"/>
                  </a:schemeClr>
                </a:solidFill>
                <a:latin typeface="Arial" panose="020B0604020202020204" pitchFamily="34" charset="0"/>
                <a:ea typeface="SimSun" panose="02010600030101010101" pitchFamily="2" charset="-122"/>
                <a:cs typeface="Arial" panose="020B0604020202020204" pitchFamily="34" charset="0"/>
              </a:rPr>
              <a:t>2</a:t>
            </a:r>
            <a:r>
              <a:rPr lang="en-US" altLang="en-US" sz="1000" baseline="0" dirty="0">
                <a:solidFill>
                  <a:schemeClr val="bg1">
                    <a:lumMod val="75000"/>
                  </a:schemeClr>
                </a:solidFill>
                <a:latin typeface="Arial" panose="020B0604020202020204" pitchFamily="34" charset="0"/>
                <a:ea typeface="SimSun" panose="02010600030101010101" pitchFamily="2" charset="-122"/>
                <a:cs typeface="Arial" panose="020B0604020202020204" pitchFamily="34" charset="0"/>
              </a:rPr>
              <a:t>Hf</a:t>
            </a:r>
            <a:r>
              <a:rPr lang="en-US" altLang="en-US" sz="1000" baseline="-25000" dirty="0">
                <a:solidFill>
                  <a:schemeClr val="bg1">
                    <a:lumMod val="75000"/>
                  </a:schemeClr>
                </a:solidFill>
                <a:latin typeface="Arial" panose="020B0604020202020204" pitchFamily="34" charset="0"/>
                <a:ea typeface="SimSun" panose="02010600030101010101" pitchFamily="2" charset="-122"/>
                <a:cs typeface="Arial" panose="020B0604020202020204" pitchFamily="34" charset="0"/>
              </a:rPr>
              <a:t>2</a:t>
            </a:r>
            <a:r>
              <a:rPr lang="en-US" altLang="en-US" sz="1000" baseline="0" dirty="0">
                <a:solidFill>
                  <a:schemeClr val="bg1">
                    <a:lumMod val="75000"/>
                  </a:schemeClr>
                </a:solidFill>
                <a:latin typeface="Arial" panose="020B0604020202020204" pitchFamily="34" charset="0"/>
                <a:ea typeface="SimSun" panose="02010600030101010101" pitchFamily="2" charset="-122"/>
                <a:cs typeface="Arial" panose="020B0604020202020204" pitchFamily="34" charset="0"/>
              </a:rPr>
              <a:t>O</a:t>
            </a:r>
            <a:r>
              <a:rPr lang="en-US" altLang="en-US" sz="1000" baseline="-25000" dirty="0">
                <a:solidFill>
                  <a:schemeClr val="bg1">
                    <a:lumMod val="75000"/>
                  </a:schemeClr>
                </a:solidFill>
                <a:latin typeface="Arial" panose="020B0604020202020204" pitchFamily="34" charset="0"/>
                <a:ea typeface="SimSun" panose="02010600030101010101" pitchFamily="2" charset="-122"/>
                <a:cs typeface="Arial" panose="020B0604020202020204" pitchFamily="34" charset="0"/>
              </a:rPr>
              <a:t>7</a:t>
            </a:r>
            <a:r>
              <a:rPr lang="en-US" altLang="en-US" sz="1000" baseline="0" dirty="0">
                <a:solidFill>
                  <a:schemeClr val="bg1">
                    <a:lumMod val="75000"/>
                  </a:schemeClr>
                </a:solidFill>
                <a:latin typeface="Arial" panose="020B0604020202020204" pitchFamily="34" charset="0"/>
                <a:ea typeface="SimSun" panose="02010600030101010101" pitchFamily="2" charset="-122"/>
                <a:cs typeface="Arial" panose="020B0604020202020204" pitchFamily="34" charset="0"/>
              </a:rPr>
              <a:t> Nanoparticles, Journal of Solid State Chemistry, 2017, 245, 89-97.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76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60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162">
            <a:extLst>
              <a:ext uri="{FF2B5EF4-FFF2-40B4-BE49-F238E27FC236}">
                <a16:creationId xmlns:a16="http://schemas.microsoft.com/office/drawing/2014/main" id="{FEF9A51B-29CF-5043-9883-E6F6D4977619}"/>
              </a:ext>
            </a:extLst>
          </p:cNvPr>
          <p:cNvSpPr>
            <a:spLocks noChangeArrowheads="1"/>
          </p:cNvSpPr>
          <p:nvPr/>
        </p:nvSpPr>
        <p:spPr bwMode="auto">
          <a:xfrm>
            <a:off x="0" y="0"/>
            <a:ext cx="10058400" cy="639763"/>
          </a:xfrm>
          <a:prstGeom prst="rect">
            <a:avLst/>
          </a:prstGeom>
          <a:gradFill rotWithShape="1">
            <a:gsLst>
              <a:gs pos="0">
                <a:srgbClr val="0066FF"/>
              </a:gs>
              <a:gs pos="100000">
                <a:srgbClr val="92D05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171" tIns="45583" rIns="91171" bIns="45583" anchor="ctr"/>
          <a:lstStyle>
            <a:lvl1pPr>
              <a:defRPr sz="2600" baseline="30000">
                <a:solidFill>
                  <a:schemeClr val="tx1"/>
                </a:solidFill>
                <a:latin typeface="Times New Roman" panose="02020603050405020304" pitchFamily="18" charset="0"/>
              </a:defRPr>
            </a:lvl1pPr>
            <a:lvl2pPr marL="742950" indent="-285750">
              <a:defRPr sz="2600" baseline="30000">
                <a:solidFill>
                  <a:schemeClr val="tx1"/>
                </a:solidFill>
                <a:latin typeface="Times New Roman" panose="02020603050405020304" pitchFamily="18" charset="0"/>
              </a:defRPr>
            </a:lvl2pPr>
            <a:lvl3pPr marL="1143000" indent="-228600">
              <a:defRPr sz="2600" baseline="30000">
                <a:solidFill>
                  <a:schemeClr val="tx1"/>
                </a:solidFill>
                <a:latin typeface="Times New Roman" panose="02020603050405020304" pitchFamily="18" charset="0"/>
              </a:defRPr>
            </a:lvl3pPr>
            <a:lvl4pPr marL="1600200" indent="-228600">
              <a:defRPr sz="2600" baseline="30000">
                <a:solidFill>
                  <a:schemeClr val="tx1"/>
                </a:solidFill>
                <a:latin typeface="Times New Roman" panose="02020603050405020304" pitchFamily="18" charset="0"/>
              </a:defRPr>
            </a:lvl4pPr>
            <a:lvl5pPr marL="2057400" indent="-228600">
              <a:defRPr sz="2600" baseline="3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eaLnBrk="1" hangingPunct="1"/>
            <a:endParaRPr lang="en-US" altLang="en-US">
              <a:solidFill>
                <a:srgbClr val="000000"/>
              </a:solidFill>
              <a:cs typeface="Arial" panose="020B0604020202020204" pitchFamily="34" charset="0"/>
            </a:endParaRPr>
          </a:p>
        </p:txBody>
      </p:sp>
      <p:pic>
        <p:nvPicPr>
          <p:cNvPr id="143362" name="Picture 1">
            <a:extLst>
              <a:ext uri="{FF2B5EF4-FFF2-40B4-BE49-F238E27FC236}">
                <a16:creationId xmlns:a16="http://schemas.microsoft.com/office/drawing/2014/main" id="{6703A0FD-C635-8F4D-B174-A3D910B01B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100" y="2133600"/>
            <a:ext cx="42862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55424273-9737-A346-8F46-C52655F35BF4}"/>
              </a:ext>
            </a:extLst>
          </p:cNvPr>
          <p:cNvSpPr/>
          <p:nvPr/>
        </p:nvSpPr>
        <p:spPr>
          <a:xfrm>
            <a:off x="254000" y="4752975"/>
            <a:ext cx="4699000" cy="247650"/>
          </a:xfrm>
          <a:prstGeom prst="rect">
            <a:avLst/>
          </a:prstGeom>
        </p:spPr>
        <p:txBody>
          <a:bodyPr>
            <a:spAutoFit/>
          </a:bodyPr>
          <a:lstStyle/>
          <a:p>
            <a:pPr>
              <a:defRPr/>
            </a:pPr>
            <a:r>
              <a:rPr lang="en-US" sz="1000" baseline="0" dirty="0">
                <a:solidFill>
                  <a:schemeClr val="bg1">
                    <a:lumMod val="75000"/>
                  </a:schemeClr>
                </a:solidFill>
              </a:rPr>
              <a:t>http://research.kyoto-u.ac.jp/service/topic/spirits/lists/h25list_e/sprits_h25en_68_masai/</a:t>
            </a:r>
          </a:p>
        </p:txBody>
      </p:sp>
      <p:pic>
        <p:nvPicPr>
          <p:cNvPr id="11" name="Picture 22">
            <a:extLst>
              <a:ext uri="{FF2B5EF4-FFF2-40B4-BE49-F238E27FC236}">
                <a16:creationId xmlns:a16="http://schemas.microsoft.com/office/drawing/2014/main" id="{F1EEF96D-6B0A-D549-9624-558F6DCB5CE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31138" y="1476375"/>
            <a:ext cx="1677987" cy="971550"/>
          </a:xfrm>
          <a:prstGeom prst="rect">
            <a:avLst/>
          </a:prstGeom>
          <a:noFill/>
          <a:ln w="9525">
            <a:solidFill>
              <a:srgbClr val="139CE9"/>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3">
            <a:extLst>
              <a:ext uri="{FF2B5EF4-FFF2-40B4-BE49-F238E27FC236}">
                <a16:creationId xmlns:a16="http://schemas.microsoft.com/office/drawing/2014/main" id="{B068AF01-85F9-F449-8769-74E1986CDED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47013" y="2514600"/>
            <a:ext cx="1677987" cy="1022350"/>
          </a:xfrm>
          <a:prstGeom prst="rect">
            <a:avLst/>
          </a:prstGeom>
          <a:noFill/>
          <a:ln w="9525">
            <a:solidFill>
              <a:srgbClr val="139CE9"/>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24">
            <a:extLst>
              <a:ext uri="{FF2B5EF4-FFF2-40B4-BE49-F238E27FC236}">
                <a16:creationId xmlns:a16="http://schemas.microsoft.com/office/drawing/2014/main" id="{CC545BD3-BB28-A346-B402-144C807EB38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81575" y="1447800"/>
            <a:ext cx="1920875" cy="2090738"/>
          </a:xfrm>
          <a:prstGeom prst="rect">
            <a:avLst/>
          </a:prstGeom>
          <a:noFill/>
          <a:ln w="9525">
            <a:solidFill>
              <a:srgbClr val="139CE9"/>
            </a:solidFill>
            <a:miter lim="800000"/>
            <a:headEnd/>
            <a:tailEnd/>
          </a:ln>
          <a:extLst>
            <a:ext uri="{909E8E84-426E-40DD-AFC4-6F175D3DCCD1}">
              <a14:hiddenFill xmlns:a14="http://schemas.microsoft.com/office/drawing/2010/main">
                <a:solidFill>
                  <a:srgbClr val="FFFFFF"/>
                </a:solidFill>
              </a14:hiddenFill>
            </a:ext>
          </a:extLst>
        </p:spPr>
      </p:pic>
      <p:sp>
        <p:nvSpPr>
          <p:cNvPr id="14" name="Right Arrow 25">
            <a:extLst>
              <a:ext uri="{FF2B5EF4-FFF2-40B4-BE49-F238E27FC236}">
                <a16:creationId xmlns:a16="http://schemas.microsoft.com/office/drawing/2014/main" id="{C3B38FBA-F293-6D43-B10F-D802075791DF}"/>
              </a:ext>
            </a:extLst>
          </p:cNvPr>
          <p:cNvSpPr/>
          <p:nvPr/>
        </p:nvSpPr>
        <p:spPr>
          <a:xfrm>
            <a:off x="6607175" y="1716088"/>
            <a:ext cx="1203325" cy="412750"/>
          </a:xfrm>
          <a:prstGeom prst="rightArrow">
            <a:avLst/>
          </a:prstGeom>
          <a:solidFill>
            <a:srgbClr val="139CE9"/>
          </a:solidFill>
          <a:ln w="9525" cap="flat" cmpd="sng" algn="ctr">
            <a:solidFill>
              <a:sysClr val="windowText" lastClr="000000"/>
            </a:solidFill>
            <a:prstDash val="solid"/>
          </a:ln>
          <a:effectLst>
            <a:outerShdw blurRad="40000" dist="23000" dir="5400000" rotWithShape="0">
              <a:srgbClr val="000000">
                <a:alpha val="35000"/>
              </a:srgbClr>
            </a:outerShdw>
          </a:effectLst>
        </p:spPr>
        <p:txBody>
          <a:bodyPr lIns="91407" tIns="45704" rIns="91407" bIns="45704" anchor="ctr"/>
          <a:lstStyle/>
          <a:p>
            <a:pPr algn="ctr" defTabSz="457040" eaLnBrk="1" fontAlgn="auto" hangingPunct="1">
              <a:spcBef>
                <a:spcPts val="0"/>
              </a:spcBef>
              <a:spcAft>
                <a:spcPts val="0"/>
              </a:spcAft>
              <a:defRPr/>
            </a:pPr>
            <a:r>
              <a:rPr lang="en-US" sz="1400" kern="0" baseline="0" dirty="0">
                <a:solidFill>
                  <a:prstClr val="white"/>
                </a:solidFill>
                <a:latin typeface="Calibri"/>
              </a:rPr>
              <a:t>Medicine</a:t>
            </a:r>
            <a:endParaRPr lang="en-US" sz="1600" kern="0" baseline="0" dirty="0">
              <a:solidFill>
                <a:prstClr val="white"/>
              </a:solidFill>
              <a:latin typeface="Calibri"/>
            </a:endParaRPr>
          </a:p>
        </p:txBody>
      </p:sp>
      <p:sp>
        <p:nvSpPr>
          <p:cNvPr id="15" name="Right Arrow 26">
            <a:extLst>
              <a:ext uri="{FF2B5EF4-FFF2-40B4-BE49-F238E27FC236}">
                <a16:creationId xmlns:a16="http://schemas.microsoft.com/office/drawing/2014/main" id="{AD5323CB-2350-164F-9D53-FD8AB3D116E5}"/>
              </a:ext>
            </a:extLst>
          </p:cNvPr>
          <p:cNvSpPr/>
          <p:nvPr/>
        </p:nvSpPr>
        <p:spPr>
          <a:xfrm>
            <a:off x="6607175" y="2803525"/>
            <a:ext cx="1203325" cy="411163"/>
          </a:xfrm>
          <a:prstGeom prst="rightArrow">
            <a:avLst/>
          </a:prstGeom>
          <a:solidFill>
            <a:srgbClr val="139CE9"/>
          </a:solidFill>
          <a:ln w="9525" cap="flat" cmpd="sng" algn="ctr">
            <a:solidFill>
              <a:sysClr val="windowText" lastClr="000000"/>
            </a:solidFill>
            <a:prstDash val="solid"/>
          </a:ln>
          <a:effectLst>
            <a:outerShdw blurRad="40000" dist="23000" dir="5400000" rotWithShape="0">
              <a:srgbClr val="000000">
                <a:alpha val="35000"/>
              </a:srgbClr>
            </a:outerShdw>
          </a:effectLst>
        </p:spPr>
        <p:txBody>
          <a:bodyPr lIns="91407" tIns="45704" rIns="91407" bIns="45704" anchor="ctr"/>
          <a:lstStyle/>
          <a:p>
            <a:pPr algn="ctr" defTabSz="457040" eaLnBrk="1" fontAlgn="auto" hangingPunct="1">
              <a:spcBef>
                <a:spcPts val="0"/>
              </a:spcBef>
              <a:spcAft>
                <a:spcPts val="0"/>
              </a:spcAft>
              <a:defRPr/>
            </a:pPr>
            <a:r>
              <a:rPr lang="en-US" sz="1400" kern="0" baseline="0" dirty="0">
                <a:solidFill>
                  <a:prstClr val="white"/>
                </a:solidFill>
                <a:latin typeface="Calibri"/>
              </a:rPr>
              <a:t>Security</a:t>
            </a:r>
            <a:endParaRPr lang="en-US" sz="1600" kern="0" baseline="0" dirty="0">
              <a:solidFill>
                <a:prstClr val="white"/>
              </a:solidFill>
              <a:latin typeface="Calibri"/>
            </a:endParaRPr>
          </a:p>
        </p:txBody>
      </p:sp>
      <p:sp>
        <p:nvSpPr>
          <p:cNvPr id="16" name="Text Box 298">
            <a:extLst>
              <a:ext uri="{FF2B5EF4-FFF2-40B4-BE49-F238E27FC236}">
                <a16:creationId xmlns:a16="http://schemas.microsoft.com/office/drawing/2014/main" id="{8A6FDA6D-2C93-9046-9685-AEDA5477DA3C}"/>
              </a:ext>
            </a:extLst>
          </p:cNvPr>
          <p:cNvSpPr txBox="1">
            <a:spLocks noChangeArrowheads="1"/>
          </p:cNvSpPr>
          <p:nvPr/>
        </p:nvSpPr>
        <p:spPr bwMode="auto">
          <a:xfrm>
            <a:off x="4940300" y="3829050"/>
            <a:ext cx="4737100" cy="1428750"/>
          </a:xfrm>
          <a:prstGeom prst="rect">
            <a:avLst/>
          </a:prstGeom>
          <a:solidFill>
            <a:srgbClr val="EAEAEA"/>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9144" tIns="49474" rIns="9144" bIns="49474">
            <a:spAutoFit/>
          </a:bodyPr>
          <a:lstStyle>
            <a:lvl1pPr marL="236538" indent="-236538" defTabSz="911225">
              <a:defRPr sz="2600" baseline="30000">
                <a:solidFill>
                  <a:schemeClr val="tx1"/>
                </a:solidFill>
                <a:latin typeface="Times New Roman" panose="02020603050405020304" pitchFamily="18" charset="0"/>
              </a:defRPr>
            </a:lvl1pPr>
            <a:lvl2pPr marL="742950" indent="-285750" defTabSz="911225">
              <a:defRPr sz="2600" baseline="30000">
                <a:solidFill>
                  <a:schemeClr val="tx1"/>
                </a:solidFill>
                <a:latin typeface="Times New Roman" panose="02020603050405020304" pitchFamily="18" charset="0"/>
              </a:defRPr>
            </a:lvl2pPr>
            <a:lvl3pPr marL="1143000" indent="-228600" defTabSz="911225">
              <a:defRPr sz="2600" baseline="30000">
                <a:solidFill>
                  <a:schemeClr val="tx1"/>
                </a:solidFill>
                <a:latin typeface="Times New Roman" panose="02020603050405020304" pitchFamily="18" charset="0"/>
              </a:defRPr>
            </a:lvl3pPr>
            <a:lvl4pPr marL="1600200" indent="-228600" defTabSz="911225">
              <a:defRPr sz="2600" baseline="30000">
                <a:solidFill>
                  <a:schemeClr val="tx1"/>
                </a:solidFill>
                <a:latin typeface="Times New Roman" panose="02020603050405020304" pitchFamily="18" charset="0"/>
              </a:defRPr>
            </a:lvl4pPr>
            <a:lvl5pPr marL="2057400" indent="-228600" defTabSz="911225">
              <a:defRPr sz="2600" baseline="30000">
                <a:solidFill>
                  <a:schemeClr val="tx1"/>
                </a:solidFill>
                <a:latin typeface="Times New Roman" panose="02020603050405020304" pitchFamily="18" charset="0"/>
              </a:defRPr>
            </a:lvl5pPr>
            <a:lvl6pPr marL="2514600" indent="-228600" defTabSz="911225"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defTabSz="911225"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defTabSz="911225"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defTabSz="911225"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eaLnBrk="1" hangingPunct="1">
              <a:spcAft>
                <a:spcPct val="20000"/>
              </a:spcAft>
              <a:buFont typeface="Wingdings" pitchFamily="2" charset="2"/>
              <a:buChar char="Ø"/>
            </a:pPr>
            <a:r>
              <a:rPr lang="en-US" altLang="zh-CN" sz="1600" baseline="0">
                <a:latin typeface="Arial" panose="020B0604020202020204" pitchFamily="34" charset="0"/>
                <a:cs typeface="Arial" panose="020B0604020202020204" pitchFamily="34" charset="0"/>
              </a:rPr>
              <a:t>Expanding applications of ionizing radiation scintillation detectors</a:t>
            </a:r>
          </a:p>
          <a:p>
            <a:pPr eaLnBrk="1" hangingPunct="1">
              <a:spcAft>
                <a:spcPct val="20000"/>
              </a:spcAft>
              <a:buFont typeface="Wingdings" pitchFamily="2" charset="2"/>
              <a:buChar char="Ø"/>
            </a:pPr>
            <a:r>
              <a:rPr lang="en-US" altLang="zh-CN" sz="1600" baseline="0">
                <a:latin typeface="Arial" panose="020B0604020202020204" pitchFamily="34" charset="0"/>
                <a:cs typeface="Arial" panose="020B0604020202020204" pitchFamily="34" charset="0"/>
              </a:rPr>
              <a:t>The progress on new scintillators is slow</a:t>
            </a:r>
          </a:p>
          <a:p>
            <a:pPr eaLnBrk="1" hangingPunct="1">
              <a:spcAft>
                <a:spcPct val="20000"/>
              </a:spcAft>
              <a:buFont typeface="Wingdings" pitchFamily="2" charset="2"/>
              <a:buChar char="Ø"/>
            </a:pPr>
            <a:r>
              <a:rPr lang="en-US" altLang="zh-CN" sz="1600" baseline="0">
                <a:latin typeface="Arial" panose="020B0604020202020204" pitchFamily="34" charset="0"/>
                <a:cs typeface="Arial" panose="020B0604020202020204" pitchFamily="34" charset="0"/>
              </a:rPr>
              <a:t>The use of high quality single crystals is not the only way to achieve better scintillation properties</a:t>
            </a:r>
          </a:p>
        </p:txBody>
      </p:sp>
      <p:sp>
        <p:nvSpPr>
          <p:cNvPr id="143370" name="Text Box 6">
            <a:extLst>
              <a:ext uri="{FF2B5EF4-FFF2-40B4-BE49-F238E27FC236}">
                <a16:creationId xmlns:a16="http://schemas.microsoft.com/office/drawing/2014/main" id="{4BB36D8E-0C7A-A645-88D0-42FEE11CB156}"/>
              </a:ext>
            </a:extLst>
          </p:cNvPr>
          <p:cNvSpPr txBox="1">
            <a:spLocks noChangeArrowheads="1"/>
          </p:cNvSpPr>
          <p:nvPr/>
        </p:nvSpPr>
        <p:spPr bwMode="auto">
          <a:xfrm>
            <a:off x="88900" y="157163"/>
            <a:ext cx="98758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92188">
              <a:spcBef>
                <a:spcPct val="20000"/>
              </a:spcBef>
              <a:buFont typeface="Arial" panose="020B0604020202020204" pitchFamily="34" charset="0"/>
              <a:buChar char="•"/>
              <a:defRPr sz="3500">
                <a:solidFill>
                  <a:schemeClr val="tx1"/>
                </a:solidFill>
                <a:latin typeface="Calibri" panose="020F0502020204030204" pitchFamily="34" charset="0"/>
              </a:defRPr>
            </a:lvl1pPr>
            <a:lvl2pPr marL="742950" indent="-285750" defTabSz="992188">
              <a:spcBef>
                <a:spcPct val="20000"/>
              </a:spcBef>
              <a:buFont typeface="Arial" panose="020B0604020202020204" pitchFamily="34" charset="0"/>
              <a:buChar char="–"/>
              <a:defRPr sz="3000">
                <a:solidFill>
                  <a:schemeClr val="tx1"/>
                </a:solidFill>
                <a:latin typeface="Calibri" panose="020F0502020204030204" pitchFamily="34" charset="0"/>
              </a:defRPr>
            </a:lvl2pPr>
            <a:lvl3pPr marL="1143000" indent="-228600" defTabSz="992188">
              <a:spcBef>
                <a:spcPct val="20000"/>
              </a:spcBef>
              <a:buFont typeface="Arial" panose="020B0604020202020204" pitchFamily="34" charset="0"/>
              <a:buChar char="•"/>
              <a:defRPr sz="2600">
                <a:solidFill>
                  <a:schemeClr val="tx1"/>
                </a:solidFill>
                <a:latin typeface="Calibri" panose="020F0502020204030204" pitchFamily="34" charset="0"/>
              </a:defRPr>
            </a:lvl3pPr>
            <a:lvl4pPr marL="1600200" indent="-228600" defTabSz="992188">
              <a:spcBef>
                <a:spcPct val="20000"/>
              </a:spcBef>
              <a:buFont typeface="Arial" panose="020B0604020202020204" pitchFamily="34" charset="0"/>
              <a:buChar char="–"/>
              <a:defRPr sz="2200">
                <a:solidFill>
                  <a:schemeClr val="tx1"/>
                </a:solidFill>
                <a:latin typeface="Calibri" panose="020F0502020204030204" pitchFamily="34" charset="0"/>
              </a:defRPr>
            </a:lvl4pPr>
            <a:lvl5pPr marL="2057400" indent="-228600" defTabSz="992188">
              <a:spcBef>
                <a:spcPct val="20000"/>
              </a:spcBef>
              <a:buFont typeface="Arial" panose="020B0604020202020204" pitchFamily="34" charset="0"/>
              <a:buChar char="»"/>
              <a:defRPr sz="2200">
                <a:solidFill>
                  <a:schemeClr val="tx1"/>
                </a:solidFill>
                <a:latin typeface="Calibri" panose="020F0502020204030204" pitchFamily="34" charset="0"/>
              </a:defRPr>
            </a:lvl5pPr>
            <a:lvl6pPr marL="25146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6pPr>
            <a:lvl7pPr marL="29718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7pPr>
            <a:lvl8pPr marL="34290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8pPr>
            <a:lvl9pPr marL="38862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9pPr>
          </a:lstStyle>
          <a:p>
            <a:pPr algn="ctr" eaLnBrk="1" hangingPunct="1">
              <a:lnSpc>
                <a:spcPct val="85000"/>
              </a:lnSpc>
              <a:spcBef>
                <a:spcPct val="0"/>
              </a:spcBef>
              <a:buFontTx/>
              <a:buNone/>
            </a:pPr>
            <a:r>
              <a:rPr lang="en-US" altLang="zh-CN" sz="2600" b="1" baseline="0">
                <a:solidFill>
                  <a:srgbClr val="000000"/>
                </a:solidFill>
                <a:latin typeface="Arial" panose="020B0604020202020204" pitchFamily="34" charset="0"/>
                <a:cs typeface="Arial" panose="020B0604020202020204" pitchFamily="34" charset="0"/>
              </a:rPr>
              <a:t>Photoluminescence </a:t>
            </a:r>
            <a:r>
              <a:rPr lang="en-US" altLang="zh-CN" sz="2600" b="1" i="1" baseline="0">
                <a:solidFill>
                  <a:srgbClr val="000000"/>
                </a:solidFill>
                <a:latin typeface="Arial" panose="020B0604020202020204" pitchFamily="34" charset="0"/>
                <a:cs typeface="Arial" panose="020B0604020202020204" pitchFamily="34" charset="0"/>
              </a:rPr>
              <a:t>vs.</a:t>
            </a:r>
            <a:r>
              <a:rPr lang="en-US" altLang="zh-CN" sz="2600" b="1" baseline="0">
                <a:solidFill>
                  <a:srgbClr val="000000"/>
                </a:solidFill>
                <a:latin typeface="Arial" panose="020B0604020202020204" pitchFamily="34" charset="0"/>
                <a:cs typeface="Arial" panose="020B0604020202020204" pitchFamily="34" charset="0"/>
              </a:rPr>
              <a:t> Radioluminescence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162">
            <a:extLst>
              <a:ext uri="{FF2B5EF4-FFF2-40B4-BE49-F238E27FC236}">
                <a16:creationId xmlns:a16="http://schemas.microsoft.com/office/drawing/2014/main" id="{907A5EBE-4305-9A4F-A759-1FDAB0A77843}"/>
              </a:ext>
            </a:extLst>
          </p:cNvPr>
          <p:cNvSpPr>
            <a:spLocks noChangeArrowheads="1"/>
          </p:cNvSpPr>
          <p:nvPr/>
        </p:nvSpPr>
        <p:spPr bwMode="auto">
          <a:xfrm>
            <a:off x="0" y="0"/>
            <a:ext cx="10058400" cy="639763"/>
          </a:xfrm>
          <a:prstGeom prst="rect">
            <a:avLst/>
          </a:prstGeom>
          <a:gradFill rotWithShape="1">
            <a:gsLst>
              <a:gs pos="0">
                <a:srgbClr val="0066FF"/>
              </a:gs>
              <a:gs pos="100000">
                <a:srgbClr val="92D05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171" tIns="45583" rIns="91171" bIns="45583" anchor="ctr"/>
          <a:lstStyle>
            <a:lvl1pPr>
              <a:defRPr sz="2600" baseline="30000">
                <a:solidFill>
                  <a:schemeClr val="tx1"/>
                </a:solidFill>
                <a:latin typeface="Times New Roman" panose="02020603050405020304" pitchFamily="18" charset="0"/>
              </a:defRPr>
            </a:lvl1pPr>
            <a:lvl2pPr marL="742950" indent="-285750">
              <a:defRPr sz="2600" baseline="30000">
                <a:solidFill>
                  <a:schemeClr val="tx1"/>
                </a:solidFill>
                <a:latin typeface="Times New Roman" panose="02020603050405020304" pitchFamily="18" charset="0"/>
              </a:defRPr>
            </a:lvl2pPr>
            <a:lvl3pPr marL="1143000" indent="-228600">
              <a:defRPr sz="2600" baseline="30000">
                <a:solidFill>
                  <a:schemeClr val="tx1"/>
                </a:solidFill>
                <a:latin typeface="Times New Roman" panose="02020603050405020304" pitchFamily="18" charset="0"/>
              </a:defRPr>
            </a:lvl3pPr>
            <a:lvl4pPr marL="1600200" indent="-228600">
              <a:defRPr sz="2600" baseline="30000">
                <a:solidFill>
                  <a:schemeClr val="tx1"/>
                </a:solidFill>
                <a:latin typeface="Times New Roman" panose="02020603050405020304" pitchFamily="18" charset="0"/>
              </a:defRPr>
            </a:lvl4pPr>
            <a:lvl5pPr marL="2057400" indent="-228600">
              <a:defRPr sz="2600" baseline="3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eaLnBrk="1" hangingPunct="1"/>
            <a:endParaRPr lang="en-US" altLang="en-US">
              <a:solidFill>
                <a:srgbClr val="000000"/>
              </a:solidFill>
              <a:cs typeface="Arial" panose="020B0604020202020204" pitchFamily="34" charset="0"/>
            </a:endParaRPr>
          </a:p>
        </p:txBody>
      </p:sp>
      <p:sp>
        <p:nvSpPr>
          <p:cNvPr id="145410" name="Text Box 6">
            <a:extLst>
              <a:ext uri="{FF2B5EF4-FFF2-40B4-BE49-F238E27FC236}">
                <a16:creationId xmlns:a16="http://schemas.microsoft.com/office/drawing/2014/main" id="{32BC3319-A34B-0548-918D-EC6D3757361A}"/>
              </a:ext>
            </a:extLst>
          </p:cNvPr>
          <p:cNvSpPr txBox="1">
            <a:spLocks noChangeArrowheads="1"/>
          </p:cNvSpPr>
          <p:nvPr/>
        </p:nvSpPr>
        <p:spPr bwMode="auto">
          <a:xfrm>
            <a:off x="63500" y="152400"/>
            <a:ext cx="99663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89013">
              <a:defRPr sz="2600" baseline="30000">
                <a:solidFill>
                  <a:schemeClr val="tx1"/>
                </a:solidFill>
                <a:latin typeface="Times New Roman" panose="02020603050405020304" pitchFamily="18" charset="0"/>
              </a:defRPr>
            </a:lvl1pPr>
            <a:lvl2pPr marL="742950" indent="-285750" defTabSz="989013">
              <a:defRPr sz="2600" baseline="30000">
                <a:solidFill>
                  <a:schemeClr val="tx1"/>
                </a:solidFill>
                <a:latin typeface="Times New Roman" panose="02020603050405020304" pitchFamily="18" charset="0"/>
              </a:defRPr>
            </a:lvl2pPr>
            <a:lvl3pPr marL="1143000" indent="-228600" defTabSz="989013">
              <a:defRPr sz="2600" baseline="30000">
                <a:solidFill>
                  <a:schemeClr val="tx1"/>
                </a:solidFill>
                <a:latin typeface="Times New Roman" panose="02020603050405020304" pitchFamily="18" charset="0"/>
              </a:defRPr>
            </a:lvl3pPr>
            <a:lvl4pPr marL="1600200" indent="-228600" defTabSz="989013">
              <a:defRPr sz="2600" baseline="30000">
                <a:solidFill>
                  <a:schemeClr val="tx1"/>
                </a:solidFill>
                <a:latin typeface="Times New Roman" panose="02020603050405020304" pitchFamily="18" charset="0"/>
              </a:defRPr>
            </a:lvl4pPr>
            <a:lvl5pPr marL="2057400" indent="-228600" defTabSz="989013">
              <a:defRPr sz="2600" baseline="30000">
                <a:solidFill>
                  <a:schemeClr val="tx1"/>
                </a:solidFill>
                <a:latin typeface="Times New Roman" panose="02020603050405020304" pitchFamily="18" charset="0"/>
              </a:defRPr>
            </a:lvl5pPr>
            <a:lvl6pPr marL="2514600" indent="-228600" defTabSz="989013"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defTabSz="989013"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defTabSz="989013"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defTabSz="989013"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algn="ctr">
              <a:lnSpc>
                <a:spcPct val="85000"/>
              </a:lnSpc>
            </a:pPr>
            <a:r>
              <a:rPr lang="en-US" altLang="zh-CN" b="1" baseline="0">
                <a:solidFill>
                  <a:srgbClr val="000000"/>
                </a:solidFill>
                <a:latin typeface="Arial" panose="020B0604020202020204" pitchFamily="34" charset="0"/>
                <a:cs typeface="Arial" panose="020B0604020202020204" pitchFamily="34" charset="0"/>
              </a:rPr>
              <a:t>Particle Size &amp; Crystal Structure Engineering</a:t>
            </a:r>
          </a:p>
        </p:txBody>
      </p:sp>
      <p:pic>
        <p:nvPicPr>
          <p:cNvPr id="145411" name="Picture 12">
            <a:extLst>
              <a:ext uri="{FF2B5EF4-FFF2-40B4-BE49-F238E27FC236}">
                <a16:creationId xmlns:a16="http://schemas.microsoft.com/office/drawing/2014/main" id="{1721CA45-2F9A-F244-8A9C-D5193CBF3D8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143000"/>
            <a:ext cx="5867400" cy="381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Rectangle 5">
            <a:extLst>
              <a:ext uri="{FF2B5EF4-FFF2-40B4-BE49-F238E27FC236}">
                <a16:creationId xmlns:a16="http://schemas.microsoft.com/office/drawing/2014/main" id="{B51E115E-1ED2-0041-8EC6-E8E55B06CD7A}"/>
              </a:ext>
            </a:extLst>
          </p:cNvPr>
          <p:cNvSpPr>
            <a:spLocks noChangeArrowheads="1"/>
          </p:cNvSpPr>
          <p:nvPr/>
        </p:nvSpPr>
        <p:spPr bwMode="auto">
          <a:xfrm>
            <a:off x="30163" y="6858000"/>
            <a:ext cx="10028237" cy="400050"/>
          </a:xfrm>
          <a:prstGeom prst="rect">
            <a:avLst/>
          </a:prstGeom>
          <a:noFill/>
          <a:ln>
            <a:noFill/>
          </a:ln>
        </p:spPr>
        <p:txBody>
          <a:bodyPr>
            <a:spAutoFit/>
          </a:bodyPr>
          <a:lstStyle/>
          <a:p>
            <a:pPr>
              <a:defRPr/>
            </a:pPr>
            <a:r>
              <a:rPr lang="en-US" altLang="en-US" sz="1000" baseline="0">
                <a:solidFill>
                  <a:schemeClr val="bg1">
                    <a:lumMod val="75000"/>
                  </a:schemeClr>
                </a:solidFill>
                <a:latin typeface="Arial" panose="020B0604020202020204" pitchFamily="34" charset="0"/>
                <a:ea typeface="SimSun" panose="02010600030101010101" pitchFamily="2" charset="-122"/>
                <a:cs typeface="Arial" panose="020B0604020202020204" pitchFamily="34" charset="0"/>
              </a:rPr>
              <a:t>Santosh K. Gupta, Maya Abdou, Partha Sarathi Ghosh, Jose P. Zuniga, and Yuanbing Mao, Thermally Induced Disorder-Order Phase Transition of Gd</a:t>
            </a:r>
            <a:r>
              <a:rPr lang="en-US" altLang="en-US" sz="1000" baseline="-25000">
                <a:solidFill>
                  <a:schemeClr val="bg1">
                    <a:lumMod val="75000"/>
                  </a:schemeClr>
                </a:solidFill>
                <a:latin typeface="Arial" panose="020B0604020202020204" pitchFamily="34" charset="0"/>
                <a:ea typeface="SimSun" panose="02010600030101010101" pitchFamily="2" charset="-122"/>
                <a:cs typeface="Arial" panose="020B0604020202020204" pitchFamily="34" charset="0"/>
              </a:rPr>
              <a:t>2</a:t>
            </a:r>
            <a:r>
              <a:rPr lang="en-US" altLang="en-US" sz="1000" baseline="0">
                <a:solidFill>
                  <a:schemeClr val="bg1">
                    <a:lumMod val="75000"/>
                  </a:schemeClr>
                </a:solidFill>
                <a:latin typeface="Arial" panose="020B0604020202020204" pitchFamily="34" charset="0"/>
                <a:ea typeface="SimSun" panose="02010600030101010101" pitchFamily="2" charset="-122"/>
                <a:cs typeface="Arial" panose="020B0604020202020204" pitchFamily="34" charset="0"/>
              </a:rPr>
              <a:t>Hf</a:t>
            </a:r>
            <a:r>
              <a:rPr lang="en-US" altLang="en-US" sz="1000" baseline="-25000">
                <a:solidFill>
                  <a:schemeClr val="bg1">
                    <a:lumMod val="75000"/>
                  </a:schemeClr>
                </a:solidFill>
                <a:latin typeface="Arial" panose="020B0604020202020204" pitchFamily="34" charset="0"/>
                <a:ea typeface="SimSun" panose="02010600030101010101" pitchFamily="2" charset="-122"/>
                <a:cs typeface="Arial" panose="020B0604020202020204" pitchFamily="34" charset="0"/>
              </a:rPr>
              <a:t>2</a:t>
            </a:r>
            <a:r>
              <a:rPr lang="en-US" altLang="en-US" sz="1000" baseline="0">
                <a:solidFill>
                  <a:schemeClr val="bg1">
                    <a:lumMod val="75000"/>
                  </a:schemeClr>
                </a:solidFill>
                <a:latin typeface="Arial" panose="020B0604020202020204" pitchFamily="34" charset="0"/>
                <a:ea typeface="SimSun" panose="02010600030101010101" pitchFamily="2" charset="-122"/>
                <a:cs typeface="Arial" panose="020B0604020202020204" pitchFamily="34" charset="0"/>
              </a:rPr>
              <a:t>O</a:t>
            </a:r>
            <a:r>
              <a:rPr lang="en-US" altLang="en-US" sz="1000" baseline="-25000">
                <a:solidFill>
                  <a:schemeClr val="bg1">
                    <a:lumMod val="75000"/>
                  </a:schemeClr>
                </a:solidFill>
                <a:latin typeface="Arial" panose="020B0604020202020204" pitchFamily="34" charset="0"/>
                <a:ea typeface="SimSun" panose="02010600030101010101" pitchFamily="2" charset="-122"/>
                <a:cs typeface="Arial" panose="020B0604020202020204" pitchFamily="34" charset="0"/>
              </a:rPr>
              <a:t>7</a:t>
            </a:r>
            <a:r>
              <a:rPr lang="en-US" altLang="en-US" sz="1000" baseline="0">
                <a:solidFill>
                  <a:schemeClr val="bg1">
                    <a:lumMod val="75000"/>
                  </a:schemeClr>
                </a:solidFill>
                <a:latin typeface="Arial" panose="020B0604020202020204" pitchFamily="34" charset="0"/>
                <a:ea typeface="SimSun" panose="02010600030101010101" pitchFamily="2" charset="-122"/>
                <a:cs typeface="Arial" panose="020B0604020202020204" pitchFamily="34" charset="0"/>
              </a:rPr>
              <a:t>:Eu</a:t>
            </a:r>
            <a:r>
              <a:rPr lang="en-US" altLang="en-US" sz="1000">
                <a:solidFill>
                  <a:schemeClr val="bg1">
                    <a:lumMod val="75000"/>
                  </a:schemeClr>
                </a:solidFill>
                <a:latin typeface="Arial" panose="020B0604020202020204" pitchFamily="34" charset="0"/>
                <a:ea typeface="SimSun" panose="02010600030101010101" pitchFamily="2" charset="-122"/>
                <a:cs typeface="Arial" panose="020B0604020202020204" pitchFamily="34" charset="0"/>
              </a:rPr>
              <a:t>3+</a:t>
            </a:r>
            <a:r>
              <a:rPr lang="en-US" altLang="en-US" sz="1000" baseline="0">
                <a:solidFill>
                  <a:schemeClr val="bg1">
                    <a:lumMod val="75000"/>
                  </a:schemeClr>
                </a:solidFill>
                <a:latin typeface="Arial" panose="020B0604020202020204" pitchFamily="34" charset="0"/>
                <a:ea typeface="SimSun" panose="02010600030101010101" pitchFamily="2" charset="-122"/>
                <a:cs typeface="Arial" panose="020B0604020202020204" pitchFamily="34" charset="0"/>
              </a:rPr>
              <a:t> Nanoparticles and its Implication on Photo- and Radio-Luminescence, ACS Omega, 2019, 4, 2779-2791.</a:t>
            </a:r>
          </a:p>
        </p:txBody>
      </p:sp>
      <p:sp>
        <p:nvSpPr>
          <p:cNvPr id="145413" name="Text Box 298">
            <a:extLst>
              <a:ext uri="{FF2B5EF4-FFF2-40B4-BE49-F238E27FC236}">
                <a16:creationId xmlns:a16="http://schemas.microsoft.com/office/drawing/2014/main" id="{78C22F66-42C2-8E41-A683-B14201546E81}"/>
              </a:ext>
            </a:extLst>
          </p:cNvPr>
          <p:cNvSpPr txBox="1">
            <a:spLocks noChangeArrowheads="1"/>
          </p:cNvSpPr>
          <p:nvPr/>
        </p:nvSpPr>
        <p:spPr bwMode="auto">
          <a:xfrm>
            <a:off x="2133600" y="5562600"/>
            <a:ext cx="5562600" cy="592138"/>
          </a:xfrm>
          <a:prstGeom prst="rect">
            <a:avLst/>
          </a:prstGeom>
          <a:solidFill>
            <a:srgbClr val="EAEAEA"/>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9144" tIns="49474" rIns="9144" bIns="49474">
            <a:spAutoFit/>
          </a:bodyPr>
          <a:lstStyle>
            <a:lvl1pPr marL="228600" indent="-228600">
              <a:defRPr sz="2600" baseline="30000">
                <a:solidFill>
                  <a:schemeClr val="tx1"/>
                </a:solidFill>
                <a:latin typeface="Times New Roman" panose="02020603050405020304" pitchFamily="18" charset="0"/>
              </a:defRPr>
            </a:lvl1pPr>
            <a:lvl2pPr marL="742950" indent="-285750">
              <a:defRPr sz="2600" baseline="30000">
                <a:solidFill>
                  <a:schemeClr val="tx1"/>
                </a:solidFill>
                <a:latin typeface="Times New Roman" panose="02020603050405020304" pitchFamily="18" charset="0"/>
              </a:defRPr>
            </a:lvl2pPr>
            <a:lvl3pPr marL="1143000" indent="-228600">
              <a:defRPr sz="2600" baseline="30000">
                <a:solidFill>
                  <a:schemeClr val="tx1"/>
                </a:solidFill>
                <a:latin typeface="Times New Roman" panose="02020603050405020304" pitchFamily="18" charset="0"/>
              </a:defRPr>
            </a:lvl3pPr>
            <a:lvl4pPr marL="1600200" indent="-228600">
              <a:defRPr sz="2600" baseline="30000">
                <a:solidFill>
                  <a:schemeClr val="tx1"/>
                </a:solidFill>
                <a:latin typeface="Times New Roman" panose="02020603050405020304" pitchFamily="18" charset="0"/>
              </a:defRPr>
            </a:lvl4pPr>
            <a:lvl5pPr marL="2057400" indent="-228600">
              <a:defRPr sz="2600" baseline="3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a:buFont typeface="Wingdings" pitchFamily="2" charset="2"/>
              <a:buChar char="Ø"/>
            </a:pPr>
            <a:r>
              <a:rPr lang="en-US" altLang="zh-CN" sz="1600" baseline="0">
                <a:solidFill>
                  <a:srgbClr val="0000FF"/>
                </a:solidFill>
                <a:latin typeface="Arial" panose="020B0604020202020204" pitchFamily="34" charset="0"/>
                <a:cs typeface="Arial" panose="020B0604020202020204" pitchFamily="34" charset="0"/>
              </a:rPr>
              <a:t>Tunability of RL color: red </a:t>
            </a:r>
            <a:r>
              <a:rPr lang="en-US" altLang="zh-CN" sz="1600" baseline="0">
                <a:solidFill>
                  <a:srgbClr val="0000FF"/>
                </a:solidFill>
                <a:latin typeface="Arial" panose="020B0604020202020204" pitchFamily="34" charset="0"/>
                <a:cs typeface="Arial" panose="020B0604020202020204" pitchFamily="34" charset="0"/>
                <a:sym typeface="Wingdings" pitchFamily="2" charset="2"/>
              </a:rPr>
              <a:t> orange</a:t>
            </a:r>
            <a:endParaRPr lang="en-US" altLang="zh-CN" sz="1600" baseline="0">
              <a:solidFill>
                <a:srgbClr val="0000FF"/>
              </a:solidFill>
              <a:latin typeface="Arial" panose="020B0604020202020204" pitchFamily="34" charset="0"/>
              <a:cs typeface="Arial" panose="020B0604020202020204" pitchFamily="34" charset="0"/>
            </a:endParaRPr>
          </a:p>
          <a:p>
            <a:pPr>
              <a:buFont typeface="Wingdings" pitchFamily="2" charset="2"/>
              <a:buChar char="Ø"/>
            </a:pPr>
            <a:r>
              <a:rPr lang="en-US" altLang="zh-CN" sz="1600" baseline="0">
                <a:solidFill>
                  <a:srgbClr val="0000FF"/>
                </a:solidFill>
                <a:latin typeface="Arial" panose="020B0604020202020204" pitchFamily="34" charset="0"/>
                <a:cs typeface="Arial" panose="020B0604020202020204" pitchFamily="34" charset="0"/>
              </a:rPr>
              <a:t>Strategy for designing advanced optoelectronic materials </a:t>
            </a:r>
            <a:endParaRPr lang="es-ES" altLang="zh-CN" sz="1600" baseline="0">
              <a:solidFill>
                <a:srgbClr val="0000FF"/>
              </a:solidFill>
              <a:latin typeface="Arial" panose="020B0604020202020204" pitchFamily="34" charset="0"/>
              <a:cs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162">
            <a:extLst>
              <a:ext uri="{FF2B5EF4-FFF2-40B4-BE49-F238E27FC236}">
                <a16:creationId xmlns:a16="http://schemas.microsoft.com/office/drawing/2014/main" id="{5B2F9C69-CD6D-4F42-8D33-090C2C0BD8B2}"/>
              </a:ext>
            </a:extLst>
          </p:cNvPr>
          <p:cNvSpPr>
            <a:spLocks noChangeArrowheads="1"/>
          </p:cNvSpPr>
          <p:nvPr/>
        </p:nvSpPr>
        <p:spPr bwMode="auto">
          <a:xfrm>
            <a:off x="0" y="0"/>
            <a:ext cx="10058400" cy="639763"/>
          </a:xfrm>
          <a:prstGeom prst="rect">
            <a:avLst/>
          </a:prstGeom>
          <a:gradFill rotWithShape="1">
            <a:gsLst>
              <a:gs pos="0">
                <a:srgbClr val="0066FF"/>
              </a:gs>
              <a:gs pos="100000">
                <a:srgbClr val="92D05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171" tIns="45583" rIns="91171" bIns="45583" anchor="ctr"/>
          <a:lstStyle>
            <a:lvl1pPr>
              <a:defRPr sz="2600" baseline="30000">
                <a:solidFill>
                  <a:schemeClr val="tx1"/>
                </a:solidFill>
                <a:latin typeface="Times New Roman" panose="02020603050405020304" pitchFamily="18" charset="0"/>
              </a:defRPr>
            </a:lvl1pPr>
            <a:lvl2pPr marL="742950" indent="-285750">
              <a:defRPr sz="2600" baseline="30000">
                <a:solidFill>
                  <a:schemeClr val="tx1"/>
                </a:solidFill>
                <a:latin typeface="Times New Roman" panose="02020603050405020304" pitchFamily="18" charset="0"/>
              </a:defRPr>
            </a:lvl2pPr>
            <a:lvl3pPr marL="1143000" indent="-228600">
              <a:defRPr sz="2600" baseline="30000">
                <a:solidFill>
                  <a:schemeClr val="tx1"/>
                </a:solidFill>
                <a:latin typeface="Times New Roman" panose="02020603050405020304" pitchFamily="18" charset="0"/>
              </a:defRPr>
            </a:lvl3pPr>
            <a:lvl4pPr marL="1600200" indent="-228600">
              <a:defRPr sz="2600" baseline="30000">
                <a:solidFill>
                  <a:schemeClr val="tx1"/>
                </a:solidFill>
                <a:latin typeface="Times New Roman" panose="02020603050405020304" pitchFamily="18" charset="0"/>
              </a:defRPr>
            </a:lvl4pPr>
            <a:lvl5pPr marL="2057400" indent="-228600">
              <a:defRPr sz="2600" baseline="3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eaLnBrk="1" hangingPunct="1"/>
            <a:endParaRPr lang="en-US" altLang="en-US">
              <a:solidFill>
                <a:srgbClr val="000000"/>
              </a:solidFill>
              <a:cs typeface="Arial" panose="020B0604020202020204" pitchFamily="34" charset="0"/>
            </a:endParaRPr>
          </a:p>
        </p:txBody>
      </p:sp>
      <p:sp>
        <p:nvSpPr>
          <p:cNvPr id="147458" name="Text Box 6">
            <a:extLst>
              <a:ext uri="{FF2B5EF4-FFF2-40B4-BE49-F238E27FC236}">
                <a16:creationId xmlns:a16="http://schemas.microsoft.com/office/drawing/2014/main" id="{5AA015DA-13D1-CB48-BEEB-5242EE09EF60}"/>
              </a:ext>
            </a:extLst>
          </p:cNvPr>
          <p:cNvSpPr txBox="1">
            <a:spLocks noChangeArrowheads="1"/>
          </p:cNvSpPr>
          <p:nvPr/>
        </p:nvSpPr>
        <p:spPr bwMode="auto">
          <a:xfrm>
            <a:off x="63500" y="157163"/>
            <a:ext cx="9966325"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89013">
              <a:spcBef>
                <a:spcPct val="20000"/>
              </a:spcBef>
              <a:buFont typeface="Arial" panose="020B0604020202020204" pitchFamily="34" charset="0"/>
              <a:buChar char="•"/>
              <a:defRPr sz="3500">
                <a:solidFill>
                  <a:schemeClr val="tx1"/>
                </a:solidFill>
                <a:latin typeface="Calibri" panose="020F0502020204030204" pitchFamily="34" charset="0"/>
              </a:defRPr>
            </a:lvl1pPr>
            <a:lvl2pPr marL="742950" indent="-285750" defTabSz="989013">
              <a:spcBef>
                <a:spcPct val="20000"/>
              </a:spcBef>
              <a:buFont typeface="Arial" panose="020B0604020202020204" pitchFamily="34" charset="0"/>
              <a:buChar char="–"/>
              <a:defRPr sz="3000">
                <a:solidFill>
                  <a:schemeClr val="tx1"/>
                </a:solidFill>
                <a:latin typeface="Calibri" panose="020F0502020204030204" pitchFamily="34" charset="0"/>
              </a:defRPr>
            </a:lvl2pPr>
            <a:lvl3pPr marL="1143000" indent="-228600" defTabSz="989013">
              <a:spcBef>
                <a:spcPct val="20000"/>
              </a:spcBef>
              <a:buFont typeface="Arial" panose="020B0604020202020204" pitchFamily="34" charset="0"/>
              <a:buChar char="•"/>
              <a:defRPr sz="2600">
                <a:solidFill>
                  <a:schemeClr val="tx1"/>
                </a:solidFill>
                <a:latin typeface="Calibri" panose="020F0502020204030204" pitchFamily="34" charset="0"/>
              </a:defRPr>
            </a:lvl3pPr>
            <a:lvl4pPr marL="1600200" indent="-228600" defTabSz="989013">
              <a:spcBef>
                <a:spcPct val="20000"/>
              </a:spcBef>
              <a:buFont typeface="Arial" panose="020B0604020202020204" pitchFamily="34" charset="0"/>
              <a:buChar char="–"/>
              <a:defRPr sz="2200">
                <a:solidFill>
                  <a:schemeClr val="tx1"/>
                </a:solidFill>
                <a:latin typeface="Calibri" panose="020F0502020204030204" pitchFamily="34" charset="0"/>
              </a:defRPr>
            </a:lvl4pPr>
            <a:lvl5pPr marL="2057400" indent="-228600" defTabSz="989013">
              <a:spcBef>
                <a:spcPct val="20000"/>
              </a:spcBef>
              <a:buFont typeface="Arial" panose="020B0604020202020204" pitchFamily="34" charset="0"/>
              <a:buChar char="»"/>
              <a:defRPr sz="2200">
                <a:solidFill>
                  <a:schemeClr val="tx1"/>
                </a:solidFill>
                <a:latin typeface="Calibri" panose="020F0502020204030204" pitchFamily="34" charset="0"/>
              </a:defRPr>
            </a:lvl5pPr>
            <a:lvl6pPr marL="2514600" indent="-228600" defTabSz="989013"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6pPr>
            <a:lvl7pPr marL="2971800" indent="-228600" defTabSz="989013"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7pPr>
            <a:lvl8pPr marL="3429000" indent="-228600" defTabSz="989013"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8pPr>
            <a:lvl9pPr marL="3886200" indent="-228600" defTabSz="989013"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9pPr>
          </a:lstStyle>
          <a:p>
            <a:pPr algn="ctr">
              <a:lnSpc>
                <a:spcPct val="85000"/>
              </a:lnSpc>
              <a:spcBef>
                <a:spcPct val="0"/>
              </a:spcBef>
              <a:buFontTx/>
              <a:buNone/>
            </a:pPr>
            <a:r>
              <a:rPr lang="en-US" altLang="zh-CN" sz="2600" b="1" baseline="0">
                <a:solidFill>
                  <a:srgbClr val="000000"/>
                </a:solidFill>
                <a:latin typeface="Arial" panose="020B0604020202020204" pitchFamily="34" charset="0"/>
                <a:ea typeface="ＭＳ Ｐゴシック" panose="020B0600070205080204" pitchFamily="34" charset="-128"/>
                <a:cs typeface="Arial" panose="020B0604020202020204" pitchFamily="34" charset="0"/>
              </a:rPr>
              <a:t>Core@Shell Strategy</a:t>
            </a:r>
          </a:p>
        </p:txBody>
      </p:sp>
      <p:pic>
        <p:nvPicPr>
          <p:cNvPr id="147459" name="Picture 7">
            <a:extLst>
              <a:ext uri="{FF2B5EF4-FFF2-40B4-BE49-F238E27FC236}">
                <a16:creationId xmlns:a16="http://schemas.microsoft.com/office/drawing/2014/main" id="{9C9407E1-A905-FC4B-995B-11250E576C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66800"/>
            <a:ext cx="2881313"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4" name="Picture 10">
            <a:extLst>
              <a:ext uri="{FF2B5EF4-FFF2-40B4-BE49-F238E27FC236}">
                <a16:creationId xmlns:a16="http://schemas.microsoft.com/office/drawing/2014/main" id="{A49219F9-3A70-7644-BED4-75CEFD5E9EB3}"/>
              </a:ext>
            </a:extLst>
          </p:cNvPr>
          <p:cNvPicPr>
            <a:picLocks noChangeAspect="1" noChangeArrowheads="1"/>
          </p:cNvPicPr>
          <p:nvPr/>
        </p:nvPicPr>
        <p:blipFill>
          <a:blip r:embed="rId3"/>
          <a:srcRect/>
          <a:stretch>
            <a:fillRect/>
          </a:stretch>
        </p:blipFill>
        <p:spPr bwMode="auto">
          <a:xfrm>
            <a:off x="4335463" y="1066800"/>
            <a:ext cx="2370137" cy="1736725"/>
          </a:xfrm>
          <a:prstGeom prst="rect">
            <a:avLst/>
          </a:prstGeom>
          <a:noFill/>
          <a:ln w="12700">
            <a:solidFill>
              <a:schemeClr val="bg1">
                <a:lumMod val="65000"/>
              </a:schemeClr>
            </a:solidFill>
            <a:miter lim="800000"/>
            <a:headEnd/>
            <a:tailEnd/>
          </a:ln>
        </p:spPr>
      </p:pic>
      <p:pic>
        <p:nvPicPr>
          <p:cNvPr id="71687" name="Picture 2">
            <a:extLst>
              <a:ext uri="{FF2B5EF4-FFF2-40B4-BE49-F238E27FC236}">
                <a16:creationId xmlns:a16="http://schemas.microsoft.com/office/drawing/2014/main" id="{38492C32-FAE4-644D-82E6-D27CEF971C0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56213" y="3124200"/>
            <a:ext cx="3430587"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8" name="Picture 3">
            <a:extLst>
              <a:ext uri="{FF2B5EF4-FFF2-40B4-BE49-F238E27FC236}">
                <a16:creationId xmlns:a16="http://schemas.microsoft.com/office/drawing/2014/main" id="{736F6952-2452-A14D-BEF0-32351832A93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17650" y="3175000"/>
            <a:ext cx="35369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9" name="Picture 11">
            <a:extLst>
              <a:ext uri="{FF2B5EF4-FFF2-40B4-BE49-F238E27FC236}">
                <a16:creationId xmlns:a16="http://schemas.microsoft.com/office/drawing/2014/main" id="{1A2AD58F-7318-9747-9F30-065BE3ADC5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990600"/>
            <a:ext cx="202723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90" name="Text Box 298">
            <a:extLst>
              <a:ext uri="{FF2B5EF4-FFF2-40B4-BE49-F238E27FC236}">
                <a16:creationId xmlns:a16="http://schemas.microsoft.com/office/drawing/2014/main" id="{FB253022-0857-5340-9ED6-AB45331171F6}"/>
              </a:ext>
            </a:extLst>
          </p:cNvPr>
          <p:cNvSpPr txBox="1">
            <a:spLocks noChangeArrowheads="1"/>
          </p:cNvSpPr>
          <p:nvPr/>
        </p:nvSpPr>
        <p:spPr bwMode="auto">
          <a:xfrm>
            <a:off x="4495800" y="6096000"/>
            <a:ext cx="4362450" cy="838200"/>
          </a:xfrm>
          <a:prstGeom prst="rect">
            <a:avLst/>
          </a:prstGeom>
          <a:solidFill>
            <a:srgbClr val="EAEAEA"/>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9144" tIns="49474" rIns="9144" bIns="49474">
            <a:spAutoFit/>
          </a:bodyPr>
          <a:lstStyle>
            <a:lvl1pPr marL="228600" indent="-165100">
              <a:defRPr sz="2600" baseline="30000">
                <a:solidFill>
                  <a:schemeClr val="tx1"/>
                </a:solidFill>
                <a:latin typeface="Times New Roman" panose="02020603050405020304" pitchFamily="18" charset="0"/>
              </a:defRPr>
            </a:lvl1pPr>
            <a:lvl2pPr marL="742950" indent="-285750">
              <a:defRPr sz="2600" baseline="30000">
                <a:solidFill>
                  <a:schemeClr val="tx1"/>
                </a:solidFill>
                <a:latin typeface="Times New Roman" panose="02020603050405020304" pitchFamily="18" charset="0"/>
              </a:defRPr>
            </a:lvl2pPr>
            <a:lvl3pPr marL="1143000" indent="-228600">
              <a:defRPr sz="2600" baseline="30000">
                <a:solidFill>
                  <a:schemeClr val="tx1"/>
                </a:solidFill>
                <a:latin typeface="Times New Roman" panose="02020603050405020304" pitchFamily="18" charset="0"/>
              </a:defRPr>
            </a:lvl3pPr>
            <a:lvl4pPr marL="1600200" indent="-228600">
              <a:defRPr sz="2600" baseline="30000">
                <a:solidFill>
                  <a:schemeClr val="tx1"/>
                </a:solidFill>
                <a:latin typeface="Times New Roman" panose="02020603050405020304" pitchFamily="18" charset="0"/>
              </a:defRPr>
            </a:lvl4pPr>
            <a:lvl5pPr marL="2057400" indent="-228600">
              <a:defRPr sz="2600" baseline="3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eaLnBrk="1" hangingPunct="1">
              <a:buClr>
                <a:srgbClr val="3333CC"/>
              </a:buClr>
              <a:buFont typeface="Wingdings" pitchFamily="2" charset="2"/>
              <a:buChar char="Ø"/>
            </a:pPr>
            <a:r>
              <a:rPr lang="es-ES" altLang="zh-CN" sz="1600" baseline="0">
                <a:solidFill>
                  <a:srgbClr val="0000FF"/>
                </a:solidFill>
                <a:latin typeface="Arial" panose="020B0604020202020204" pitchFamily="34" charset="0"/>
                <a:cs typeface="Arial" panose="020B0604020202020204" pitchFamily="34" charset="0"/>
              </a:rPr>
              <a:t>Shell: eliminates surface defects</a:t>
            </a:r>
          </a:p>
          <a:p>
            <a:pPr eaLnBrk="1" hangingPunct="1">
              <a:buClr>
                <a:srgbClr val="3333CC"/>
              </a:buClr>
              <a:buFont typeface="Wingdings" pitchFamily="2" charset="2"/>
              <a:buChar char="Ø"/>
            </a:pPr>
            <a:r>
              <a:rPr lang="es-ES" altLang="zh-CN" sz="1600" baseline="0">
                <a:solidFill>
                  <a:srgbClr val="0000FF"/>
                </a:solidFill>
                <a:latin typeface="Arial" panose="020B0604020202020204" pitchFamily="34" charset="0"/>
                <a:cs typeface="Arial" panose="020B0604020202020204" pitchFamily="34" charset="0"/>
              </a:rPr>
              <a:t>Charge carriers: transfer from shell to core </a:t>
            </a:r>
          </a:p>
          <a:p>
            <a:pPr eaLnBrk="1" hangingPunct="1">
              <a:buClr>
                <a:srgbClr val="3333CC"/>
              </a:buClr>
              <a:buFont typeface="Wingdings" pitchFamily="2" charset="2"/>
              <a:buChar char="Ø"/>
            </a:pPr>
            <a:r>
              <a:rPr lang="es-ES" altLang="zh-CN" sz="1600" baseline="0">
                <a:solidFill>
                  <a:srgbClr val="0000FF"/>
                </a:solidFill>
                <a:latin typeface="Arial" panose="020B0604020202020204" pitchFamily="34" charset="0"/>
                <a:cs typeface="Arial" panose="020B0604020202020204" pitchFamily="34" charset="0"/>
              </a:rPr>
              <a:t>PL &amp; RL: </a:t>
            </a:r>
            <a:r>
              <a:rPr lang="es-ES" altLang="zh-CN" sz="1600" baseline="0">
                <a:solidFill>
                  <a:srgbClr val="0000FF"/>
                </a:solidFill>
                <a:latin typeface="Arial" panose="020B0604020202020204" pitchFamily="34" charset="0"/>
                <a:cs typeface="Arial" panose="020B0604020202020204" pitchFamily="34" charset="0"/>
                <a:sym typeface="Wingdings" pitchFamily="2" charset="2"/>
              </a:rPr>
              <a:t>increased </a:t>
            </a:r>
            <a:r>
              <a:rPr lang="es-ES" altLang="zh-CN" sz="1600" baseline="0">
                <a:solidFill>
                  <a:srgbClr val="0000FF"/>
                </a:solidFill>
                <a:latin typeface="Arial" panose="020B0604020202020204" pitchFamily="34" charset="0"/>
                <a:cs typeface="Arial" panose="020B0604020202020204" pitchFamily="34" charset="0"/>
              </a:rPr>
              <a:t>~2 times</a:t>
            </a:r>
          </a:p>
        </p:txBody>
      </p:sp>
      <p:sp>
        <p:nvSpPr>
          <p:cNvPr id="4" name="Rectangle 3">
            <a:extLst>
              <a:ext uri="{FF2B5EF4-FFF2-40B4-BE49-F238E27FC236}">
                <a16:creationId xmlns:a16="http://schemas.microsoft.com/office/drawing/2014/main" id="{E322045D-B73C-5F48-BDBD-4948E50F2F4F}"/>
              </a:ext>
            </a:extLst>
          </p:cNvPr>
          <p:cNvSpPr>
            <a:spLocks noChangeArrowheads="1"/>
          </p:cNvSpPr>
          <p:nvPr/>
        </p:nvSpPr>
        <p:spPr bwMode="auto">
          <a:xfrm>
            <a:off x="1676400" y="6289675"/>
            <a:ext cx="25193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1600" baseline="0">
                <a:solidFill>
                  <a:srgbClr val="000000"/>
                </a:solidFill>
                <a:latin typeface="Arial" panose="020B0604020202020204" pitchFamily="34" charset="0"/>
                <a:cs typeface="Arial" panose="020B0604020202020204" pitchFamily="34" charset="0"/>
              </a:rPr>
              <a:t>Eu:La</a:t>
            </a:r>
            <a:r>
              <a:rPr lang="en-US" altLang="zh-CN" sz="1600" baseline="-25000">
                <a:solidFill>
                  <a:srgbClr val="000000"/>
                </a:solidFill>
                <a:latin typeface="Arial" panose="020B0604020202020204" pitchFamily="34" charset="0"/>
                <a:cs typeface="Arial" panose="020B0604020202020204" pitchFamily="34" charset="0"/>
              </a:rPr>
              <a:t>2</a:t>
            </a:r>
            <a:r>
              <a:rPr lang="en-US" altLang="zh-CN" sz="1600" baseline="0">
                <a:solidFill>
                  <a:srgbClr val="000000"/>
                </a:solidFill>
                <a:latin typeface="Arial" panose="020B0604020202020204" pitchFamily="34" charset="0"/>
                <a:cs typeface="Arial" panose="020B0604020202020204" pitchFamily="34" charset="0"/>
              </a:rPr>
              <a:t>Zr</a:t>
            </a:r>
            <a:r>
              <a:rPr lang="en-US" altLang="zh-CN" sz="1600" baseline="-25000">
                <a:solidFill>
                  <a:srgbClr val="000000"/>
                </a:solidFill>
                <a:latin typeface="Arial" panose="020B0604020202020204" pitchFamily="34" charset="0"/>
                <a:cs typeface="Arial" panose="020B0604020202020204" pitchFamily="34" charset="0"/>
              </a:rPr>
              <a:t>2</a:t>
            </a:r>
            <a:r>
              <a:rPr lang="en-US" altLang="zh-CN" sz="1600" baseline="0">
                <a:solidFill>
                  <a:srgbClr val="000000"/>
                </a:solidFill>
                <a:latin typeface="Arial" panose="020B0604020202020204" pitchFamily="34" charset="0"/>
                <a:cs typeface="Arial" panose="020B0604020202020204" pitchFamily="34" charset="0"/>
              </a:rPr>
              <a:t>O</a:t>
            </a:r>
            <a:r>
              <a:rPr lang="en-US" altLang="zh-CN" sz="1600" baseline="-25000">
                <a:solidFill>
                  <a:srgbClr val="000000"/>
                </a:solidFill>
                <a:latin typeface="Arial" panose="020B0604020202020204" pitchFamily="34" charset="0"/>
                <a:cs typeface="Arial" panose="020B0604020202020204" pitchFamily="34" charset="0"/>
              </a:rPr>
              <a:t>7</a:t>
            </a:r>
            <a:r>
              <a:rPr lang="en-US" altLang="zh-CN" sz="1600" baseline="0">
                <a:solidFill>
                  <a:srgbClr val="000000"/>
                </a:solidFill>
                <a:latin typeface="Arial" panose="020B0604020202020204" pitchFamily="34" charset="0"/>
                <a:cs typeface="Arial" panose="020B0604020202020204" pitchFamily="34" charset="0"/>
              </a:rPr>
              <a:t>@YBO</a:t>
            </a:r>
            <a:r>
              <a:rPr lang="en-US" altLang="zh-CN" sz="1600" baseline="-25000">
                <a:solidFill>
                  <a:srgbClr val="000000"/>
                </a:solidFill>
                <a:latin typeface="Arial" panose="020B0604020202020204" pitchFamily="34" charset="0"/>
                <a:cs typeface="Arial" panose="020B0604020202020204" pitchFamily="34" charset="0"/>
              </a:rPr>
              <a:t>3</a:t>
            </a:r>
            <a:r>
              <a:rPr lang="en-US" altLang="zh-CN" sz="1600" baseline="0">
                <a:solidFill>
                  <a:srgbClr val="000000"/>
                </a:solidFill>
                <a:latin typeface="Arial" panose="020B0604020202020204" pitchFamily="34" charset="0"/>
                <a:cs typeface="Arial" panose="020B0604020202020204" pitchFamily="34" charset="0"/>
              </a:rPr>
              <a:t> NPs </a:t>
            </a:r>
            <a:endParaRPr lang="en-US" altLang="en-US" sz="1600">
              <a:ea typeface="SimSun" panose="02010600030101010101" pitchFamily="2" charset="-122"/>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68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68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68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16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0" grpId="0" animBg="1"/>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162">
            <a:extLst>
              <a:ext uri="{FF2B5EF4-FFF2-40B4-BE49-F238E27FC236}">
                <a16:creationId xmlns:a16="http://schemas.microsoft.com/office/drawing/2014/main" id="{2B2ADD10-BA7F-3D45-85F0-FF507C09522C}"/>
              </a:ext>
            </a:extLst>
          </p:cNvPr>
          <p:cNvSpPr>
            <a:spLocks noChangeArrowheads="1"/>
          </p:cNvSpPr>
          <p:nvPr/>
        </p:nvSpPr>
        <p:spPr bwMode="auto">
          <a:xfrm>
            <a:off x="0" y="0"/>
            <a:ext cx="10058400" cy="639763"/>
          </a:xfrm>
          <a:prstGeom prst="rect">
            <a:avLst/>
          </a:prstGeom>
          <a:gradFill rotWithShape="1">
            <a:gsLst>
              <a:gs pos="0">
                <a:srgbClr val="0066FF"/>
              </a:gs>
              <a:gs pos="100000">
                <a:srgbClr val="92D05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171" tIns="45583" rIns="91171" bIns="45583" anchor="ctr"/>
          <a:lstStyle>
            <a:lvl1pPr>
              <a:defRPr sz="2600" baseline="30000">
                <a:solidFill>
                  <a:schemeClr val="tx1"/>
                </a:solidFill>
                <a:latin typeface="Times New Roman" panose="02020603050405020304" pitchFamily="18" charset="0"/>
              </a:defRPr>
            </a:lvl1pPr>
            <a:lvl2pPr marL="742950" indent="-285750">
              <a:defRPr sz="2600" baseline="30000">
                <a:solidFill>
                  <a:schemeClr val="tx1"/>
                </a:solidFill>
                <a:latin typeface="Times New Roman" panose="02020603050405020304" pitchFamily="18" charset="0"/>
              </a:defRPr>
            </a:lvl2pPr>
            <a:lvl3pPr marL="1143000" indent="-228600">
              <a:defRPr sz="2600" baseline="30000">
                <a:solidFill>
                  <a:schemeClr val="tx1"/>
                </a:solidFill>
                <a:latin typeface="Times New Roman" panose="02020603050405020304" pitchFamily="18" charset="0"/>
              </a:defRPr>
            </a:lvl3pPr>
            <a:lvl4pPr marL="1600200" indent="-228600">
              <a:defRPr sz="2600" baseline="30000">
                <a:solidFill>
                  <a:schemeClr val="tx1"/>
                </a:solidFill>
                <a:latin typeface="Times New Roman" panose="02020603050405020304" pitchFamily="18" charset="0"/>
              </a:defRPr>
            </a:lvl4pPr>
            <a:lvl5pPr marL="2057400" indent="-228600">
              <a:defRPr sz="2600" baseline="3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eaLnBrk="1" hangingPunct="1"/>
            <a:endParaRPr lang="en-US" altLang="en-US">
              <a:solidFill>
                <a:srgbClr val="000000"/>
              </a:solidFill>
              <a:cs typeface="Arial" panose="020B0604020202020204" pitchFamily="34" charset="0"/>
            </a:endParaRPr>
          </a:p>
        </p:txBody>
      </p:sp>
      <p:sp>
        <p:nvSpPr>
          <p:cNvPr id="148482" name="Text Box 6">
            <a:extLst>
              <a:ext uri="{FF2B5EF4-FFF2-40B4-BE49-F238E27FC236}">
                <a16:creationId xmlns:a16="http://schemas.microsoft.com/office/drawing/2014/main" id="{82086A46-AFCD-F44D-BE68-4D7BB4E6D6DF}"/>
              </a:ext>
            </a:extLst>
          </p:cNvPr>
          <p:cNvSpPr txBox="1">
            <a:spLocks noChangeArrowheads="1"/>
          </p:cNvSpPr>
          <p:nvPr/>
        </p:nvSpPr>
        <p:spPr bwMode="auto">
          <a:xfrm>
            <a:off x="63500" y="157163"/>
            <a:ext cx="9966325"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89013">
              <a:spcBef>
                <a:spcPct val="20000"/>
              </a:spcBef>
              <a:buFont typeface="Arial" panose="020B0604020202020204" pitchFamily="34" charset="0"/>
              <a:buChar char="•"/>
              <a:defRPr sz="3500">
                <a:solidFill>
                  <a:schemeClr val="tx1"/>
                </a:solidFill>
                <a:latin typeface="Calibri" panose="020F0502020204030204" pitchFamily="34" charset="0"/>
              </a:defRPr>
            </a:lvl1pPr>
            <a:lvl2pPr marL="742950" indent="-285750" defTabSz="989013">
              <a:spcBef>
                <a:spcPct val="20000"/>
              </a:spcBef>
              <a:buFont typeface="Arial" panose="020B0604020202020204" pitchFamily="34" charset="0"/>
              <a:buChar char="–"/>
              <a:defRPr sz="3000">
                <a:solidFill>
                  <a:schemeClr val="tx1"/>
                </a:solidFill>
                <a:latin typeface="Calibri" panose="020F0502020204030204" pitchFamily="34" charset="0"/>
              </a:defRPr>
            </a:lvl2pPr>
            <a:lvl3pPr marL="1143000" indent="-228600" defTabSz="989013">
              <a:spcBef>
                <a:spcPct val="20000"/>
              </a:spcBef>
              <a:buFont typeface="Arial" panose="020B0604020202020204" pitchFamily="34" charset="0"/>
              <a:buChar char="•"/>
              <a:defRPr sz="2600">
                <a:solidFill>
                  <a:schemeClr val="tx1"/>
                </a:solidFill>
                <a:latin typeface="Calibri" panose="020F0502020204030204" pitchFamily="34" charset="0"/>
              </a:defRPr>
            </a:lvl3pPr>
            <a:lvl4pPr marL="1600200" indent="-228600" defTabSz="989013">
              <a:spcBef>
                <a:spcPct val="20000"/>
              </a:spcBef>
              <a:buFont typeface="Arial" panose="020B0604020202020204" pitchFamily="34" charset="0"/>
              <a:buChar char="–"/>
              <a:defRPr sz="2200">
                <a:solidFill>
                  <a:schemeClr val="tx1"/>
                </a:solidFill>
                <a:latin typeface="Calibri" panose="020F0502020204030204" pitchFamily="34" charset="0"/>
              </a:defRPr>
            </a:lvl4pPr>
            <a:lvl5pPr marL="2057400" indent="-228600" defTabSz="989013">
              <a:spcBef>
                <a:spcPct val="20000"/>
              </a:spcBef>
              <a:buFont typeface="Arial" panose="020B0604020202020204" pitchFamily="34" charset="0"/>
              <a:buChar char="»"/>
              <a:defRPr sz="2200">
                <a:solidFill>
                  <a:schemeClr val="tx1"/>
                </a:solidFill>
                <a:latin typeface="Calibri" panose="020F0502020204030204" pitchFamily="34" charset="0"/>
              </a:defRPr>
            </a:lvl5pPr>
            <a:lvl6pPr marL="2514600" indent="-228600" defTabSz="989013"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6pPr>
            <a:lvl7pPr marL="2971800" indent="-228600" defTabSz="989013"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7pPr>
            <a:lvl8pPr marL="3429000" indent="-228600" defTabSz="989013"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8pPr>
            <a:lvl9pPr marL="3886200" indent="-228600" defTabSz="989013"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9pPr>
          </a:lstStyle>
          <a:p>
            <a:pPr algn="ctr">
              <a:lnSpc>
                <a:spcPct val="85000"/>
              </a:lnSpc>
              <a:spcBef>
                <a:spcPct val="0"/>
              </a:spcBef>
              <a:buFontTx/>
              <a:buNone/>
            </a:pPr>
            <a:r>
              <a:rPr lang="en-US" altLang="zh-CN" sz="2600" b="1" baseline="0">
                <a:solidFill>
                  <a:srgbClr val="000000"/>
                </a:solidFill>
                <a:latin typeface="Arial" panose="020B0604020202020204" pitchFamily="34" charset="0"/>
                <a:cs typeface="Arial" panose="020B0604020202020204" pitchFamily="34" charset="0"/>
              </a:rPr>
              <a:t>Warm White Lighting</a:t>
            </a:r>
            <a:endParaRPr lang="en-US" altLang="zh-CN" sz="2600" b="1" baseline="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p:txBody>
      </p:sp>
      <p:pic>
        <p:nvPicPr>
          <p:cNvPr id="11" name="Picture 10" descr="A close up of a map&#10;&#10;Description automatically generated">
            <a:extLst>
              <a:ext uri="{FF2B5EF4-FFF2-40B4-BE49-F238E27FC236}">
                <a16:creationId xmlns:a16="http://schemas.microsoft.com/office/drawing/2014/main" id="{173E9768-20B6-B84A-81F4-324CF38E2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4114800"/>
            <a:ext cx="7239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9FFB9A34-443A-EB41-8F9E-4358A1EF46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796925"/>
            <a:ext cx="3276600" cy="269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5" name="Picture 15">
            <a:extLst>
              <a:ext uri="{FF2B5EF4-FFF2-40B4-BE49-F238E27FC236}">
                <a16:creationId xmlns:a16="http://schemas.microsoft.com/office/drawing/2014/main" id="{9A28846E-ADA2-054D-8742-DFBE81BEEE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8088" y="960438"/>
            <a:ext cx="13208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8486" name="Picture 16">
            <a:extLst>
              <a:ext uri="{FF2B5EF4-FFF2-40B4-BE49-F238E27FC236}">
                <a16:creationId xmlns:a16="http://schemas.microsoft.com/office/drawing/2014/main" id="{2541D8CF-D95D-F748-94F3-61C3938103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1425" y="963613"/>
            <a:ext cx="2111375"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8487" name="Text Box 298">
            <a:extLst>
              <a:ext uri="{FF2B5EF4-FFF2-40B4-BE49-F238E27FC236}">
                <a16:creationId xmlns:a16="http://schemas.microsoft.com/office/drawing/2014/main" id="{46E1CCB8-CEC1-C644-8E7A-F1C7E41BF80B}"/>
              </a:ext>
            </a:extLst>
          </p:cNvPr>
          <p:cNvSpPr txBox="1">
            <a:spLocks noChangeArrowheads="1"/>
          </p:cNvSpPr>
          <p:nvPr/>
        </p:nvSpPr>
        <p:spPr bwMode="auto">
          <a:xfrm>
            <a:off x="914400" y="2971800"/>
            <a:ext cx="4737100" cy="887413"/>
          </a:xfrm>
          <a:prstGeom prst="rect">
            <a:avLst/>
          </a:prstGeom>
          <a:solidFill>
            <a:srgbClr val="EAEAEA"/>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9144" tIns="49474" rIns="9144" bIns="49474">
            <a:spAutoFit/>
          </a:bodyPr>
          <a:lstStyle>
            <a:lvl1pPr marL="236538" indent="-236538" defTabSz="911225">
              <a:defRPr sz="2600" baseline="30000">
                <a:solidFill>
                  <a:schemeClr val="tx1"/>
                </a:solidFill>
                <a:latin typeface="Times New Roman" panose="02020603050405020304" pitchFamily="18" charset="0"/>
              </a:defRPr>
            </a:lvl1pPr>
            <a:lvl2pPr marL="742950" indent="-285750" defTabSz="911225">
              <a:defRPr sz="2600" baseline="30000">
                <a:solidFill>
                  <a:schemeClr val="tx1"/>
                </a:solidFill>
                <a:latin typeface="Times New Roman" panose="02020603050405020304" pitchFamily="18" charset="0"/>
              </a:defRPr>
            </a:lvl2pPr>
            <a:lvl3pPr marL="1143000" indent="-228600" defTabSz="911225">
              <a:defRPr sz="2600" baseline="30000">
                <a:solidFill>
                  <a:schemeClr val="tx1"/>
                </a:solidFill>
                <a:latin typeface="Times New Roman" panose="02020603050405020304" pitchFamily="18" charset="0"/>
              </a:defRPr>
            </a:lvl3pPr>
            <a:lvl4pPr marL="1600200" indent="-228600" defTabSz="911225">
              <a:defRPr sz="2600" baseline="30000">
                <a:solidFill>
                  <a:schemeClr val="tx1"/>
                </a:solidFill>
                <a:latin typeface="Times New Roman" panose="02020603050405020304" pitchFamily="18" charset="0"/>
              </a:defRPr>
            </a:lvl4pPr>
            <a:lvl5pPr marL="2057400" indent="-228600" defTabSz="911225">
              <a:defRPr sz="2600" baseline="30000">
                <a:solidFill>
                  <a:schemeClr val="tx1"/>
                </a:solidFill>
                <a:latin typeface="Times New Roman" panose="02020603050405020304" pitchFamily="18" charset="0"/>
              </a:defRPr>
            </a:lvl5pPr>
            <a:lvl6pPr marL="2514600" indent="-228600" defTabSz="911225"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defTabSz="911225"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defTabSz="911225"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defTabSz="911225"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eaLnBrk="1" hangingPunct="1">
              <a:spcAft>
                <a:spcPct val="20000"/>
              </a:spcAft>
              <a:buFont typeface="Wingdings" pitchFamily="2" charset="2"/>
              <a:buChar char="Ø"/>
            </a:pPr>
            <a:r>
              <a:rPr lang="en-US" altLang="zh-CN" sz="1600" baseline="0">
                <a:latin typeface="Arial" panose="020B0604020202020204" pitchFamily="34" charset="0"/>
                <a:cs typeface="Arial" panose="020B0604020202020204" pitchFamily="34" charset="0"/>
              </a:rPr>
              <a:t>DOE: WLEDs will save &gt;20% electricity (2010-30)</a:t>
            </a:r>
          </a:p>
          <a:p>
            <a:pPr eaLnBrk="1" hangingPunct="1">
              <a:spcAft>
                <a:spcPct val="20000"/>
              </a:spcAft>
              <a:buFont typeface="Wingdings" pitchFamily="2" charset="2"/>
              <a:buChar char="Ø"/>
            </a:pPr>
            <a:r>
              <a:rPr lang="en-US" altLang="zh-CN" sz="1600" baseline="0">
                <a:latin typeface="Arial" panose="020B0604020202020204" pitchFamily="34" charset="0"/>
                <a:cs typeface="Arial" panose="020B0604020202020204" pitchFamily="34" charset="0"/>
              </a:rPr>
              <a:t>Deficiency of the red light component in commercial phosphors</a:t>
            </a:r>
          </a:p>
        </p:txBody>
      </p:sp>
      <p:sp>
        <p:nvSpPr>
          <p:cNvPr id="3" name="Rectangle 2">
            <a:extLst>
              <a:ext uri="{FF2B5EF4-FFF2-40B4-BE49-F238E27FC236}">
                <a16:creationId xmlns:a16="http://schemas.microsoft.com/office/drawing/2014/main" id="{94148CAB-AD8B-624C-A980-5C4047A98F69}"/>
              </a:ext>
            </a:extLst>
          </p:cNvPr>
          <p:cNvSpPr>
            <a:spLocks noChangeArrowheads="1"/>
          </p:cNvSpPr>
          <p:nvPr/>
        </p:nvSpPr>
        <p:spPr bwMode="auto">
          <a:xfrm>
            <a:off x="6858000" y="3521075"/>
            <a:ext cx="24225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1600" baseline="0">
                <a:solidFill>
                  <a:srgbClr val="000000"/>
                </a:solidFill>
                <a:latin typeface="Arial" panose="020B0604020202020204" pitchFamily="34" charset="0"/>
                <a:cs typeface="Arial" panose="020B0604020202020204" pitchFamily="34" charset="0"/>
              </a:rPr>
              <a:t>Dy,Tb,Eu:La</a:t>
            </a:r>
            <a:r>
              <a:rPr lang="en-US" altLang="zh-CN" sz="1600" baseline="-25000">
                <a:solidFill>
                  <a:srgbClr val="000000"/>
                </a:solidFill>
                <a:latin typeface="Arial" panose="020B0604020202020204" pitchFamily="34" charset="0"/>
                <a:cs typeface="Arial" panose="020B0604020202020204" pitchFamily="34" charset="0"/>
              </a:rPr>
              <a:t>2</a:t>
            </a:r>
            <a:r>
              <a:rPr lang="en-US" altLang="zh-CN" sz="1600" baseline="0">
                <a:solidFill>
                  <a:srgbClr val="000000"/>
                </a:solidFill>
                <a:latin typeface="Arial" panose="020B0604020202020204" pitchFamily="34" charset="0"/>
                <a:cs typeface="Arial" panose="020B0604020202020204" pitchFamily="34" charset="0"/>
              </a:rPr>
              <a:t>Hf</a:t>
            </a:r>
            <a:r>
              <a:rPr lang="en-US" altLang="zh-CN" sz="1600" baseline="-25000">
                <a:solidFill>
                  <a:srgbClr val="000000"/>
                </a:solidFill>
                <a:latin typeface="Arial" panose="020B0604020202020204" pitchFamily="34" charset="0"/>
                <a:cs typeface="Arial" panose="020B0604020202020204" pitchFamily="34" charset="0"/>
              </a:rPr>
              <a:t>2</a:t>
            </a:r>
            <a:r>
              <a:rPr lang="en-US" altLang="zh-CN" sz="1600" baseline="0">
                <a:solidFill>
                  <a:srgbClr val="000000"/>
                </a:solidFill>
                <a:latin typeface="Arial" panose="020B0604020202020204" pitchFamily="34" charset="0"/>
                <a:cs typeface="Arial" panose="020B0604020202020204" pitchFamily="34" charset="0"/>
              </a:rPr>
              <a:t>O</a:t>
            </a:r>
            <a:r>
              <a:rPr lang="en-US" altLang="zh-CN" sz="1600" baseline="-25000">
                <a:solidFill>
                  <a:srgbClr val="000000"/>
                </a:solidFill>
                <a:latin typeface="Arial" panose="020B0604020202020204" pitchFamily="34" charset="0"/>
                <a:cs typeface="Arial" panose="020B0604020202020204" pitchFamily="34" charset="0"/>
              </a:rPr>
              <a:t>7</a:t>
            </a:r>
            <a:r>
              <a:rPr lang="en-US" altLang="zh-CN" sz="1600" baseline="0">
                <a:solidFill>
                  <a:srgbClr val="000000"/>
                </a:solidFill>
                <a:latin typeface="Arial" panose="020B0604020202020204" pitchFamily="34" charset="0"/>
                <a:ea typeface="ＭＳ Ｐゴシック" panose="020B0600070205080204" pitchFamily="34" charset="-128"/>
                <a:cs typeface="Arial" panose="020B0604020202020204" pitchFamily="34" charset="0"/>
              </a:rPr>
              <a:t> NPs</a:t>
            </a:r>
            <a:endParaRPr lang="en-US" altLang="en-US" sz="16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162">
            <a:extLst>
              <a:ext uri="{FF2B5EF4-FFF2-40B4-BE49-F238E27FC236}">
                <a16:creationId xmlns:a16="http://schemas.microsoft.com/office/drawing/2014/main" id="{E7A8C358-C959-4147-B04D-FC17887D4EC7}"/>
              </a:ext>
            </a:extLst>
          </p:cNvPr>
          <p:cNvSpPr>
            <a:spLocks noChangeArrowheads="1"/>
          </p:cNvSpPr>
          <p:nvPr/>
        </p:nvSpPr>
        <p:spPr bwMode="auto">
          <a:xfrm>
            <a:off x="0" y="0"/>
            <a:ext cx="10058400" cy="639763"/>
          </a:xfrm>
          <a:prstGeom prst="rect">
            <a:avLst/>
          </a:prstGeom>
          <a:gradFill rotWithShape="1">
            <a:gsLst>
              <a:gs pos="0">
                <a:srgbClr val="0066FF"/>
              </a:gs>
              <a:gs pos="100000">
                <a:srgbClr val="92D05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171" tIns="45583" rIns="91171" bIns="45583" anchor="ctr"/>
          <a:lstStyle>
            <a:lvl1pPr>
              <a:defRPr sz="2600" baseline="30000">
                <a:solidFill>
                  <a:schemeClr val="tx1"/>
                </a:solidFill>
                <a:latin typeface="Times New Roman" panose="02020603050405020304" pitchFamily="18" charset="0"/>
              </a:defRPr>
            </a:lvl1pPr>
            <a:lvl2pPr marL="742950" indent="-285750">
              <a:defRPr sz="2600" baseline="30000">
                <a:solidFill>
                  <a:schemeClr val="tx1"/>
                </a:solidFill>
                <a:latin typeface="Times New Roman" panose="02020603050405020304" pitchFamily="18" charset="0"/>
              </a:defRPr>
            </a:lvl2pPr>
            <a:lvl3pPr marL="1143000" indent="-228600">
              <a:defRPr sz="2600" baseline="30000">
                <a:solidFill>
                  <a:schemeClr val="tx1"/>
                </a:solidFill>
                <a:latin typeface="Times New Roman" panose="02020603050405020304" pitchFamily="18" charset="0"/>
              </a:defRPr>
            </a:lvl3pPr>
            <a:lvl4pPr marL="1600200" indent="-228600">
              <a:defRPr sz="2600" baseline="30000">
                <a:solidFill>
                  <a:schemeClr val="tx1"/>
                </a:solidFill>
                <a:latin typeface="Times New Roman" panose="02020603050405020304" pitchFamily="18" charset="0"/>
              </a:defRPr>
            </a:lvl4pPr>
            <a:lvl5pPr marL="2057400" indent="-228600">
              <a:defRPr sz="2600" baseline="3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eaLnBrk="1" hangingPunct="1"/>
            <a:endParaRPr lang="en-US" altLang="en-US">
              <a:solidFill>
                <a:srgbClr val="000000"/>
              </a:solidFill>
              <a:cs typeface="Arial" panose="020B0604020202020204" pitchFamily="34" charset="0"/>
            </a:endParaRPr>
          </a:p>
        </p:txBody>
      </p:sp>
      <p:sp>
        <p:nvSpPr>
          <p:cNvPr id="149506" name="Text Box 6">
            <a:extLst>
              <a:ext uri="{FF2B5EF4-FFF2-40B4-BE49-F238E27FC236}">
                <a16:creationId xmlns:a16="http://schemas.microsoft.com/office/drawing/2014/main" id="{831D3CC9-4F80-4D4E-945F-72EB6015987C}"/>
              </a:ext>
            </a:extLst>
          </p:cNvPr>
          <p:cNvSpPr txBox="1">
            <a:spLocks noChangeArrowheads="1"/>
          </p:cNvSpPr>
          <p:nvPr/>
        </p:nvSpPr>
        <p:spPr bwMode="auto">
          <a:xfrm>
            <a:off x="88900" y="152400"/>
            <a:ext cx="97409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92188">
              <a:spcBef>
                <a:spcPct val="20000"/>
              </a:spcBef>
              <a:buFont typeface="Arial" panose="020B0604020202020204" pitchFamily="34" charset="0"/>
              <a:buChar char="•"/>
              <a:defRPr sz="3500">
                <a:solidFill>
                  <a:schemeClr val="tx1"/>
                </a:solidFill>
                <a:latin typeface="Calibri" panose="020F0502020204030204" pitchFamily="34" charset="0"/>
              </a:defRPr>
            </a:lvl1pPr>
            <a:lvl2pPr marL="742950" indent="-285750" defTabSz="992188">
              <a:spcBef>
                <a:spcPct val="20000"/>
              </a:spcBef>
              <a:buFont typeface="Arial" panose="020B0604020202020204" pitchFamily="34" charset="0"/>
              <a:buChar char="–"/>
              <a:defRPr sz="3000">
                <a:solidFill>
                  <a:schemeClr val="tx1"/>
                </a:solidFill>
                <a:latin typeface="Calibri" panose="020F0502020204030204" pitchFamily="34" charset="0"/>
              </a:defRPr>
            </a:lvl2pPr>
            <a:lvl3pPr marL="1143000" indent="-228600" defTabSz="992188">
              <a:spcBef>
                <a:spcPct val="20000"/>
              </a:spcBef>
              <a:buFont typeface="Arial" panose="020B0604020202020204" pitchFamily="34" charset="0"/>
              <a:buChar char="•"/>
              <a:defRPr sz="2600">
                <a:solidFill>
                  <a:schemeClr val="tx1"/>
                </a:solidFill>
                <a:latin typeface="Calibri" panose="020F0502020204030204" pitchFamily="34" charset="0"/>
              </a:defRPr>
            </a:lvl3pPr>
            <a:lvl4pPr marL="1600200" indent="-228600" defTabSz="992188">
              <a:spcBef>
                <a:spcPct val="20000"/>
              </a:spcBef>
              <a:buFont typeface="Arial" panose="020B0604020202020204" pitchFamily="34" charset="0"/>
              <a:buChar char="–"/>
              <a:defRPr sz="2200">
                <a:solidFill>
                  <a:schemeClr val="tx1"/>
                </a:solidFill>
                <a:latin typeface="Calibri" panose="020F0502020204030204" pitchFamily="34" charset="0"/>
              </a:defRPr>
            </a:lvl4pPr>
            <a:lvl5pPr marL="2057400" indent="-228600" defTabSz="992188">
              <a:spcBef>
                <a:spcPct val="20000"/>
              </a:spcBef>
              <a:buFont typeface="Arial" panose="020B0604020202020204" pitchFamily="34" charset="0"/>
              <a:buChar char="»"/>
              <a:defRPr sz="2200">
                <a:solidFill>
                  <a:schemeClr val="tx1"/>
                </a:solidFill>
                <a:latin typeface="Calibri" panose="020F0502020204030204" pitchFamily="34" charset="0"/>
              </a:defRPr>
            </a:lvl5pPr>
            <a:lvl6pPr marL="25146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6pPr>
            <a:lvl7pPr marL="29718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7pPr>
            <a:lvl8pPr marL="34290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8pPr>
            <a:lvl9pPr marL="38862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9pPr>
          </a:lstStyle>
          <a:p>
            <a:pPr algn="ctr" eaLnBrk="1" hangingPunct="1">
              <a:lnSpc>
                <a:spcPct val="85000"/>
              </a:lnSpc>
              <a:spcBef>
                <a:spcPct val="0"/>
              </a:spcBef>
              <a:buFontTx/>
              <a:buNone/>
            </a:pPr>
            <a:r>
              <a:rPr lang="en-US" altLang="zh-CN" sz="2600" b="1" baseline="0">
                <a:solidFill>
                  <a:srgbClr val="000000"/>
                </a:solidFill>
                <a:latin typeface="Arial" panose="020B0604020202020204" pitchFamily="34" charset="0"/>
                <a:ea typeface="ＭＳ Ｐゴシック" panose="020B0600070205080204" pitchFamily="34" charset="-128"/>
                <a:cs typeface="Arial" panose="020B0604020202020204" pitchFamily="34" charset="0"/>
              </a:rPr>
              <a:t>Luminescence Thermometry</a:t>
            </a:r>
          </a:p>
        </p:txBody>
      </p:sp>
      <p:sp>
        <p:nvSpPr>
          <p:cNvPr id="72708" name="Rectangle 1">
            <a:extLst>
              <a:ext uri="{FF2B5EF4-FFF2-40B4-BE49-F238E27FC236}">
                <a16:creationId xmlns:a16="http://schemas.microsoft.com/office/drawing/2014/main" id="{3CA42412-48C0-4948-9A1D-E4791D0F79E8}"/>
              </a:ext>
            </a:extLst>
          </p:cNvPr>
          <p:cNvSpPr>
            <a:spLocks noChangeArrowheads="1"/>
          </p:cNvSpPr>
          <p:nvPr/>
        </p:nvSpPr>
        <p:spPr bwMode="auto">
          <a:xfrm>
            <a:off x="990600" y="1016000"/>
            <a:ext cx="42672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sz="2600" baseline="30000">
                <a:solidFill>
                  <a:schemeClr val="tx1"/>
                </a:solidFill>
                <a:latin typeface="Times New Roman" panose="02020603050405020304" pitchFamily="18" charset="0"/>
              </a:defRPr>
            </a:lvl1pPr>
            <a:lvl2pPr>
              <a:defRPr sz="2600" baseline="30000">
                <a:solidFill>
                  <a:schemeClr val="tx1"/>
                </a:solidFill>
                <a:latin typeface="Times New Roman" panose="02020603050405020304" pitchFamily="18" charset="0"/>
              </a:defRPr>
            </a:lvl2pPr>
            <a:lvl3pPr>
              <a:defRPr sz="2600" baseline="30000">
                <a:solidFill>
                  <a:schemeClr val="tx1"/>
                </a:solidFill>
                <a:latin typeface="Times New Roman" panose="02020603050405020304" pitchFamily="18" charset="0"/>
              </a:defRPr>
            </a:lvl3pPr>
            <a:lvl4pPr>
              <a:defRPr sz="2600" baseline="30000">
                <a:solidFill>
                  <a:schemeClr val="tx1"/>
                </a:solidFill>
                <a:latin typeface="Times New Roman" panose="02020603050405020304" pitchFamily="18" charset="0"/>
              </a:defRPr>
            </a:lvl4pPr>
            <a:lvl5pPr>
              <a:defRPr sz="2600" baseline="30000">
                <a:solidFill>
                  <a:schemeClr val="tx1"/>
                </a:solidFill>
                <a:latin typeface="Times New Roman" panose="02020603050405020304" pitchFamily="18" charset="0"/>
              </a:defRPr>
            </a:lvl5pPr>
            <a:lvl6pPr marL="2278063" indent="1588" eaLnBrk="0" fontAlgn="base" hangingPunct="0">
              <a:spcBef>
                <a:spcPct val="0"/>
              </a:spcBef>
              <a:spcAft>
                <a:spcPct val="0"/>
              </a:spcAft>
              <a:defRPr sz="2600" baseline="30000">
                <a:solidFill>
                  <a:schemeClr val="tx1"/>
                </a:solidFill>
                <a:latin typeface="Times New Roman" panose="02020603050405020304" pitchFamily="18" charset="0"/>
              </a:defRPr>
            </a:lvl6pPr>
            <a:lvl7pPr marL="2735263" indent="1588" eaLnBrk="0" fontAlgn="base" hangingPunct="0">
              <a:spcBef>
                <a:spcPct val="0"/>
              </a:spcBef>
              <a:spcAft>
                <a:spcPct val="0"/>
              </a:spcAft>
              <a:defRPr sz="2600" baseline="30000">
                <a:solidFill>
                  <a:schemeClr val="tx1"/>
                </a:solidFill>
                <a:latin typeface="Times New Roman" panose="02020603050405020304" pitchFamily="18" charset="0"/>
              </a:defRPr>
            </a:lvl7pPr>
            <a:lvl8pPr marL="3192463" indent="1588" eaLnBrk="0" fontAlgn="base" hangingPunct="0">
              <a:spcBef>
                <a:spcPct val="0"/>
              </a:spcBef>
              <a:spcAft>
                <a:spcPct val="0"/>
              </a:spcAft>
              <a:defRPr sz="2600" baseline="30000">
                <a:solidFill>
                  <a:schemeClr val="tx1"/>
                </a:solidFill>
                <a:latin typeface="Times New Roman" panose="02020603050405020304" pitchFamily="18" charset="0"/>
              </a:defRPr>
            </a:lvl8pPr>
            <a:lvl9pPr marL="3649663" indent="1588"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a:buFont typeface="Wingdings" pitchFamily="2" charset="2"/>
              <a:buChar char="§"/>
            </a:pPr>
            <a:r>
              <a:rPr lang="en-US" altLang="en-US" sz="1800" baseline="0">
                <a:latin typeface="Arial" panose="020B0604020202020204" pitchFamily="34" charset="0"/>
                <a:cs typeface="Arial" panose="020B0604020202020204" pitchFamily="34" charset="0"/>
              </a:rPr>
              <a:t>For harsh environments</a:t>
            </a:r>
          </a:p>
          <a:p>
            <a:pPr>
              <a:buFont typeface="Wingdings" pitchFamily="2" charset="2"/>
              <a:buChar char="§"/>
            </a:pPr>
            <a:r>
              <a:rPr lang="en-US" altLang="en-US" sz="1800" baseline="0">
                <a:latin typeface="Arial" panose="020B0604020202020204" pitchFamily="34" charset="0"/>
                <a:cs typeface="Arial" panose="020B0604020202020204" pitchFamily="34" charset="0"/>
              </a:rPr>
              <a:t>High spatial resolution</a:t>
            </a:r>
          </a:p>
          <a:p>
            <a:pPr>
              <a:buFont typeface="Wingdings" pitchFamily="2" charset="2"/>
              <a:buChar char="§"/>
            </a:pPr>
            <a:r>
              <a:rPr lang="en-US" altLang="en-US" sz="1800" baseline="0">
                <a:latin typeface="Arial" panose="020B0604020202020204" pitchFamily="34" charset="0"/>
                <a:cs typeface="Arial" panose="020B0604020202020204" pitchFamily="34" charset="0"/>
              </a:rPr>
              <a:t>Rapid response</a:t>
            </a:r>
          </a:p>
          <a:p>
            <a:pPr>
              <a:buFont typeface="Wingdings" pitchFamily="2" charset="2"/>
              <a:buChar char="§"/>
            </a:pPr>
            <a:r>
              <a:rPr lang="en-US" altLang="en-US" sz="1800" baseline="0">
                <a:latin typeface="Arial" panose="020B0604020202020204" pitchFamily="34" charset="0"/>
                <a:cs typeface="Arial" panose="020B0604020202020204" pitchFamily="34" charset="0"/>
              </a:rPr>
              <a:t>Non-invasive operation</a:t>
            </a:r>
          </a:p>
          <a:p>
            <a:pPr>
              <a:buFont typeface="Wingdings" pitchFamily="2" charset="2"/>
              <a:buChar char="§"/>
            </a:pPr>
            <a:r>
              <a:rPr lang="en-US" altLang="en-US" sz="1800" baseline="0">
                <a:latin typeface="Arial" panose="020B0604020202020204" pitchFamily="34" charset="0"/>
                <a:cs typeface="Arial" panose="020B0604020202020204" pitchFamily="34" charset="0"/>
              </a:rPr>
              <a:t>To reduced areas</a:t>
            </a:r>
          </a:p>
          <a:p>
            <a:pPr>
              <a:buFont typeface="Wingdings" pitchFamily="2" charset="2"/>
              <a:buChar char="§"/>
            </a:pPr>
            <a:r>
              <a:rPr lang="en-US" altLang="en-US" sz="1800" baseline="0">
                <a:latin typeface="Arial" panose="020B0604020202020204" pitchFamily="34" charset="0"/>
                <a:cs typeface="Arial" panose="020B0604020202020204" pitchFamily="34" charset="0"/>
              </a:rPr>
              <a:t>Offering sub-​micrometric resolution</a:t>
            </a:r>
          </a:p>
          <a:p>
            <a:pPr>
              <a:buFont typeface="Wingdings" pitchFamily="2" charset="2"/>
              <a:buChar char="§"/>
            </a:pPr>
            <a:r>
              <a:rPr lang="en-US" altLang="en-US" sz="1800" baseline="0">
                <a:latin typeface="Arial" panose="020B0604020202020204" pitchFamily="34" charset="0"/>
                <a:cs typeface="Arial" panose="020B0604020202020204" pitchFamily="34" charset="0"/>
              </a:rPr>
              <a:t>High accuracy</a:t>
            </a:r>
          </a:p>
        </p:txBody>
      </p:sp>
      <p:pic>
        <p:nvPicPr>
          <p:cNvPr id="149508" name="Picture 5">
            <a:extLst>
              <a:ext uri="{FF2B5EF4-FFF2-40B4-BE49-F238E27FC236}">
                <a16:creationId xmlns:a16="http://schemas.microsoft.com/office/drawing/2014/main" id="{E0016135-07EA-7B41-962C-AA888CA5EB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3684588"/>
            <a:ext cx="3128963" cy="248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9" name="Picture 6">
            <a:extLst>
              <a:ext uri="{FF2B5EF4-FFF2-40B4-BE49-F238E27FC236}">
                <a16:creationId xmlns:a16="http://schemas.microsoft.com/office/drawing/2014/main" id="{36F95571-8454-AA4E-8304-B838B7BEA2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4141788"/>
            <a:ext cx="411480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2" name="Rectangle 1">
            <a:extLst>
              <a:ext uri="{FF2B5EF4-FFF2-40B4-BE49-F238E27FC236}">
                <a16:creationId xmlns:a16="http://schemas.microsoft.com/office/drawing/2014/main" id="{934D131C-ED0D-8C42-85F9-947C8CC529A5}"/>
              </a:ext>
            </a:extLst>
          </p:cNvPr>
          <p:cNvSpPr>
            <a:spLocks noChangeArrowheads="1"/>
          </p:cNvSpPr>
          <p:nvPr/>
        </p:nvSpPr>
        <p:spPr bwMode="auto">
          <a:xfrm>
            <a:off x="5410200" y="1390650"/>
            <a:ext cx="3810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sz="2600" baseline="30000">
                <a:solidFill>
                  <a:schemeClr val="tx1"/>
                </a:solidFill>
                <a:latin typeface="Times New Roman" panose="02020603050405020304" pitchFamily="18" charset="0"/>
              </a:defRPr>
            </a:lvl1pPr>
            <a:lvl2pPr>
              <a:defRPr sz="2600" baseline="30000">
                <a:solidFill>
                  <a:schemeClr val="tx1"/>
                </a:solidFill>
                <a:latin typeface="Times New Roman" panose="02020603050405020304" pitchFamily="18" charset="0"/>
              </a:defRPr>
            </a:lvl2pPr>
            <a:lvl3pPr>
              <a:defRPr sz="2600" baseline="30000">
                <a:solidFill>
                  <a:schemeClr val="tx1"/>
                </a:solidFill>
                <a:latin typeface="Times New Roman" panose="02020603050405020304" pitchFamily="18" charset="0"/>
              </a:defRPr>
            </a:lvl3pPr>
            <a:lvl4pPr>
              <a:defRPr sz="2600" baseline="30000">
                <a:solidFill>
                  <a:schemeClr val="tx1"/>
                </a:solidFill>
                <a:latin typeface="Times New Roman" panose="02020603050405020304" pitchFamily="18" charset="0"/>
              </a:defRPr>
            </a:lvl4pPr>
            <a:lvl5pPr>
              <a:defRPr sz="2600" baseline="30000">
                <a:solidFill>
                  <a:schemeClr val="tx1"/>
                </a:solidFill>
                <a:latin typeface="Times New Roman" panose="02020603050405020304" pitchFamily="18" charset="0"/>
              </a:defRPr>
            </a:lvl5pPr>
            <a:lvl6pPr marL="2278063" indent="1588" eaLnBrk="0" fontAlgn="base" hangingPunct="0">
              <a:spcBef>
                <a:spcPct val="0"/>
              </a:spcBef>
              <a:spcAft>
                <a:spcPct val="0"/>
              </a:spcAft>
              <a:defRPr sz="2600" baseline="30000">
                <a:solidFill>
                  <a:schemeClr val="tx1"/>
                </a:solidFill>
                <a:latin typeface="Times New Roman" panose="02020603050405020304" pitchFamily="18" charset="0"/>
              </a:defRPr>
            </a:lvl6pPr>
            <a:lvl7pPr marL="2735263" indent="1588" eaLnBrk="0" fontAlgn="base" hangingPunct="0">
              <a:spcBef>
                <a:spcPct val="0"/>
              </a:spcBef>
              <a:spcAft>
                <a:spcPct val="0"/>
              </a:spcAft>
              <a:defRPr sz="2600" baseline="30000">
                <a:solidFill>
                  <a:schemeClr val="tx1"/>
                </a:solidFill>
                <a:latin typeface="Times New Roman" panose="02020603050405020304" pitchFamily="18" charset="0"/>
              </a:defRPr>
            </a:lvl7pPr>
            <a:lvl8pPr marL="3192463" indent="1588" eaLnBrk="0" fontAlgn="base" hangingPunct="0">
              <a:spcBef>
                <a:spcPct val="0"/>
              </a:spcBef>
              <a:spcAft>
                <a:spcPct val="0"/>
              </a:spcAft>
              <a:defRPr sz="2600" baseline="30000">
                <a:solidFill>
                  <a:schemeClr val="tx1"/>
                </a:solidFill>
                <a:latin typeface="Times New Roman" panose="02020603050405020304" pitchFamily="18" charset="0"/>
              </a:defRPr>
            </a:lvl8pPr>
            <a:lvl9pPr marL="3649663" indent="1588" eaLnBrk="0" fontAlgn="base" hangingPunct="0">
              <a:spcBef>
                <a:spcPct val="0"/>
              </a:spcBef>
              <a:spcAft>
                <a:spcPct val="0"/>
              </a:spcAft>
              <a:defRPr sz="2600" baseline="30000">
                <a:solidFill>
                  <a:schemeClr val="tx1"/>
                </a:solidFill>
                <a:latin typeface="Times New Roman" panose="02020603050405020304" pitchFamily="18" charset="0"/>
              </a:defRPr>
            </a:lvl9pPr>
          </a:lstStyle>
          <a:p>
            <a:r>
              <a:rPr lang="en-US" altLang="en-US" sz="1800" baseline="0">
                <a:solidFill>
                  <a:srgbClr val="0000FF"/>
                </a:solidFill>
                <a:latin typeface="Arial" panose="020B0604020202020204" pitchFamily="34" charset="0"/>
                <a:ea typeface="Calibri" panose="020F0502020204030204" pitchFamily="34" charset="0"/>
                <a:cs typeface="Arial" panose="020B0604020202020204" pitchFamily="34" charset="0"/>
              </a:rPr>
              <a:t>Current thermographic phosphors are restricted to bulk samples with moderate sensitivity and intermediate temperature range</a:t>
            </a:r>
          </a:p>
        </p:txBody>
      </p:sp>
      <p:sp>
        <p:nvSpPr>
          <p:cNvPr id="149511" name="Rectangle 8">
            <a:extLst>
              <a:ext uri="{FF2B5EF4-FFF2-40B4-BE49-F238E27FC236}">
                <a16:creationId xmlns:a16="http://schemas.microsoft.com/office/drawing/2014/main" id="{688E34E7-43CE-4840-B1A0-4C048DCD03D0}"/>
              </a:ext>
            </a:extLst>
          </p:cNvPr>
          <p:cNvSpPr>
            <a:spLocks noChangeArrowheads="1"/>
          </p:cNvSpPr>
          <p:nvPr/>
        </p:nvSpPr>
        <p:spPr bwMode="auto">
          <a:xfrm>
            <a:off x="5105400" y="4141788"/>
            <a:ext cx="1676400" cy="8096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defTabSz="992188">
              <a:defRPr sz="2600" baseline="30000">
                <a:solidFill>
                  <a:schemeClr val="tx1"/>
                </a:solidFill>
                <a:latin typeface="Times New Roman" panose="02020603050405020304" pitchFamily="18" charset="0"/>
              </a:defRPr>
            </a:lvl1pPr>
            <a:lvl2pPr defTabSz="992188">
              <a:defRPr sz="2600" baseline="30000">
                <a:solidFill>
                  <a:schemeClr val="tx1"/>
                </a:solidFill>
                <a:latin typeface="Times New Roman" panose="02020603050405020304" pitchFamily="18" charset="0"/>
              </a:defRPr>
            </a:lvl2pPr>
            <a:lvl3pPr defTabSz="992188">
              <a:defRPr sz="2600" baseline="30000">
                <a:solidFill>
                  <a:schemeClr val="tx1"/>
                </a:solidFill>
                <a:latin typeface="Times New Roman" panose="02020603050405020304" pitchFamily="18" charset="0"/>
              </a:defRPr>
            </a:lvl3pPr>
            <a:lvl4pPr defTabSz="992188">
              <a:defRPr sz="2600" baseline="30000">
                <a:solidFill>
                  <a:schemeClr val="tx1"/>
                </a:solidFill>
                <a:latin typeface="Times New Roman" panose="02020603050405020304" pitchFamily="18" charset="0"/>
              </a:defRPr>
            </a:lvl4pPr>
            <a:lvl5pPr defTabSz="992188">
              <a:defRPr sz="2600" baseline="30000">
                <a:solidFill>
                  <a:schemeClr val="tx1"/>
                </a:solidFill>
                <a:latin typeface="Times New Roman" panose="02020603050405020304" pitchFamily="18" charset="0"/>
              </a:defRPr>
            </a:lvl5pPr>
            <a:lvl6pPr marL="2278063" indent="1588" defTabSz="992188" eaLnBrk="0" fontAlgn="base" hangingPunct="0">
              <a:spcBef>
                <a:spcPct val="0"/>
              </a:spcBef>
              <a:spcAft>
                <a:spcPct val="0"/>
              </a:spcAft>
              <a:defRPr sz="2600" baseline="30000">
                <a:solidFill>
                  <a:schemeClr val="tx1"/>
                </a:solidFill>
                <a:latin typeface="Times New Roman" panose="02020603050405020304" pitchFamily="18" charset="0"/>
              </a:defRPr>
            </a:lvl6pPr>
            <a:lvl7pPr marL="2735263" indent="1588" defTabSz="992188" eaLnBrk="0" fontAlgn="base" hangingPunct="0">
              <a:spcBef>
                <a:spcPct val="0"/>
              </a:spcBef>
              <a:spcAft>
                <a:spcPct val="0"/>
              </a:spcAft>
              <a:defRPr sz="2600" baseline="30000">
                <a:solidFill>
                  <a:schemeClr val="tx1"/>
                </a:solidFill>
                <a:latin typeface="Times New Roman" panose="02020603050405020304" pitchFamily="18" charset="0"/>
              </a:defRPr>
            </a:lvl7pPr>
            <a:lvl8pPr marL="3192463" indent="1588" defTabSz="992188" eaLnBrk="0" fontAlgn="base" hangingPunct="0">
              <a:spcBef>
                <a:spcPct val="0"/>
              </a:spcBef>
              <a:spcAft>
                <a:spcPct val="0"/>
              </a:spcAft>
              <a:defRPr sz="2600" baseline="30000">
                <a:solidFill>
                  <a:schemeClr val="tx1"/>
                </a:solidFill>
                <a:latin typeface="Times New Roman" panose="02020603050405020304" pitchFamily="18" charset="0"/>
              </a:defRPr>
            </a:lvl8pPr>
            <a:lvl9pPr marL="3649663" indent="1588" defTabSz="992188" eaLnBrk="0" fontAlgn="base" hangingPunct="0">
              <a:spcBef>
                <a:spcPct val="0"/>
              </a:spcBef>
              <a:spcAft>
                <a:spcPct val="0"/>
              </a:spcAft>
              <a:defRPr sz="2600" baseline="30000">
                <a:solidFill>
                  <a:schemeClr val="tx1"/>
                </a:solidFill>
                <a:latin typeface="Times New Roman" panose="02020603050405020304" pitchFamily="18" charset="0"/>
              </a:defRPr>
            </a:lvl9pPr>
          </a:lstStyle>
          <a:p>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70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7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8" grpId="0"/>
      <p:bldP spid="727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162">
            <a:extLst>
              <a:ext uri="{FF2B5EF4-FFF2-40B4-BE49-F238E27FC236}">
                <a16:creationId xmlns:a16="http://schemas.microsoft.com/office/drawing/2014/main" id="{9B796648-B90E-7B42-8136-E7A05255722D}"/>
              </a:ext>
            </a:extLst>
          </p:cNvPr>
          <p:cNvSpPr>
            <a:spLocks noChangeArrowheads="1"/>
          </p:cNvSpPr>
          <p:nvPr/>
        </p:nvSpPr>
        <p:spPr bwMode="auto">
          <a:xfrm>
            <a:off x="0" y="0"/>
            <a:ext cx="10058400" cy="639763"/>
          </a:xfrm>
          <a:prstGeom prst="rect">
            <a:avLst/>
          </a:prstGeom>
          <a:gradFill rotWithShape="1">
            <a:gsLst>
              <a:gs pos="0">
                <a:srgbClr val="0066FF"/>
              </a:gs>
              <a:gs pos="100000">
                <a:srgbClr val="92D05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171" tIns="45583" rIns="91171" bIns="45583" anchor="ctr"/>
          <a:lstStyle>
            <a:lvl1pPr>
              <a:defRPr sz="2600" baseline="30000">
                <a:solidFill>
                  <a:schemeClr val="tx1"/>
                </a:solidFill>
                <a:latin typeface="Times New Roman" panose="02020603050405020304" pitchFamily="18" charset="0"/>
              </a:defRPr>
            </a:lvl1pPr>
            <a:lvl2pPr marL="742950" indent="-285750">
              <a:defRPr sz="2600" baseline="30000">
                <a:solidFill>
                  <a:schemeClr val="tx1"/>
                </a:solidFill>
                <a:latin typeface="Times New Roman" panose="02020603050405020304" pitchFamily="18" charset="0"/>
              </a:defRPr>
            </a:lvl2pPr>
            <a:lvl3pPr marL="1143000" indent="-228600">
              <a:defRPr sz="2600" baseline="30000">
                <a:solidFill>
                  <a:schemeClr val="tx1"/>
                </a:solidFill>
                <a:latin typeface="Times New Roman" panose="02020603050405020304" pitchFamily="18" charset="0"/>
              </a:defRPr>
            </a:lvl3pPr>
            <a:lvl4pPr marL="1600200" indent="-228600">
              <a:defRPr sz="2600" baseline="30000">
                <a:solidFill>
                  <a:schemeClr val="tx1"/>
                </a:solidFill>
                <a:latin typeface="Times New Roman" panose="02020603050405020304" pitchFamily="18" charset="0"/>
              </a:defRPr>
            </a:lvl4pPr>
            <a:lvl5pPr marL="2057400" indent="-228600">
              <a:defRPr sz="2600" baseline="3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eaLnBrk="1" hangingPunct="1"/>
            <a:endParaRPr lang="en-US" altLang="en-US">
              <a:solidFill>
                <a:srgbClr val="000000"/>
              </a:solidFill>
              <a:cs typeface="Arial" panose="020B0604020202020204" pitchFamily="34" charset="0"/>
            </a:endParaRPr>
          </a:p>
        </p:txBody>
      </p:sp>
      <p:sp>
        <p:nvSpPr>
          <p:cNvPr id="151554" name="Text Box 6">
            <a:extLst>
              <a:ext uri="{FF2B5EF4-FFF2-40B4-BE49-F238E27FC236}">
                <a16:creationId xmlns:a16="http://schemas.microsoft.com/office/drawing/2014/main" id="{7D868506-835C-1546-AD74-23255BAEC2E8}"/>
              </a:ext>
            </a:extLst>
          </p:cNvPr>
          <p:cNvSpPr txBox="1">
            <a:spLocks noChangeArrowheads="1"/>
          </p:cNvSpPr>
          <p:nvPr/>
        </p:nvSpPr>
        <p:spPr bwMode="auto">
          <a:xfrm>
            <a:off x="88900" y="152400"/>
            <a:ext cx="97409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92188">
              <a:spcBef>
                <a:spcPct val="20000"/>
              </a:spcBef>
              <a:buFont typeface="Arial" panose="020B0604020202020204" pitchFamily="34" charset="0"/>
              <a:buChar char="•"/>
              <a:defRPr sz="3500">
                <a:solidFill>
                  <a:schemeClr val="tx1"/>
                </a:solidFill>
                <a:latin typeface="Calibri" panose="020F0502020204030204" pitchFamily="34" charset="0"/>
              </a:defRPr>
            </a:lvl1pPr>
            <a:lvl2pPr marL="742950" indent="-285750" defTabSz="992188">
              <a:spcBef>
                <a:spcPct val="20000"/>
              </a:spcBef>
              <a:buFont typeface="Arial" panose="020B0604020202020204" pitchFamily="34" charset="0"/>
              <a:buChar char="–"/>
              <a:defRPr sz="3000">
                <a:solidFill>
                  <a:schemeClr val="tx1"/>
                </a:solidFill>
                <a:latin typeface="Calibri" panose="020F0502020204030204" pitchFamily="34" charset="0"/>
              </a:defRPr>
            </a:lvl2pPr>
            <a:lvl3pPr marL="1143000" indent="-228600" defTabSz="992188">
              <a:spcBef>
                <a:spcPct val="20000"/>
              </a:spcBef>
              <a:buFont typeface="Arial" panose="020B0604020202020204" pitchFamily="34" charset="0"/>
              <a:buChar char="•"/>
              <a:defRPr sz="2600">
                <a:solidFill>
                  <a:schemeClr val="tx1"/>
                </a:solidFill>
                <a:latin typeface="Calibri" panose="020F0502020204030204" pitchFamily="34" charset="0"/>
              </a:defRPr>
            </a:lvl3pPr>
            <a:lvl4pPr marL="1600200" indent="-228600" defTabSz="992188">
              <a:spcBef>
                <a:spcPct val="20000"/>
              </a:spcBef>
              <a:buFont typeface="Arial" panose="020B0604020202020204" pitchFamily="34" charset="0"/>
              <a:buChar char="–"/>
              <a:defRPr sz="2200">
                <a:solidFill>
                  <a:schemeClr val="tx1"/>
                </a:solidFill>
                <a:latin typeface="Calibri" panose="020F0502020204030204" pitchFamily="34" charset="0"/>
              </a:defRPr>
            </a:lvl4pPr>
            <a:lvl5pPr marL="2057400" indent="-228600" defTabSz="992188">
              <a:spcBef>
                <a:spcPct val="20000"/>
              </a:spcBef>
              <a:buFont typeface="Arial" panose="020B0604020202020204" pitchFamily="34" charset="0"/>
              <a:buChar char="»"/>
              <a:defRPr sz="2200">
                <a:solidFill>
                  <a:schemeClr val="tx1"/>
                </a:solidFill>
                <a:latin typeface="Calibri" panose="020F0502020204030204" pitchFamily="34" charset="0"/>
              </a:defRPr>
            </a:lvl5pPr>
            <a:lvl6pPr marL="25146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6pPr>
            <a:lvl7pPr marL="29718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7pPr>
            <a:lvl8pPr marL="34290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8pPr>
            <a:lvl9pPr marL="38862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9pPr>
          </a:lstStyle>
          <a:p>
            <a:pPr algn="ctr" eaLnBrk="1" hangingPunct="1">
              <a:lnSpc>
                <a:spcPct val="85000"/>
              </a:lnSpc>
              <a:spcBef>
                <a:spcPct val="0"/>
              </a:spcBef>
              <a:buFontTx/>
              <a:buNone/>
            </a:pPr>
            <a:r>
              <a:rPr lang="en-US" altLang="zh-CN" sz="2600" b="1" baseline="0">
                <a:solidFill>
                  <a:srgbClr val="000000"/>
                </a:solidFill>
                <a:latin typeface="Arial" panose="020B0604020202020204" pitchFamily="34" charset="0"/>
                <a:ea typeface="ＭＳ Ｐゴシック" panose="020B0600070205080204" pitchFamily="34" charset="-128"/>
                <a:cs typeface="Arial" panose="020B0604020202020204" pitchFamily="34" charset="0"/>
              </a:rPr>
              <a:t>Luminescence Thermometer</a:t>
            </a:r>
          </a:p>
        </p:txBody>
      </p:sp>
      <p:sp>
        <p:nvSpPr>
          <p:cNvPr id="74756" name="Rectangle 8">
            <a:extLst>
              <a:ext uri="{FF2B5EF4-FFF2-40B4-BE49-F238E27FC236}">
                <a16:creationId xmlns:a16="http://schemas.microsoft.com/office/drawing/2014/main" id="{18F7B0F6-A3DF-F049-B6A6-11C5DD0F90D4}"/>
              </a:ext>
            </a:extLst>
          </p:cNvPr>
          <p:cNvSpPr>
            <a:spLocks noChangeArrowheads="1"/>
          </p:cNvSpPr>
          <p:nvPr/>
        </p:nvSpPr>
        <p:spPr bwMode="auto">
          <a:xfrm>
            <a:off x="30163" y="6858000"/>
            <a:ext cx="10028237" cy="400050"/>
          </a:xfrm>
          <a:prstGeom prst="rect">
            <a:avLst/>
          </a:prstGeom>
          <a:noFill/>
          <a:ln>
            <a:noFill/>
          </a:ln>
        </p:spPr>
        <p:txBody>
          <a:bodyPr>
            <a:spAutoFit/>
          </a:bodyPr>
          <a:lstStyle/>
          <a:p>
            <a:pPr>
              <a:defRPr/>
            </a:pPr>
            <a:r>
              <a:rPr lang="en-US" altLang="en-US" sz="1000" baseline="0" dirty="0">
                <a:solidFill>
                  <a:schemeClr val="bg1">
                    <a:lumMod val="75000"/>
                  </a:schemeClr>
                </a:solidFill>
                <a:latin typeface="Arial" panose="020B0604020202020204" pitchFamily="34" charset="0"/>
                <a:ea typeface="SimSun" panose="02010600030101010101" pitchFamily="2" charset="-122"/>
                <a:cs typeface="Arial" panose="020B0604020202020204" pitchFamily="34" charset="0"/>
              </a:rPr>
              <a:t>Santosh K. Gupta, Jose Zuniga, P.S. Ghosh, Maya Abdou, and Yuanbing Mao, Correlating Structure and Luminescence Properties of Undoped and Eu</a:t>
            </a:r>
            <a:r>
              <a:rPr lang="en-US" altLang="en-US" sz="1000" dirty="0">
                <a:solidFill>
                  <a:schemeClr val="bg1">
                    <a:lumMod val="75000"/>
                  </a:schemeClr>
                </a:solidFill>
                <a:latin typeface="Arial" panose="020B0604020202020204" pitchFamily="34" charset="0"/>
                <a:ea typeface="SimSun" panose="02010600030101010101" pitchFamily="2" charset="-122"/>
                <a:cs typeface="Arial" panose="020B0604020202020204" pitchFamily="34" charset="0"/>
              </a:rPr>
              <a:t>3+</a:t>
            </a:r>
            <a:r>
              <a:rPr lang="en-US" altLang="en-US" sz="1000" baseline="0" dirty="0">
                <a:solidFill>
                  <a:schemeClr val="bg1">
                    <a:lumMod val="75000"/>
                  </a:schemeClr>
                </a:solidFill>
                <a:latin typeface="Arial" panose="020B0604020202020204" pitchFamily="34" charset="0"/>
                <a:ea typeface="SimSun" panose="02010600030101010101" pitchFamily="2" charset="-122"/>
                <a:cs typeface="Arial" panose="020B0604020202020204" pitchFamily="34" charset="0"/>
              </a:rPr>
              <a:t> doped La</a:t>
            </a:r>
            <a:r>
              <a:rPr lang="en-US" altLang="en-US" sz="1000" baseline="-25000" dirty="0">
                <a:solidFill>
                  <a:schemeClr val="bg1">
                    <a:lumMod val="75000"/>
                  </a:schemeClr>
                </a:solidFill>
                <a:latin typeface="Arial" panose="020B0604020202020204" pitchFamily="34" charset="0"/>
                <a:ea typeface="SimSun" panose="02010600030101010101" pitchFamily="2" charset="-122"/>
                <a:cs typeface="Arial" panose="020B0604020202020204" pitchFamily="34" charset="0"/>
              </a:rPr>
              <a:t>2</a:t>
            </a:r>
            <a:r>
              <a:rPr lang="en-US" altLang="en-US" sz="1000" baseline="0" dirty="0">
                <a:solidFill>
                  <a:schemeClr val="bg1">
                    <a:lumMod val="75000"/>
                  </a:schemeClr>
                </a:solidFill>
                <a:latin typeface="Arial" panose="020B0604020202020204" pitchFamily="34" charset="0"/>
                <a:ea typeface="SimSun" panose="02010600030101010101" pitchFamily="2" charset="-122"/>
                <a:cs typeface="Arial" panose="020B0604020202020204" pitchFamily="34" charset="0"/>
              </a:rPr>
              <a:t>Hf</a:t>
            </a:r>
            <a:r>
              <a:rPr lang="en-US" altLang="en-US" sz="1000" baseline="-25000" dirty="0">
                <a:solidFill>
                  <a:schemeClr val="bg1">
                    <a:lumMod val="75000"/>
                  </a:schemeClr>
                </a:solidFill>
                <a:latin typeface="Arial" panose="020B0604020202020204" pitchFamily="34" charset="0"/>
                <a:ea typeface="SimSun" panose="02010600030101010101" pitchFamily="2" charset="-122"/>
                <a:cs typeface="Arial" panose="020B0604020202020204" pitchFamily="34" charset="0"/>
              </a:rPr>
              <a:t>2</a:t>
            </a:r>
            <a:r>
              <a:rPr lang="en-US" altLang="en-US" sz="1000" baseline="0" dirty="0">
                <a:solidFill>
                  <a:schemeClr val="bg1">
                    <a:lumMod val="75000"/>
                  </a:schemeClr>
                </a:solidFill>
                <a:latin typeface="Arial" panose="020B0604020202020204" pitchFamily="34" charset="0"/>
                <a:ea typeface="SimSun" panose="02010600030101010101" pitchFamily="2" charset="-122"/>
                <a:cs typeface="Arial" panose="020B0604020202020204" pitchFamily="34" charset="0"/>
              </a:rPr>
              <a:t>O</a:t>
            </a:r>
            <a:r>
              <a:rPr lang="en-US" altLang="en-US" sz="1000" baseline="-25000" dirty="0">
                <a:solidFill>
                  <a:schemeClr val="bg1">
                    <a:lumMod val="75000"/>
                  </a:schemeClr>
                </a:solidFill>
                <a:latin typeface="Arial" panose="020B0604020202020204" pitchFamily="34" charset="0"/>
                <a:ea typeface="SimSun" panose="02010600030101010101" pitchFamily="2" charset="-122"/>
                <a:cs typeface="Arial" panose="020B0604020202020204" pitchFamily="34" charset="0"/>
              </a:rPr>
              <a:t>7</a:t>
            </a:r>
            <a:r>
              <a:rPr lang="en-US" altLang="en-US" sz="1000" baseline="0" dirty="0">
                <a:solidFill>
                  <a:schemeClr val="bg1">
                    <a:lumMod val="75000"/>
                  </a:schemeClr>
                </a:solidFill>
                <a:latin typeface="Arial" panose="020B0604020202020204" pitchFamily="34" charset="0"/>
                <a:ea typeface="SimSun" panose="02010600030101010101" pitchFamily="2" charset="-122"/>
                <a:cs typeface="Arial" panose="020B0604020202020204" pitchFamily="34" charset="0"/>
              </a:rPr>
              <a:t> Nanoparticles Prepared with Different Co-Precipitating pH Values through Experimental and Theoretical Studies, Inorganic Chemistry, 2018, 57(18), 11815-11830.</a:t>
            </a:r>
          </a:p>
        </p:txBody>
      </p:sp>
      <p:graphicFrame>
        <p:nvGraphicFramePr>
          <p:cNvPr id="6" name="Table 5">
            <a:extLst>
              <a:ext uri="{FF2B5EF4-FFF2-40B4-BE49-F238E27FC236}">
                <a16:creationId xmlns:a16="http://schemas.microsoft.com/office/drawing/2014/main" id="{E39E5637-82CE-1549-9488-DEF1BDFA717B}"/>
              </a:ext>
            </a:extLst>
          </p:cNvPr>
          <p:cNvGraphicFramePr>
            <a:graphicFrameLocks noGrp="1"/>
          </p:cNvGraphicFramePr>
          <p:nvPr/>
        </p:nvGraphicFramePr>
        <p:xfrm>
          <a:off x="669925" y="3579813"/>
          <a:ext cx="4130675" cy="2439987"/>
        </p:xfrm>
        <a:graphic>
          <a:graphicData uri="http://schemas.openxmlformats.org/drawingml/2006/table">
            <a:tbl>
              <a:tblPr firstRow="1" bandRow="1">
                <a:tableStyleId>{5C22544A-7EE6-4342-B048-85BDC9FD1C3A}</a:tableStyleId>
              </a:tblPr>
              <a:tblGrid>
                <a:gridCol w="1311771">
                  <a:extLst>
                    <a:ext uri="{9D8B030D-6E8A-4147-A177-3AD203B41FA5}">
                      <a16:colId xmlns:a16="http://schemas.microsoft.com/office/drawing/2014/main" val="20000"/>
                    </a:ext>
                  </a:extLst>
                </a:gridCol>
                <a:gridCol w="1508012">
                  <a:extLst>
                    <a:ext uri="{9D8B030D-6E8A-4147-A177-3AD203B41FA5}">
                      <a16:colId xmlns:a16="http://schemas.microsoft.com/office/drawing/2014/main" val="20001"/>
                    </a:ext>
                  </a:extLst>
                </a:gridCol>
                <a:gridCol w="1310892">
                  <a:extLst>
                    <a:ext uri="{9D8B030D-6E8A-4147-A177-3AD203B41FA5}">
                      <a16:colId xmlns:a16="http://schemas.microsoft.com/office/drawing/2014/main" val="20002"/>
                    </a:ext>
                  </a:extLst>
                </a:gridCol>
              </a:tblGrid>
              <a:tr h="304998">
                <a:tc>
                  <a:txBody>
                    <a:bodyPr/>
                    <a:lstStyle/>
                    <a:p>
                      <a:pPr marL="0" marR="0" algn="ctr">
                        <a:lnSpc>
                          <a:spcPct val="150000"/>
                        </a:lnSpc>
                        <a:spcBef>
                          <a:spcPts val="0"/>
                        </a:spcBef>
                        <a:spcAft>
                          <a:spcPts val="0"/>
                        </a:spcAft>
                      </a:pPr>
                      <a:r>
                        <a:rPr lang="en-US" sz="1200" b="1" dirty="0">
                          <a:effectLst/>
                          <a:latin typeface="Times New Roman" panose="02020603050405020304" pitchFamily="18" charset="0"/>
                          <a:ea typeface="Calibri" panose="020F0502020204030204" pitchFamily="34" charset="0"/>
                          <a:cs typeface="Arial" panose="020B0604020202020204" pitchFamily="34" charset="0"/>
                        </a:rPr>
                        <a:t>Materials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9" marR="68589" marT="0" marB="0" anchor="ctr"/>
                </a:tc>
                <a:tc>
                  <a:txBody>
                    <a:bodyPr/>
                    <a:lstStyle/>
                    <a:p>
                      <a:pPr marL="0" marR="0" algn="ctr">
                        <a:lnSpc>
                          <a:spcPct val="107000"/>
                        </a:lnSpc>
                        <a:spcBef>
                          <a:spcPts val="0"/>
                        </a:spcBef>
                        <a:spcAft>
                          <a:spcPts val="0"/>
                        </a:spcAft>
                      </a:pPr>
                      <a:r>
                        <a:rPr lang="en-US" sz="1200" b="1" dirty="0">
                          <a:effectLst/>
                          <a:latin typeface="Times New Roman" panose="02020603050405020304" pitchFamily="18" charset="0"/>
                          <a:ea typeface="Calibri" panose="020F0502020204030204" pitchFamily="34" charset="0"/>
                          <a:cs typeface="Arial" panose="020B0604020202020204" pitchFamily="34" charset="0"/>
                        </a:rPr>
                        <a:t>Maximum </a:t>
                      </a:r>
                      <a:r>
                        <a:rPr lang="en-US" sz="1200" b="1" i="1" dirty="0">
                          <a:effectLst/>
                          <a:latin typeface="Times New Roman" panose="02020603050405020304" pitchFamily="18" charset="0"/>
                          <a:ea typeface="Calibri" panose="020F0502020204030204" pitchFamily="34" charset="0"/>
                          <a:cs typeface="Arial" panose="020B0604020202020204" pitchFamily="34" charset="0"/>
                        </a:rPr>
                        <a:t>S</a:t>
                      </a:r>
                      <a:r>
                        <a:rPr lang="en-US" sz="1200" b="1" baseline="-25000" dirty="0">
                          <a:effectLst/>
                          <a:latin typeface="Times New Roman" panose="02020603050405020304" pitchFamily="18" charset="0"/>
                          <a:ea typeface="Calibri" panose="020F0502020204030204" pitchFamily="34" charset="0"/>
                          <a:cs typeface="Arial" panose="020B0604020202020204" pitchFamily="34" charset="0"/>
                        </a:rPr>
                        <a:t>r</a:t>
                      </a:r>
                      <a:r>
                        <a:rPr lang="en-US" sz="1200" b="1" dirty="0">
                          <a:effectLst/>
                          <a:latin typeface="Times New Roman" panose="02020603050405020304" pitchFamily="18" charset="0"/>
                          <a:ea typeface="Calibri" panose="020F0502020204030204" pitchFamily="34" charset="0"/>
                          <a:cs typeface="Arial" panose="020B0604020202020204" pitchFamily="34" charset="0"/>
                        </a:rPr>
                        <a:t> (%K</a:t>
                      </a:r>
                      <a:r>
                        <a:rPr lang="en-US" sz="1200" b="1" baseline="30000" dirty="0">
                          <a:effectLst/>
                          <a:latin typeface="Times New Roman" panose="02020603050405020304" pitchFamily="18" charset="0"/>
                          <a:ea typeface="Calibri" panose="020F0502020204030204" pitchFamily="34" charset="0"/>
                          <a:cs typeface="Arial" panose="020B0604020202020204" pitchFamily="34" charset="0"/>
                        </a:rPr>
                        <a:t>-1</a:t>
                      </a:r>
                      <a:r>
                        <a:rPr lang="en-US" sz="1200" b="1" dirty="0">
                          <a:effectLst/>
                          <a:latin typeface="Times New Roman" panose="02020603050405020304" pitchFamily="18" charset="0"/>
                          <a:ea typeface="Calibri" panose="020F0502020204030204" pitchFamily="34" charset="0"/>
                          <a:cs typeface="Arial" panose="020B0604020202020204" pitchFamily="34" charset="0"/>
                        </a:rPr>
                        <a:t>)</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9" marR="68589" marT="0" marB="0" anchor="ctr"/>
                </a:tc>
                <a:tc>
                  <a:txBody>
                    <a:bodyPr/>
                    <a:lstStyle/>
                    <a:p>
                      <a:pPr marL="0" marR="0" algn="ctr">
                        <a:lnSpc>
                          <a:spcPct val="150000"/>
                        </a:lnSpc>
                        <a:spcBef>
                          <a:spcPts val="0"/>
                        </a:spcBef>
                        <a:spcAft>
                          <a:spcPts val="0"/>
                        </a:spcAft>
                      </a:pPr>
                      <a:r>
                        <a:rPr lang="en-US" sz="1200" b="1" dirty="0">
                          <a:effectLst/>
                          <a:latin typeface="Times New Roman" panose="02020603050405020304" pitchFamily="18" charset="0"/>
                          <a:ea typeface="Calibri" panose="020F0502020204030204" pitchFamily="34" charset="0"/>
                          <a:cs typeface="Arial" panose="020B0604020202020204" pitchFamily="34" charset="0"/>
                        </a:rPr>
                        <a:t>Temp. range (K)</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9" marR="68589" marT="0" marB="0" anchor="ctr"/>
                </a:tc>
                <a:extLst>
                  <a:ext uri="{0D108BD9-81ED-4DB2-BD59-A6C34878D82A}">
                    <a16:rowId xmlns:a16="http://schemas.microsoft.com/office/drawing/2014/main" val="10000"/>
                  </a:ext>
                </a:extLst>
              </a:tr>
              <a:tr h="304998">
                <a:tc>
                  <a:txBody>
                    <a:bodyPr/>
                    <a:lstStyle/>
                    <a:p>
                      <a:pPr marL="0" marR="0" algn="ctr">
                        <a:lnSpc>
                          <a:spcPct val="150000"/>
                        </a:lnSpc>
                        <a:spcBef>
                          <a:spcPts val="0"/>
                        </a:spcBef>
                        <a:spcAft>
                          <a:spcPts val="0"/>
                        </a:spcAft>
                      </a:pPr>
                      <a:r>
                        <a:rPr lang="en-US" sz="120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Gd</a:t>
                      </a:r>
                      <a:r>
                        <a:rPr lang="en-US" sz="1200" baseline="-2500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2</a:t>
                      </a:r>
                      <a:r>
                        <a:rPr lang="en-US" sz="120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O</a:t>
                      </a:r>
                      <a:r>
                        <a:rPr lang="en-US" sz="1200" baseline="-2500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3</a:t>
                      </a:r>
                      <a:r>
                        <a:rPr lang="en-US" sz="120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:Er</a:t>
                      </a:r>
                      <a:r>
                        <a:rPr lang="en-US" sz="1200" baseline="3000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3+</a:t>
                      </a:r>
                      <a:r>
                        <a:rPr lang="en-US" sz="120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/Yb</a:t>
                      </a:r>
                      <a:r>
                        <a:rPr lang="en-US" sz="1200" baseline="3000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3+</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9" marR="68589" marT="0" marB="0" anchor="ctr"/>
                </a:tc>
                <a:tc>
                  <a:txBody>
                    <a:bodyPr/>
                    <a:lstStyle/>
                    <a:p>
                      <a:pPr marL="0" marR="0" algn="ctr">
                        <a:lnSpc>
                          <a:spcPct val="150000"/>
                        </a:lnSpc>
                        <a:spcBef>
                          <a:spcPts val="0"/>
                        </a:spcBef>
                        <a:spcAft>
                          <a:spcPts val="0"/>
                        </a:spcAft>
                      </a:pPr>
                      <a:r>
                        <a:rPr lang="en-US" sz="1200">
                          <a:effectLst/>
                          <a:latin typeface="Times New Roman" panose="02020603050405020304" pitchFamily="18" charset="0"/>
                          <a:ea typeface="Calibri" panose="020F0502020204030204" pitchFamily="34" charset="0"/>
                          <a:cs typeface="Arial" panose="020B0604020202020204" pitchFamily="34" charset="0"/>
                        </a:rPr>
                        <a:t>0.39</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9" marR="68589" marT="0" marB="0" anchor="ctr"/>
                </a:tc>
                <a:tc>
                  <a:txBody>
                    <a:bodyPr/>
                    <a:lstStyle/>
                    <a:p>
                      <a:pPr marL="0" marR="0" algn="ctr">
                        <a:lnSpc>
                          <a:spcPct val="150000"/>
                        </a:lnSpc>
                        <a:spcBef>
                          <a:spcPts val="0"/>
                        </a:spcBef>
                        <a:spcAft>
                          <a:spcPts val="0"/>
                        </a:spcAft>
                      </a:pPr>
                      <a:r>
                        <a:rPr lang="en-US" sz="1200">
                          <a:effectLst/>
                          <a:latin typeface="Times New Roman" panose="02020603050405020304" pitchFamily="18" charset="0"/>
                          <a:ea typeface="Calibri" panose="020F0502020204030204" pitchFamily="34" charset="0"/>
                          <a:cs typeface="Arial" panose="020B0604020202020204" pitchFamily="34" charset="0"/>
                        </a:rPr>
                        <a:t>300-900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9" marR="68589" marT="0" marB="0" anchor="ctr"/>
                </a:tc>
                <a:extLst>
                  <a:ext uri="{0D108BD9-81ED-4DB2-BD59-A6C34878D82A}">
                    <a16:rowId xmlns:a16="http://schemas.microsoft.com/office/drawing/2014/main" val="10001"/>
                  </a:ext>
                </a:extLst>
              </a:tr>
              <a:tr h="304998">
                <a:tc>
                  <a:txBody>
                    <a:bodyPr/>
                    <a:lstStyle/>
                    <a:p>
                      <a:pPr marL="0" marR="0" algn="ctr">
                        <a:lnSpc>
                          <a:spcPct val="150000"/>
                        </a:lnSpc>
                        <a:spcBef>
                          <a:spcPts val="0"/>
                        </a:spcBef>
                        <a:spcAft>
                          <a:spcPts val="0"/>
                        </a:spcAft>
                      </a:pPr>
                      <a:r>
                        <a:rPr lang="en-US" sz="1200">
                          <a:effectLst/>
                          <a:latin typeface="Times New Roman" panose="02020603050405020304" pitchFamily="18" charset="0"/>
                          <a:ea typeface="Calibri" panose="020F0502020204030204" pitchFamily="34" charset="0"/>
                          <a:cs typeface="Arial" panose="020B0604020202020204" pitchFamily="34" charset="0"/>
                        </a:rPr>
                        <a:t>NaLuF</a:t>
                      </a:r>
                      <a:r>
                        <a:rPr lang="en-US" sz="1200" baseline="-25000">
                          <a:effectLst/>
                          <a:latin typeface="Times New Roman" panose="02020603050405020304" pitchFamily="18" charset="0"/>
                          <a:ea typeface="Calibri" panose="020F0502020204030204" pitchFamily="34" charset="0"/>
                          <a:cs typeface="Arial" panose="020B0604020202020204" pitchFamily="34" charset="0"/>
                        </a:rPr>
                        <a:t>4</a:t>
                      </a:r>
                      <a:r>
                        <a:rPr lang="en-US" sz="1200">
                          <a:effectLst/>
                          <a:latin typeface="Times New Roman" panose="02020603050405020304" pitchFamily="18" charset="0"/>
                          <a:ea typeface="Calibri" panose="020F0502020204030204" pitchFamily="34" charset="0"/>
                          <a:cs typeface="Arial" panose="020B0604020202020204" pitchFamily="34" charset="0"/>
                        </a:rPr>
                        <a:t>:Ho</a:t>
                      </a:r>
                      <a:r>
                        <a:rPr lang="en-US" sz="1200" baseline="30000">
                          <a:effectLst/>
                          <a:latin typeface="Times New Roman" panose="02020603050405020304" pitchFamily="18" charset="0"/>
                          <a:ea typeface="Calibri" panose="020F0502020204030204" pitchFamily="34" charset="0"/>
                          <a:cs typeface="Arial" panose="020B0604020202020204" pitchFamily="34" charset="0"/>
                        </a:rPr>
                        <a:t>3+</a:t>
                      </a:r>
                      <a:r>
                        <a:rPr lang="en-US" sz="1200">
                          <a:effectLst/>
                          <a:latin typeface="Times New Roman" panose="02020603050405020304" pitchFamily="18" charset="0"/>
                          <a:ea typeface="Calibri" panose="020F0502020204030204" pitchFamily="34" charset="0"/>
                          <a:cs typeface="Arial" panose="020B0604020202020204" pitchFamily="34" charset="0"/>
                        </a:rPr>
                        <a:t>/Yb</a:t>
                      </a:r>
                      <a:r>
                        <a:rPr lang="en-US" sz="1200" baseline="30000">
                          <a:effectLst/>
                          <a:latin typeface="Times New Roman" panose="02020603050405020304" pitchFamily="18" charset="0"/>
                          <a:ea typeface="Calibri" panose="020F0502020204030204" pitchFamily="34" charset="0"/>
                          <a:cs typeface="Arial" panose="020B0604020202020204" pitchFamily="34" charset="0"/>
                        </a:rPr>
                        <a:t>3+</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9" marR="68589" marT="0" marB="0" anchor="ctr"/>
                </a:tc>
                <a:tc>
                  <a:txBody>
                    <a:bodyPr/>
                    <a:lstStyle/>
                    <a:p>
                      <a:pPr marL="0" marR="0" algn="ctr">
                        <a:lnSpc>
                          <a:spcPct val="150000"/>
                        </a:lnSpc>
                        <a:spcBef>
                          <a:spcPts val="0"/>
                        </a:spcBef>
                        <a:spcAft>
                          <a:spcPts val="0"/>
                        </a:spcAft>
                      </a:pPr>
                      <a:r>
                        <a:rPr lang="en-US" sz="1200">
                          <a:effectLst/>
                          <a:latin typeface="Times New Roman" panose="02020603050405020304" pitchFamily="18" charset="0"/>
                          <a:ea typeface="Calibri" panose="020F0502020204030204" pitchFamily="34" charset="0"/>
                          <a:cs typeface="Arial" panose="020B0604020202020204" pitchFamily="34" charset="0"/>
                        </a:rPr>
                        <a:t>0.12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9" marR="68589" marT="0" marB="0" anchor="ctr"/>
                </a:tc>
                <a:tc>
                  <a:txBody>
                    <a:bodyPr/>
                    <a:lstStyle/>
                    <a:p>
                      <a:pPr marL="0" marR="0" algn="ctr">
                        <a:lnSpc>
                          <a:spcPct val="150000"/>
                        </a:lnSpc>
                        <a:spcBef>
                          <a:spcPts val="0"/>
                        </a:spcBef>
                        <a:spcAft>
                          <a:spcPts val="0"/>
                        </a:spcAft>
                      </a:pPr>
                      <a:r>
                        <a:rPr lang="en-US" sz="1200" dirty="0">
                          <a:effectLst/>
                          <a:latin typeface="Times New Roman" panose="02020603050405020304" pitchFamily="18" charset="0"/>
                          <a:ea typeface="Calibri" panose="020F0502020204030204" pitchFamily="34" charset="0"/>
                          <a:cs typeface="Arial" panose="020B0604020202020204" pitchFamily="34" charset="0"/>
                        </a:rPr>
                        <a:t>350-750</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9" marR="68589" marT="0" marB="0" anchor="ctr"/>
                </a:tc>
                <a:extLst>
                  <a:ext uri="{0D108BD9-81ED-4DB2-BD59-A6C34878D82A}">
                    <a16:rowId xmlns:a16="http://schemas.microsoft.com/office/drawing/2014/main" val="10002"/>
                  </a:ext>
                </a:extLst>
              </a:tr>
              <a:tr h="304998">
                <a:tc>
                  <a:txBody>
                    <a:bodyPr/>
                    <a:lstStyle/>
                    <a:p>
                      <a:pPr marL="0" marR="0" algn="ctr">
                        <a:lnSpc>
                          <a:spcPct val="150000"/>
                        </a:lnSpc>
                        <a:spcBef>
                          <a:spcPts val="0"/>
                        </a:spcBef>
                        <a:spcAft>
                          <a:spcPts val="0"/>
                        </a:spcAft>
                      </a:pPr>
                      <a:r>
                        <a:rPr lang="en-US" sz="1200">
                          <a:effectLst/>
                          <a:latin typeface="Times New Roman" panose="02020603050405020304" pitchFamily="18" charset="0"/>
                          <a:ea typeface="Calibri" panose="020F0502020204030204" pitchFamily="34" charset="0"/>
                          <a:cs typeface="Arial" panose="020B0604020202020204" pitchFamily="34" charset="0"/>
                        </a:rPr>
                        <a:t>Yb</a:t>
                      </a:r>
                      <a:r>
                        <a:rPr lang="en-US" sz="1200" baseline="-25000">
                          <a:effectLst/>
                          <a:latin typeface="Times New Roman" panose="02020603050405020304" pitchFamily="18" charset="0"/>
                          <a:ea typeface="Calibri" panose="020F0502020204030204" pitchFamily="34" charset="0"/>
                          <a:cs typeface="Arial" panose="020B0604020202020204" pitchFamily="34" charset="0"/>
                        </a:rPr>
                        <a:t>3</a:t>
                      </a:r>
                      <a:r>
                        <a:rPr lang="en-US" sz="1200">
                          <a:effectLst/>
                          <a:latin typeface="Times New Roman" panose="02020603050405020304" pitchFamily="18" charset="0"/>
                          <a:ea typeface="Calibri" panose="020F0502020204030204" pitchFamily="34" charset="0"/>
                          <a:cs typeface="Arial" panose="020B0604020202020204" pitchFamily="34" charset="0"/>
                        </a:rPr>
                        <a:t>Al</a:t>
                      </a:r>
                      <a:r>
                        <a:rPr lang="en-US" sz="1200" baseline="-25000">
                          <a:effectLst/>
                          <a:latin typeface="Times New Roman" panose="02020603050405020304" pitchFamily="18" charset="0"/>
                          <a:ea typeface="Calibri" panose="020F0502020204030204" pitchFamily="34" charset="0"/>
                          <a:cs typeface="Arial" panose="020B0604020202020204" pitchFamily="34" charset="0"/>
                        </a:rPr>
                        <a:t>5</a:t>
                      </a:r>
                      <a:r>
                        <a:rPr lang="en-US" sz="1200">
                          <a:effectLst/>
                          <a:latin typeface="Times New Roman" panose="02020603050405020304" pitchFamily="18" charset="0"/>
                          <a:ea typeface="Calibri" panose="020F0502020204030204" pitchFamily="34" charset="0"/>
                          <a:cs typeface="Arial" panose="020B0604020202020204" pitchFamily="34" charset="0"/>
                        </a:rPr>
                        <a:t>O</a:t>
                      </a:r>
                      <a:r>
                        <a:rPr lang="en-US" sz="1200" baseline="-25000">
                          <a:effectLst/>
                          <a:latin typeface="Times New Roman" panose="02020603050405020304" pitchFamily="18" charset="0"/>
                          <a:ea typeface="Calibri" panose="020F0502020204030204" pitchFamily="34" charset="0"/>
                          <a:cs typeface="Arial" panose="020B0604020202020204" pitchFamily="34" charset="0"/>
                        </a:rPr>
                        <a:t>12</a:t>
                      </a:r>
                      <a:r>
                        <a:rPr lang="en-US" sz="1200">
                          <a:effectLst/>
                          <a:latin typeface="Times New Roman" panose="02020603050405020304" pitchFamily="18" charset="0"/>
                          <a:ea typeface="Calibri" panose="020F0502020204030204" pitchFamily="34" charset="0"/>
                          <a:cs typeface="Arial" panose="020B0604020202020204" pitchFamily="34" charset="0"/>
                        </a:rPr>
                        <a:t>:Er</a:t>
                      </a:r>
                      <a:r>
                        <a:rPr lang="en-US" sz="1200" baseline="30000">
                          <a:effectLst/>
                          <a:latin typeface="Times New Roman" panose="02020603050405020304" pitchFamily="18" charset="0"/>
                          <a:ea typeface="Calibri" panose="020F0502020204030204" pitchFamily="34" charset="0"/>
                          <a:cs typeface="Arial" panose="020B0604020202020204" pitchFamily="34" charset="0"/>
                        </a:rPr>
                        <a:t>3+</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9" marR="68589" marT="0" marB="0" anchor="ctr"/>
                </a:tc>
                <a:tc>
                  <a:txBody>
                    <a:bodyPr/>
                    <a:lstStyle/>
                    <a:p>
                      <a:pPr marL="0" marR="0" algn="ctr">
                        <a:lnSpc>
                          <a:spcPct val="150000"/>
                        </a:lnSpc>
                        <a:spcBef>
                          <a:spcPts val="0"/>
                        </a:spcBef>
                        <a:spcAft>
                          <a:spcPts val="0"/>
                        </a:spcAft>
                      </a:pPr>
                      <a:r>
                        <a:rPr lang="en-US" sz="1200">
                          <a:effectLst/>
                          <a:latin typeface="Times New Roman" panose="02020603050405020304" pitchFamily="18" charset="0"/>
                          <a:ea typeface="Calibri" panose="020F0502020204030204" pitchFamily="34" charset="0"/>
                          <a:cs typeface="Arial" panose="020B0604020202020204" pitchFamily="34" charset="0"/>
                        </a:rPr>
                        <a:t>0.48</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9" marR="68589" marT="0" marB="0" anchor="ctr"/>
                </a:tc>
                <a:tc>
                  <a:txBody>
                    <a:bodyPr/>
                    <a:lstStyle/>
                    <a:p>
                      <a:pPr marL="0" marR="0" algn="ctr">
                        <a:lnSpc>
                          <a:spcPct val="150000"/>
                        </a:lnSpc>
                        <a:spcBef>
                          <a:spcPts val="0"/>
                        </a:spcBef>
                        <a:spcAft>
                          <a:spcPts val="0"/>
                        </a:spcAft>
                      </a:pPr>
                      <a:r>
                        <a:rPr lang="en-US" sz="1200">
                          <a:effectLst/>
                          <a:latin typeface="Times New Roman" panose="02020603050405020304" pitchFamily="18" charset="0"/>
                          <a:ea typeface="Calibri" panose="020F0502020204030204" pitchFamily="34" charset="0"/>
                          <a:cs typeface="Arial" panose="020B0604020202020204" pitchFamily="34" charset="0"/>
                        </a:rPr>
                        <a:t>295-973</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9" marR="68589" marT="0" marB="0" anchor="ctr"/>
                </a:tc>
                <a:extLst>
                  <a:ext uri="{0D108BD9-81ED-4DB2-BD59-A6C34878D82A}">
                    <a16:rowId xmlns:a16="http://schemas.microsoft.com/office/drawing/2014/main" val="10003"/>
                  </a:ext>
                </a:extLst>
              </a:tr>
              <a:tr h="304998">
                <a:tc>
                  <a:txBody>
                    <a:bodyPr/>
                    <a:lstStyle/>
                    <a:p>
                      <a:pPr marL="0" marR="0" algn="ctr">
                        <a:lnSpc>
                          <a:spcPct val="150000"/>
                        </a:lnSpc>
                        <a:spcBef>
                          <a:spcPts val="0"/>
                        </a:spcBef>
                        <a:spcAft>
                          <a:spcPts val="0"/>
                        </a:spcAft>
                      </a:pPr>
                      <a:r>
                        <a:rPr lang="en-US" sz="1200">
                          <a:effectLst/>
                          <a:latin typeface="Times New Roman" panose="02020603050405020304" pitchFamily="18" charset="0"/>
                          <a:ea typeface="Calibri" panose="020F0502020204030204" pitchFamily="34" charset="0"/>
                          <a:cs typeface="Arial" panose="020B0604020202020204" pitchFamily="34" charset="0"/>
                        </a:rPr>
                        <a:t>NaLuF</a:t>
                      </a:r>
                      <a:r>
                        <a:rPr lang="en-US" sz="1200" baseline="-25000">
                          <a:effectLst/>
                          <a:latin typeface="Times New Roman" panose="02020603050405020304" pitchFamily="18" charset="0"/>
                          <a:ea typeface="Calibri" panose="020F0502020204030204" pitchFamily="34" charset="0"/>
                          <a:cs typeface="Arial" panose="020B0604020202020204" pitchFamily="34" charset="0"/>
                        </a:rPr>
                        <a:t>4</a:t>
                      </a:r>
                      <a:r>
                        <a:rPr lang="en-US" sz="1200">
                          <a:effectLst/>
                          <a:latin typeface="Times New Roman" panose="02020603050405020304" pitchFamily="18" charset="0"/>
                          <a:ea typeface="Calibri" panose="020F0502020204030204" pitchFamily="34" charset="0"/>
                          <a:cs typeface="Arial" panose="020B0604020202020204" pitchFamily="34" charset="0"/>
                        </a:rPr>
                        <a:t>:Gd</a:t>
                      </a:r>
                      <a:r>
                        <a:rPr lang="en-US" sz="1200" baseline="30000">
                          <a:effectLst/>
                          <a:latin typeface="Times New Roman" panose="02020603050405020304" pitchFamily="18" charset="0"/>
                          <a:ea typeface="Calibri" panose="020F0502020204030204" pitchFamily="34" charset="0"/>
                          <a:cs typeface="Arial" panose="020B0604020202020204" pitchFamily="34" charset="0"/>
                        </a:rPr>
                        <a:t>3+</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9" marR="68589" marT="0" marB="0" anchor="ctr"/>
                </a:tc>
                <a:tc>
                  <a:txBody>
                    <a:bodyPr/>
                    <a:lstStyle/>
                    <a:p>
                      <a:pPr marL="0" marR="0" algn="ctr">
                        <a:lnSpc>
                          <a:spcPct val="150000"/>
                        </a:lnSpc>
                        <a:spcBef>
                          <a:spcPts val="0"/>
                        </a:spcBef>
                        <a:spcAft>
                          <a:spcPts val="0"/>
                        </a:spcAft>
                      </a:pPr>
                      <a:r>
                        <a:rPr lang="en-US" sz="1200">
                          <a:effectLst/>
                          <a:latin typeface="Times New Roman" panose="02020603050405020304" pitchFamily="18" charset="0"/>
                          <a:ea typeface="Calibri" panose="020F0502020204030204" pitchFamily="34" charset="0"/>
                          <a:cs typeface="Arial" panose="020B0604020202020204" pitchFamily="34" charset="0"/>
                        </a:rPr>
                        <a:t>0.29</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9" marR="68589" marT="0" marB="0" anchor="ctr"/>
                </a:tc>
                <a:tc>
                  <a:txBody>
                    <a:bodyPr/>
                    <a:lstStyle/>
                    <a:p>
                      <a:pPr marL="0" marR="0" algn="ctr">
                        <a:lnSpc>
                          <a:spcPct val="150000"/>
                        </a:lnSpc>
                        <a:spcBef>
                          <a:spcPts val="0"/>
                        </a:spcBef>
                        <a:spcAft>
                          <a:spcPts val="0"/>
                        </a:spcAft>
                      </a:pPr>
                      <a:r>
                        <a:rPr lang="en-US" sz="1200" dirty="0">
                          <a:effectLst/>
                          <a:latin typeface="Times New Roman" panose="02020603050405020304" pitchFamily="18" charset="0"/>
                          <a:ea typeface="Calibri" panose="020F0502020204030204" pitchFamily="34" charset="0"/>
                          <a:cs typeface="Arial" panose="020B0604020202020204" pitchFamily="34" charset="0"/>
                        </a:rPr>
                        <a:t>298-523</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9" marR="68589" marT="0" marB="0" anchor="ctr"/>
                </a:tc>
                <a:extLst>
                  <a:ext uri="{0D108BD9-81ED-4DB2-BD59-A6C34878D82A}">
                    <a16:rowId xmlns:a16="http://schemas.microsoft.com/office/drawing/2014/main" val="10004"/>
                  </a:ext>
                </a:extLst>
              </a:tr>
              <a:tr h="304998">
                <a:tc>
                  <a:txBody>
                    <a:bodyPr/>
                    <a:lstStyle/>
                    <a:p>
                      <a:pPr marL="0" marR="0" algn="ctr">
                        <a:lnSpc>
                          <a:spcPct val="150000"/>
                        </a:lnSpc>
                        <a:spcBef>
                          <a:spcPts val="0"/>
                        </a:spcBef>
                        <a:spcAft>
                          <a:spcPts val="0"/>
                        </a:spcAft>
                      </a:pPr>
                      <a:r>
                        <a:rPr lang="en-US" sz="1200">
                          <a:effectLst/>
                          <a:latin typeface="Times New Roman" panose="02020603050405020304" pitchFamily="18" charset="0"/>
                          <a:ea typeface="Calibri" panose="020F0502020204030204" pitchFamily="34" charset="0"/>
                          <a:cs typeface="Arial" panose="020B0604020202020204" pitchFamily="34" charset="0"/>
                        </a:rPr>
                        <a:t>Y</a:t>
                      </a:r>
                      <a:r>
                        <a:rPr lang="en-US" sz="1200" baseline="-25000">
                          <a:effectLst/>
                          <a:latin typeface="Times New Roman" panose="02020603050405020304" pitchFamily="18" charset="0"/>
                          <a:ea typeface="Calibri" panose="020F0502020204030204" pitchFamily="34" charset="0"/>
                          <a:cs typeface="Arial" panose="020B0604020202020204" pitchFamily="34" charset="0"/>
                        </a:rPr>
                        <a:t>2</a:t>
                      </a:r>
                      <a:r>
                        <a:rPr lang="en-US" sz="1200">
                          <a:effectLst/>
                          <a:latin typeface="Times New Roman" panose="02020603050405020304" pitchFamily="18" charset="0"/>
                          <a:ea typeface="Calibri" panose="020F0502020204030204" pitchFamily="34" charset="0"/>
                          <a:cs typeface="Arial" panose="020B0604020202020204" pitchFamily="34" charset="0"/>
                        </a:rPr>
                        <a:t>MgTiO</a:t>
                      </a:r>
                      <a:r>
                        <a:rPr lang="en-US" sz="1200" baseline="-25000">
                          <a:effectLst/>
                          <a:latin typeface="Times New Roman" panose="02020603050405020304" pitchFamily="18" charset="0"/>
                          <a:ea typeface="Calibri" panose="020F0502020204030204" pitchFamily="34" charset="0"/>
                          <a:cs typeface="Arial" panose="020B0604020202020204" pitchFamily="34" charset="0"/>
                        </a:rPr>
                        <a:t>6</a:t>
                      </a:r>
                      <a:r>
                        <a:rPr lang="en-US" sz="1200">
                          <a:effectLst/>
                          <a:latin typeface="Times New Roman" panose="02020603050405020304" pitchFamily="18" charset="0"/>
                          <a:ea typeface="Calibri" panose="020F0502020204030204" pitchFamily="34" charset="0"/>
                          <a:cs typeface="Arial" panose="020B0604020202020204" pitchFamily="34" charset="0"/>
                        </a:rPr>
                        <a:t>:Mn</a:t>
                      </a:r>
                      <a:r>
                        <a:rPr lang="en-US" sz="1200" baseline="30000">
                          <a:effectLst/>
                          <a:latin typeface="Times New Roman" panose="02020603050405020304" pitchFamily="18" charset="0"/>
                          <a:ea typeface="Calibri" panose="020F0502020204030204" pitchFamily="34" charset="0"/>
                          <a:cs typeface="Arial" panose="020B0604020202020204" pitchFamily="34" charset="0"/>
                        </a:rPr>
                        <a:t>4+</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9" marR="68589" marT="0" marB="0" anchor="ctr"/>
                </a:tc>
                <a:tc>
                  <a:txBody>
                    <a:bodyPr/>
                    <a:lstStyle/>
                    <a:p>
                      <a:pPr marL="0" marR="0" algn="ctr">
                        <a:lnSpc>
                          <a:spcPct val="150000"/>
                        </a:lnSpc>
                        <a:spcBef>
                          <a:spcPts val="0"/>
                        </a:spcBef>
                        <a:spcAft>
                          <a:spcPts val="0"/>
                        </a:spcAft>
                      </a:pPr>
                      <a:r>
                        <a:rPr lang="en-US" sz="1200">
                          <a:effectLst/>
                          <a:latin typeface="Times New Roman" panose="02020603050405020304" pitchFamily="18" charset="0"/>
                          <a:ea typeface="Calibri" panose="020F0502020204030204" pitchFamily="34" charset="0"/>
                          <a:cs typeface="Arial" panose="020B0604020202020204" pitchFamily="34" charset="0"/>
                        </a:rPr>
                        <a:t>0.14</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9" marR="68589" marT="0" marB="0" anchor="ctr"/>
                </a:tc>
                <a:tc>
                  <a:txBody>
                    <a:bodyPr/>
                    <a:lstStyle/>
                    <a:p>
                      <a:pPr marL="0" marR="0" algn="ctr">
                        <a:lnSpc>
                          <a:spcPct val="150000"/>
                        </a:lnSpc>
                        <a:spcBef>
                          <a:spcPts val="0"/>
                        </a:spcBef>
                        <a:spcAft>
                          <a:spcPts val="0"/>
                        </a:spcAft>
                      </a:pPr>
                      <a:r>
                        <a:rPr lang="en-US" sz="1200">
                          <a:effectLst/>
                          <a:latin typeface="Times New Roman" panose="02020603050405020304" pitchFamily="18" charset="0"/>
                          <a:ea typeface="Calibri" panose="020F0502020204030204" pitchFamily="34" charset="0"/>
                          <a:cs typeface="Arial" panose="020B0604020202020204" pitchFamily="34" charset="0"/>
                        </a:rPr>
                        <a:t>10-513</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9" marR="68589" marT="0" marB="0" anchor="ctr"/>
                </a:tc>
                <a:extLst>
                  <a:ext uri="{0D108BD9-81ED-4DB2-BD59-A6C34878D82A}">
                    <a16:rowId xmlns:a16="http://schemas.microsoft.com/office/drawing/2014/main" val="10005"/>
                  </a:ext>
                </a:extLst>
              </a:tr>
              <a:tr h="304998">
                <a:tc>
                  <a:txBody>
                    <a:bodyPr/>
                    <a:lstStyle/>
                    <a:p>
                      <a:pPr marL="0" marR="0" algn="ctr">
                        <a:lnSpc>
                          <a:spcPct val="150000"/>
                        </a:lnSpc>
                        <a:spcBef>
                          <a:spcPts val="0"/>
                        </a:spcBef>
                        <a:spcAft>
                          <a:spcPts val="0"/>
                        </a:spcAft>
                      </a:pPr>
                      <a:r>
                        <a:rPr lang="en-US" sz="1200">
                          <a:effectLst/>
                          <a:latin typeface="Times New Roman" panose="02020603050405020304" pitchFamily="18" charset="0"/>
                          <a:ea typeface="Calibri" panose="020F0502020204030204" pitchFamily="34" charset="0"/>
                          <a:cs typeface="Arial" panose="020B0604020202020204" pitchFamily="34" charset="0"/>
                        </a:rPr>
                        <a:t>GdVO</a:t>
                      </a:r>
                      <a:r>
                        <a:rPr lang="en-US" sz="1200" baseline="-25000">
                          <a:effectLst/>
                          <a:latin typeface="Times New Roman" panose="02020603050405020304" pitchFamily="18" charset="0"/>
                          <a:ea typeface="Calibri" panose="020F0502020204030204" pitchFamily="34" charset="0"/>
                          <a:cs typeface="Arial" panose="020B0604020202020204" pitchFamily="34" charset="0"/>
                        </a:rPr>
                        <a:t>4</a:t>
                      </a:r>
                      <a:r>
                        <a:rPr lang="en-US" sz="1200">
                          <a:effectLst/>
                          <a:latin typeface="Times New Roman" panose="02020603050405020304" pitchFamily="18" charset="0"/>
                          <a:ea typeface="Calibri" panose="020F0502020204030204" pitchFamily="34" charset="0"/>
                          <a:cs typeface="Arial" panose="020B0604020202020204" pitchFamily="34" charset="0"/>
                        </a:rPr>
                        <a:t>:Sm</a:t>
                      </a:r>
                      <a:r>
                        <a:rPr lang="en-US" sz="1200" baseline="30000">
                          <a:effectLst/>
                          <a:latin typeface="Times New Roman" panose="02020603050405020304" pitchFamily="18" charset="0"/>
                          <a:ea typeface="Calibri" panose="020F0502020204030204" pitchFamily="34" charset="0"/>
                          <a:cs typeface="Arial" panose="020B0604020202020204" pitchFamily="34" charset="0"/>
                        </a:rPr>
                        <a:t>3+</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9" marR="68589" marT="0" marB="0" anchor="ctr"/>
                </a:tc>
                <a:tc>
                  <a:txBody>
                    <a:bodyPr/>
                    <a:lstStyle/>
                    <a:p>
                      <a:pPr marL="0" marR="0" algn="ctr">
                        <a:lnSpc>
                          <a:spcPct val="150000"/>
                        </a:lnSpc>
                        <a:spcBef>
                          <a:spcPts val="0"/>
                        </a:spcBef>
                        <a:spcAft>
                          <a:spcPts val="0"/>
                        </a:spcAft>
                      </a:pPr>
                      <a:r>
                        <a:rPr lang="en-US" sz="1200">
                          <a:effectLst/>
                          <a:latin typeface="Times New Roman" panose="02020603050405020304" pitchFamily="18" charset="0"/>
                          <a:ea typeface="Calibri" panose="020F0502020204030204" pitchFamily="34" charset="0"/>
                          <a:cs typeface="Arial" panose="020B0604020202020204" pitchFamily="34" charset="0"/>
                        </a:rPr>
                        <a:t>1.41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9" marR="68589" marT="0" marB="0" anchor="ctr"/>
                </a:tc>
                <a:tc>
                  <a:txBody>
                    <a:bodyPr/>
                    <a:lstStyle/>
                    <a:p>
                      <a:pPr marL="0" marR="0" algn="ctr">
                        <a:lnSpc>
                          <a:spcPct val="150000"/>
                        </a:lnSpc>
                        <a:spcBef>
                          <a:spcPts val="0"/>
                        </a:spcBef>
                        <a:spcAft>
                          <a:spcPts val="0"/>
                        </a:spcAft>
                      </a:pPr>
                      <a:r>
                        <a:rPr lang="en-US" sz="1200" dirty="0">
                          <a:effectLst/>
                          <a:latin typeface="Times New Roman" panose="02020603050405020304" pitchFamily="18" charset="0"/>
                          <a:ea typeface="Calibri" panose="020F0502020204030204" pitchFamily="34" charset="0"/>
                          <a:cs typeface="Arial" panose="020B0604020202020204" pitchFamily="34" charset="0"/>
                        </a:rPr>
                        <a:t>393-603</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9" marR="68589" marT="0" marB="0" anchor="ctr"/>
                </a:tc>
                <a:extLst>
                  <a:ext uri="{0D108BD9-81ED-4DB2-BD59-A6C34878D82A}">
                    <a16:rowId xmlns:a16="http://schemas.microsoft.com/office/drawing/2014/main" val="10006"/>
                  </a:ext>
                </a:extLst>
              </a:tr>
              <a:tr h="304998">
                <a:tc>
                  <a:txBody>
                    <a:bodyPr/>
                    <a:lstStyle/>
                    <a:p>
                      <a:pPr marL="0" marR="0" algn="ctr">
                        <a:lnSpc>
                          <a:spcPct val="150000"/>
                        </a:lnSpc>
                        <a:spcBef>
                          <a:spcPts val="0"/>
                        </a:spcBef>
                        <a:spcAft>
                          <a:spcPts val="0"/>
                        </a:spcAft>
                      </a:pPr>
                      <a:r>
                        <a:rPr lang="en-US" sz="12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La</a:t>
                      </a:r>
                      <a:r>
                        <a:rPr lang="en-US" sz="1200" b="1" baseline="-25000"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2</a:t>
                      </a:r>
                      <a:r>
                        <a:rPr lang="en-US" sz="12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Hf</a:t>
                      </a:r>
                      <a:r>
                        <a:rPr lang="en-US" sz="1200" b="1" baseline="-25000"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2</a:t>
                      </a:r>
                      <a:r>
                        <a:rPr lang="en-US" sz="12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O</a:t>
                      </a:r>
                      <a:r>
                        <a:rPr lang="en-US" sz="1200" b="1" baseline="-25000"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7</a:t>
                      </a:r>
                      <a:r>
                        <a:rPr lang="en-US" sz="12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:Eu</a:t>
                      </a:r>
                      <a:r>
                        <a:rPr lang="en-US" sz="1200" b="1" baseline="30000"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3+</a:t>
                      </a:r>
                      <a:endParaRPr lang="en-US" sz="1100" b="1"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txBody>
                  <a:tcPr marL="68589" marR="68589" marT="0" marB="0" anchor="ctr"/>
                </a:tc>
                <a:tc>
                  <a:txBody>
                    <a:bodyPr/>
                    <a:lstStyle/>
                    <a:p>
                      <a:pPr marL="0" marR="0" algn="ctr">
                        <a:lnSpc>
                          <a:spcPct val="150000"/>
                        </a:lnSpc>
                        <a:spcBef>
                          <a:spcPts val="0"/>
                        </a:spcBef>
                        <a:spcAft>
                          <a:spcPts val="0"/>
                        </a:spcAft>
                      </a:pPr>
                      <a:r>
                        <a:rPr lang="en-US" sz="12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3.53</a:t>
                      </a:r>
                      <a:endParaRPr lang="en-US" sz="1100" b="1"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txBody>
                  <a:tcPr marL="68589" marR="68589" marT="0" marB="0" anchor="ctr"/>
                </a:tc>
                <a:tc>
                  <a:txBody>
                    <a:bodyPr/>
                    <a:lstStyle/>
                    <a:p>
                      <a:pPr marL="0" marR="0" algn="ctr">
                        <a:lnSpc>
                          <a:spcPct val="150000"/>
                        </a:lnSpc>
                        <a:spcBef>
                          <a:spcPts val="0"/>
                        </a:spcBef>
                        <a:spcAft>
                          <a:spcPts val="0"/>
                        </a:spcAft>
                      </a:pPr>
                      <a:r>
                        <a:rPr lang="en-US" sz="12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298-973</a:t>
                      </a:r>
                      <a:endParaRPr lang="en-US" sz="1100" b="1"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txBody>
                  <a:tcPr marL="68589" marR="68589" marT="0" marB="0" anchor="ctr"/>
                </a:tc>
                <a:extLst>
                  <a:ext uri="{0D108BD9-81ED-4DB2-BD59-A6C34878D82A}">
                    <a16:rowId xmlns:a16="http://schemas.microsoft.com/office/drawing/2014/main" val="10007"/>
                  </a:ext>
                </a:extLst>
              </a:tr>
            </a:tbl>
          </a:graphicData>
        </a:graphic>
      </p:graphicFrame>
      <p:sp>
        <p:nvSpPr>
          <p:cNvPr id="74795" name="Text Box 298">
            <a:extLst>
              <a:ext uri="{FF2B5EF4-FFF2-40B4-BE49-F238E27FC236}">
                <a16:creationId xmlns:a16="http://schemas.microsoft.com/office/drawing/2014/main" id="{DA4F9C24-5269-3542-9DAC-D2A1A82F31F3}"/>
              </a:ext>
            </a:extLst>
          </p:cNvPr>
          <p:cNvSpPr txBox="1">
            <a:spLocks noChangeArrowheads="1"/>
          </p:cNvSpPr>
          <p:nvPr/>
        </p:nvSpPr>
        <p:spPr bwMode="auto">
          <a:xfrm>
            <a:off x="5227638" y="4689475"/>
            <a:ext cx="4297362" cy="1330325"/>
          </a:xfrm>
          <a:prstGeom prst="rect">
            <a:avLst/>
          </a:prstGeom>
          <a:solidFill>
            <a:srgbClr val="EAEAEA"/>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9144" tIns="49474" rIns="9144" bIns="49474">
            <a:spAutoFit/>
          </a:bodyPr>
          <a:lstStyle>
            <a:lvl1pPr marL="228600" indent="-228600">
              <a:defRPr sz="2600" baseline="30000">
                <a:solidFill>
                  <a:schemeClr val="tx1"/>
                </a:solidFill>
                <a:latin typeface="Times New Roman" panose="02020603050405020304" pitchFamily="18" charset="0"/>
              </a:defRPr>
            </a:lvl1pPr>
            <a:lvl2pPr marL="742950" indent="-285750">
              <a:defRPr sz="2600" baseline="30000">
                <a:solidFill>
                  <a:schemeClr val="tx1"/>
                </a:solidFill>
                <a:latin typeface="Times New Roman" panose="02020603050405020304" pitchFamily="18" charset="0"/>
              </a:defRPr>
            </a:lvl2pPr>
            <a:lvl3pPr marL="1143000" indent="-228600">
              <a:defRPr sz="2600" baseline="30000">
                <a:solidFill>
                  <a:schemeClr val="tx1"/>
                </a:solidFill>
                <a:latin typeface="Times New Roman" panose="02020603050405020304" pitchFamily="18" charset="0"/>
              </a:defRPr>
            </a:lvl3pPr>
            <a:lvl4pPr marL="1600200" indent="-228600">
              <a:defRPr sz="2600" baseline="30000">
                <a:solidFill>
                  <a:schemeClr val="tx1"/>
                </a:solidFill>
                <a:latin typeface="Times New Roman" panose="02020603050405020304" pitchFamily="18" charset="0"/>
              </a:defRPr>
            </a:lvl4pPr>
            <a:lvl5pPr marL="2057400" indent="-228600">
              <a:defRPr sz="2600" baseline="3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a:buFont typeface="Wingdings" pitchFamily="2" charset="2"/>
              <a:buChar char="Ø"/>
            </a:pPr>
            <a:r>
              <a:rPr lang="en-US" altLang="zh-CN" sz="1600" baseline="0">
                <a:solidFill>
                  <a:srgbClr val="0000FF"/>
                </a:solidFill>
                <a:latin typeface="Arial" panose="020B0604020202020204" pitchFamily="34" charset="0"/>
                <a:cs typeface="Arial" panose="020B0604020202020204" pitchFamily="34" charset="0"/>
              </a:rPr>
              <a:t>High activation energy: 0.425 eV</a:t>
            </a:r>
          </a:p>
          <a:p>
            <a:pPr>
              <a:buFont typeface="Wingdings" pitchFamily="2" charset="2"/>
              <a:buChar char="Ø"/>
            </a:pPr>
            <a:r>
              <a:rPr lang="en-US" altLang="zh-CN" sz="1600" baseline="0">
                <a:solidFill>
                  <a:srgbClr val="0000FF"/>
                </a:solidFill>
                <a:latin typeface="Arial" panose="020B0604020202020204" pitchFamily="34" charset="0"/>
                <a:cs typeface="Arial" panose="020B0604020202020204" pitchFamily="34" charset="0"/>
              </a:rPr>
              <a:t>Highest relative temperature sensitivity (</a:t>
            </a:r>
            <a:r>
              <a:rPr lang="en-US" altLang="zh-CN" sz="1600" i="1" baseline="0">
                <a:solidFill>
                  <a:srgbClr val="0000FF"/>
                </a:solidFill>
                <a:latin typeface="Arial" panose="020B0604020202020204" pitchFamily="34" charset="0"/>
                <a:cs typeface="Arial" panose="020B0604020202020204" pitchFamily="34" charset="0"/>
              </a:rPr>
              <a:t>S</a:t>
            </a:r>
            <a:r>
              <a:rPr lang="en-US" altLang="zh-CN" sz="1600" baseline="-25000">
                <a:solidFill>
                  <a:srgbClr val="0000FF"/>
                </a:solidFill>
                <a:latin typeface="Arial" panose="020B0604020202020204" pitchFamily="34" charset="0"/>
                <a:cs typeface="Arial" panose="020B0604020202020204" pitchFamily="34" charset="0"/>
              </a:rPr>
              <a:t>r</a:t>
            </a:r>
            <a:r>
              <a:rPr lang="en-US" altLang="zh-CN" sz="1600" baseline="0">
                <a:solidFill>
                  <a:srgbClr val="0000FF"/>
                </a:solidFill>
                <a:latin typeface="Arial" panose="020B0604020202020204" pitchFamily="34" charset="0"/>
                <a:cs typeface="Arial" panose="020B0604020202020204" pitchFamily="34" charset="0"/>
              </a:rPr>
              <a:t>) </a:t>
            </a:r>
          </a:p>
          <a:p>
            <a:pPr>
              <a:buFont typeface="Wingdings" pitchFamily="2" charset="2"/>
              <a:buChar char="Ø"/>
            </a:pPr>
            <a:r>
              <a:rPr lang="en-US" altLang="zh-CN" sz="1600" baseline="0">
                <a:solidFill>
                  <a:srgbClr val="0000FF"/>
                </a:solidFill>
                <a:latin typeface="Arial" panose="020B0604020202020204" pitchFamily="34" charset="0"/>
                <a:cs typeface="Arial" panose="020B0604020202020204" pitchFamily="34" charset="0"/>
              </a:rPr>
              <a:t>Contributions: high QY, good PL and RL properties, high lifetime, and excellent thermal stability.</a:t>
            </a:r>
            <a:endParaRPr lang="es-ES" altLang="zh-CN" sz="1600" baseline="0">
              <a:solidFill>
                <a:srgbClr val="0000FF"/>
              </a:solidFill>
              <a:latin typeface="Arial" panose="020B0604020202020204" pitchFamily="34" charset="0"/>
              <a:cs typeface="Arial" panose="020B0604020202020204" pitchFamily="34" charset="0"/>
            </a:endParaRPr>
          </a:p>
        </p:txBody>
      </p:sp>
      <p:pic>
        <p:nvPicPr>
          <p:cNvPr id="151595" name="Picture 7">
            <a:extLst>
              <a:ext uri="{FF2B5EF4-FFF2-40B4-BE49-F238E27FC236}">
                <a16:creationId xmlns:a16="http://schemas.microsoft.com/office/drawing/2014/main" id="{2F4B2600-E51E-6744-8782-98448A9A67E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846138"/>
            <a:ext cx="4130675" cy="319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96" name="TextBox 1">
            <a:extLst>
              <a:ext uri="{FF2B5EF4-FFF2-40B4-BE49-F238E27FC236}">
                <a16:creationId xmlns:a16="http://schemas.microsoft.com/office/drawing/2014/main" id="{1E6C32C7-4BF3-9747-A981-5F519FDC75EA}"/>
              </a:ext>
            </a:extLst>
          </p:cNvPr>
          <p:cNvSpPr txBox="1">
            <a:spLocks noChangeArrowheads="1"/>
          </p:cNvSpPr>
          <p:nvPr/>
        </p:nvSpPr>
        <p:spPr bwMode="auto">
          <a:xfrm>
            <a:off x="2743200" y="6400800"/>
            <a:ext cx="5145088"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228" tIns="49612" rIns="99228" bIns="49612">
            <a:spAutoFit/>
          </a:bodyPr>
          <a:lstStyle>
            <a:lvl1pPr>
              <a:spcBef>
                <a:spcPct val="20000"/>
              </a:spcBef>
              <a:buFont typeface="Arial" panose="020B0604020202020204" pitchFamily="34" charset="0"/>
              <a:buChar char="•"/>
              <a:defRPr sz="35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3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6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2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2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9pPr>
          </a:lstStyle>
          <a:p>
            <a:pPr eaLnBrk="1" hangingPunct="1">
              <a:spcBef>
                <a:spcPct val="0"/>
              </a:spcBef>
              <a:buFontTx/>
              <a:buNone/>
            </a:pPr>
            <a:r>
              <a:rPr lang="en-US" altLang="en-US" sz="1500" baseline="0">
                <a:solidFill>
                  <a:srgbClr val="0000FF"/>
                </a:solidFill>
                <a:latin typeface="Arial" panose="020B0604020202020204" pitchFamily="34" charset="0"/>
                <a:ea typeface="ＭＳ Ｐゴシック" panose="020B0600070205080204" pitchFamily="34" charset="-128"/>
                <a:cs typeface="Arial" panose="020B0604020202020204" pitchFamily="34" charset="0"/>
              </a:rPr>
              <a:t>Collaborative work with Dr. Alex Puretzky at ORNL</a:t>
            </a:r>
          </a:p>
        </p:txBody>
      </p:sp>
      <p:sp>
        <p:nvSpPr>
          <p:cNvPr id="21" name="Rectangle 20">
            <a:extLst>
              <a:ext uri="{FF2B5EF4-FFF2-40B4-BE49-F238E27FC236}">
                <a16:creationId xmlns:a16="http://schemas.microsoft.com/office/drawing/2014/main" id="{441A1E15-14A9-1B46-BA69-7BA229002949}"/>
              </a:ext>
            </a:extLst>
          </p:cNvPr>
          <p:cNvSpPr/>
          <p:nvPr/>
        </p:nvSpPr>
        <p:spPr>
          <a:xfrm>
            <a:off x="4811713" y="3260725"/>
            <a:ext cx="273050"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21">
            <a:extLst>
              <a:ext uri="{FF2B5EF4-FFF2-40B4-BE49-F238E27FC236}">
                <a16:creationId xmlns:a16="http://schemas.microsoft.com/office/drawing/2014/main" id="{56B30BFC-DAD2-0742-9541-B3153AB03725}"/>
              </a:ext>
            </a:extLst>
          </p:cNvPr>
          <p:cNvSpPr/>
          <p:nvPr/>
        </p:nvSpPr>
        <p:spPr>
          <a:xfrm>
            <a:off x="5670550" y="942975"/>
            <a:ext cx="182563"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1599" name="Rectangle 1">
            <a:extLst>
              <a:ext uri="{FF2B5EF4-FFF2-40B4-BE49-F238E27FC236}">
                <a16:creationId xmlns:a16="http://schemas.microsoft.com/office/drawing/2014/main" id="{82CCF6DB-9BF1-2649-9E36-98EC640D75DA}"/>
              </a:ext>
            </a:extLst>
          </p:cNvPr>
          <p:cNvSpPr>
            <a:spLocks noChangeArrowheads="1"/>
          </p:cNvSpPr>
          <p:nvPr/>
        </p:nvSpPr>
        <p:spPr bwMode="auto">
          <a:xfrm>
            <a:off x="2568575" y="2030413"/>
            <a:ext cx="2287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1800" baseline="0">
                <a:solidFill>
                  <a:srgbClr val="000000"/>
                </a:solidFill>
                <a:latin typeface="Arial" panose="020B0604020202020204" pitchFamily="34" charset="0"/>
                <a:ea typeface="ＭＳ Ｐゴシック" panose="020B0600070205080204" pitchFamily="34" charset="-128"/>
                <a:cs typeface="Arial" panose="020B0604020202020204" pitchFamily="34" charset="0"/>
              </a:rPr>
              <a:t>La</a:t>
            </a:r>
            <a:r>
              <a:rPr lang="en-US" altLang="zh-CN" sz="1800" baseline="-25000">
                <a:solidFill>
                  <a:srgbClr val="000000"/>
                </a:solidFill>
                <a:latin typeface="Arial" panose="020B0604020202020204" pitchFamily="34" charset="0"/>
                <a:ea typeface="ＭＳ Ｐゴシック" panose="020B0600070205080204" pitchFamily="34" charset="-128"/>
                <a:cs typeface="Arial" panose="020B0604020202020204" pitchFamily="34" charset="0"/>
              </a:rPr>
              <a:t>2</a:t>
            </a:r>
            <a:r>
              <a:rPr lang="en-US" altLang="zh-CN" sz="1800" baseline="0">
                <a:solidFill>
                  <a:srgbClr val="000000"/>
                </a:solidFill>
                <a:latin typeface="Arial" panose="020B0604020202020204" pitchFamily="34" charset="0"/>
                <a:ea typeface="ＭＳ Ｐゴシック" panose="020B0600070205080204" pitchFamily="34" charset="-128"/>
                <a:cs typeface="Arial" panose="020B0604020202020204" pitchFamily="34" charset="0"/>
              </a:rPr>
              <a:t>Hf</a:t>
            </a:r>
            <a:r>
              <a:rPr lang="en-US" altLang="zh-CN" sz="1800" baseline="-25000">
                <a:solidFill>
                  <a:srgbClr val="000000"/>
                </a:solidFill>
                <a:latin typeface="Arial" panose="020B0604020202020204" pitchFamily="34" charset="0"/>
                <a:ea typeface="ＭＳ Ｐゴシック" panose="020B0600070205080204" pitchFamily="34" charset="-128"/>
                <a:cs typeface="Arial" panose="020B0604020202020204" pitchFamily="34" charset="0"/>
              </a:rPr>
              <a:t>2</a:t>
            </a:r>
            <a:r>
              <a:rPr lang="en-US" altLang="zh-CN" sz="1800" baseline="0">
                <a:solidFill>
                  <a:srgbClr val="000000"/>
                </a:solidFill>
                <a:latin typeface="Arial" panose="020B0604020202020204" pitchFamily="34" charset="0"/>
                <a:ea typeface="ＭＳ Ｐゴシック" panose="020B0600070205080204" pitchFamily="34" charset="-128"/>
                <a:cs typeface="Arial" panose="020B0604020202020204" pitchFamily="34" charset="0"/>
              </a:rPr>
              <a:t>O</a:t>
            </a:r>
            <a:r>
              <a:rPr lang="en-US" altLang="zh-CN" sz="1800" baseline="-25000">
                <a:solidFill>
                  <a:srgbClr val="000000"/>
                </a:solidFill>
                <a:latin typeface="Arial" panose="020B0604020202020204" pitchFamily="34" charset="0"/>
                <a:ea typeface="ＭＳ Ｐゴシック" panose="020B0600070205080204" pitchFamily="34" charset="-128"/>
                <a:cs typeface="Arial" panose="020B0604020202020204" pitchFamily="34" charset="0"/>
              </a:rPr>
              <a:t>7</a:t>
            </a:r>
            <a:r>
              <a:rPr lang="en-US" altLang="zh-CN" sz="1800" baseline="0">
                <a:solidFill>
                  <a:srgbClr val="000000"/>
                </a:solidFill>
                <a:latin typeface="Arial" panose="020B0604020202020204" pitchFamily="34" charset="0"/>
                <a:ea typeface="ＭＳ Ｐゴシック" panose="020B0600070205080204" pitchFamily="34" charset="-128"/>
                <a:cs typeface="Arial" panose="020B0604020202020204" pitchFamily="34" charset="0"/>
              </a:rPr>
              <a:t>:5%Eu NPs</a:t>
            </a:r>
            <a:endParaRPr lang="en-US" altLang="en-US" sz="1800">
              <a:ea typeface="ＭＳ Ｐゴシック" panose="020B0600070205080204" pitchFamily="34"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47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9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162">
            <a:extLst>
              <a:ext uri="{FF2B5EF4-FFF2-40B4-BE49-F238E27FC236}">
                <a16:creationId xmlns:a16="http://schemas.microsoft.com/office/drawing/2014/main" id="{F6CE0479-7115-D54A-8326-260155B63F13}"/>
              </a:ext>
            </a:extLst>
          </p:cNvPr>
          <p:cNvSpPr>
            <a:spLocks noChangeArrowheads="1"/>
          </p:cNvSpPr>
          <p:nvPr/>
        </p:nvSpPr>
        <p:spPr bwMode="auto">
          <a:xfrm>
            <a:off x="0" y="0"/>
            <a:ext cx="10058400" cy="639763"/>
          </a:xfrm>
          <a:prstGeom prst="rect">
            <a:avLst/>
          </a:prstGeom>
          <a:gradFill rotWithShape="1">
            <a:gsLst>
              <a:gs pos="0">
                <a:srgbClr val="0066FF"/>
              </a:gs>
              <a:gs pos="100000">
                <a:srgbClr val="92D05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171" tIns="45583" rIns="91171" bIns="45583" anchor="ctr"/>
          <a:lstStyle>
            <a:lvl1pPr>
              <a:defRPr sz="2600" baseline="30000">
                <a:solidFill>
                  <a:schemeClr val="tx1"/>
                </a:solidFill>
                <a:latin typeface="Times New Roman" panose="02020603050405020304" pitchFamily="18" charset="0"/>
              </a:defRPr>
            </a:lvl1pPr>
            <a:lvl2pPr marL="742950" indent="-285750">
              <a:defRPr sz="2600" baseline="30000">
                <a:solidFill>
                  <a:schemeClr val="tx1"/>
                </a:solidFill>
                <a:latin typeface="Times New Roman" panose="02020603050405020304" pitchFamily="18" charset="0"/>
              </a:defRPr>
            </a:lvl2pPr>
            <a:lvl3pPr marL="1143000" indent="-228600">
              <a:defRPr sz="2600" baseline="30000">
                <a:solidFill>
                  <a:schemeClr val="tx1"/>
                </a:solidFill>
                <a:latin typeface="Times New Roman" panose="02020603050405020304" pitchFamily="18" charset="0"/>
              </a:defRPr>
            </a:lvl3pPr>
            <a:lvl4pPr marL="1600200" indent="-228600">
              <a:defRPr sz="2600" baseline="30000">
                <a:solidFill>
                  <a:schemeClr val="tx1"/>
                </a:solidFill>
                <a:latin typeface="Times New Roman" panose="02020603050405020304" pitchFamily="18" charset="0"/>
              </a:defRPr>
            </a:lvl4pPr>
            <a:lvl5pPr marL="2057400" indent="-228600">
              <a:defRPr sz="2600" baseline="3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eaLnBrk="1" hangingPunct="1"/>
            <a:endParaRPr lang="en-US" altLang="en-US">
              <a:solidFill>
                <a:srgbClr val="000000"/>
              </a:solidFill>
              <a:cs typeface="Arial" panose="020B0604020202020204" pitchFamily="34" charset="0"/>
            </a:endParaRPr>
          </a:p>
        </p:txBody>
      </p:sp>
      <p:sp>
        <p:nvSpPr>
          <p:cNvPr id="153602" name="Text Box 22">
            <a:extLst>
              <a:ext uri="{FF2B5EF4-FFF2-40B4-BE49-F238E27FC236}">
                <a16:creationId xmlns:a16="http://schemas.microsoft.com/office/drawing/2014/main" id="{EC2D433C-AF9D-6146-A5EB-7B335978020D}"/>
              </a:ext>
            </a:extLst>
          </p:cNvPr>
          <p:cNvSpPr txBox="1">
            <a:spLocks noChangeArrowheads="1"/>
          </p:cNvSpPr>
          <p:nvPr/>
        </p:nvSpPr>
        <p:spPr bwMode="auto">
          <a:xfrm>
            <a:off x="0" y="65088"/>
            <a:ext cx="10058400"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987" tIns="49492" rIns="98987" bIns="49492">
            <a:spAutoFit/>
          </a:bodyPr>
          <a:lstStyle>
            <a:lvl1pPr defTabSz="992188">
              <a:defRPr sz="2600" baseline="30000">
                <a:solidFill>
                  <a:schemeClr val="tx1"/>
                </a:solidFill>
                <a:latin typeface="Times New Roman" panose="02020603050405020304" pitchFamily="18" charset="0"/>
              </a:defRPr>
            </a:lvl1pPr>
            <a:lvl2pPr marL="742950" indent="-285750" defTabSz="992188">
              <a:defRPr sz="2600" baseline="30000">
                <a:solidFill>
                  <a:schemeClr val="tx1"/>
                </a:solidFill>
                <a:latin typeface="Times New Roman" panose="02020603050405020304" pitchFamily="18" charset="0"/>
              </a:defRPr>
            </a:lvl2pPr>
            <a:lvl3pPr marL="1143000" indent="-228600" defTabSz="992188">
              <a:defRPr sz="2600" baseline="30000">
                <a:solidFill>
                  <a:schemeClr val="tx1"/>
                </a:solidFill>
                <a:latin typeface="Times New Roman" panose="02020603050405020304" pitchFamily="18" charset="0"/>
              </a:defRPr>
            </a:lvl3pPr>
            <a:lvl4pPr marL="1600200" indent="-228600" defTabSz="992188">
              <a:defRPr sz="2600" baseline="30000">
                <a:solidFill>
                  <a:schemeClr val="tx1"/>
                </a:solidFill>
                <a:latin typeface="Times New Roman" panose="02020603050405020304" pitchFamily="18" charset="0"/>
              </a:defRPr>
            </a:lvl4pPr>
            <a:lvl5pPr marL="2057400" indent="-228600" defTabSz="992188">
              <a:defRPr sz="2600" baseline="30000">
                <a:solidFill>
                  <a:schemeClr val="tx1"/>
                </a:solidFill>
                <a:latin typeface="Times New Roman" panose="02020603050405020304" pitchFamily="18" charset="0"/>
              </a:defRPr>
            </a:lvl5pPr>
            <a:lvl6pPr marL="2514600" indent="-228600" defTabSz="992188"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defTabSz="992188"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defTabSz="992188"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defTabSz="992188"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algn="ctr">
              <a:spcBef>
                <a:spcPts val="538"/>
              </a:spcBef>
              <a:spcAft>
                <a:spcPts val="538"/>
              </a:spcAft>
            </a:pPr>
            <a:r>
              <a:rPr lang="en-US" altLang="zh-CN" b="1" baseline="0">
                <a:solidFill>
                  <a:srgbClr val="000000"/>
                </a:solidFill>
                <a:latin typeface="Arial" panose="020B0604020202020204" pitchFamily="34" charset="0"/>
                <a:cs typeface="Arial" panose="020B0604020202020204" pitchFamily="34" charset="0"/>
              </a:rPr>
              <a:t>Nuclear Waste Immobilization</a:t>
            </a:r>
          </a:p>
        </p:txBody>
      </p:sp>
      <p:pic>
        <p:nvPicPr>
          <p:cNvPr id="153603" name="Picture 6">
            <a:extLst>
              <a:ext uri="{FF2B5EF4-FFF2-40B4-BE49-F238E27FC236}">
                <a16:creationId xmlns:a16="http://schemas.microsoft.com/office/drawing/2014/main" id="{5AFEFA70-6EE6-F440-995B-EEC0181F720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800100"/>
            <a:ext cx="3475038" cy="266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Rectangle 7">
            <a:extLst>
              <a:ext uri="{FF2B5EF4-FFF2-40B4-BE49-F238E27FC236}">
                <a16:creationId xmlns:a16="http://schemas.microsoft.com/office/drawing/2014/main" id="{F174AB82-B7A0-AE4A-879E-FEA596E165CE}"/>
              </a:ext>
            </a:extLst>
          </p:cNvPr>
          <p:cNvSpPr>
            <a:spLocks noChangeArrowheads="1"/>
          </p:cNvSpPr>
          <p:nvPr/>
        </p:nvSpPr>
        <p:spPr bwMode="auto">
          <a:xfrm>
            <a:off x="30163" y="6858000"/>
            <a:ext cx="10028237" cy="400050"/>
          </a:xfrm>
          <a:prstGeom prst="rect">
            <a:avLst/>
          </a:prstGeom>
          <a:noFill/>
          <a:ln>
            <a:noFill/>
          </a:ln>
        </p:spPr>
        <p:txBody>
          <a:bodyPr>
            <a:spAutoFit/>
          </a:bodyPr>
          <a:lstStyle/>
          <a:p>
            <a:pPr>
              <a:defRPr/>
            </a:pPr>
            <a:r>
              <a:rPr lang="en-US" altLang="en-US" sz="1000" baseline="0" dirty="0">
                <a:solidFill>
                  <a:schemeClr val="bg1">
                    <a:lumMod val="75000"/>
                  </a:schemeClr>
                </a:solidFill>
                <a:latin typeface="Arial" panose="020B0604020202020204" pitchFamily="34" charset="0"/>
                <a:ea typeface="SimSun" panose="02010600030101010101" pitchFamily="2" charset="-122"/>
                <a:cs typeface="Arial" panose="020B0604020202020204" pitchFamily="34" charset="0"/>
              </a:rPr>
              <a:t>Maya Abdou, Santosh K. Gupta, Jose Zuniga, and Yuanbing Mao, On Structure and Phase Transformation of Uranium Doped La</a:t>
            </a:r>
            <a:r>
              <a:rPr lang="en-US" altLang="en-US" sz="1000" baseline="-25000" dirty="0">
                <a:solidFill>
                  <a:schemeClr val="bg1">
                    <a:lumMod val="75000"/>
                  </a:schemeClr>
                </a:solidFill>
                <a:latin typeface="Arial" panose="020B0604020202020204" pitchFamily="34" charset="0"/>
                <a:ea typeface="SimSun" panose="02010600030101010101" pitchFamily="2" charset="-122"/>
                <a:cs typeface="Arial" panose="020B0604020202020204" pitchFamily="34" charset="0"/>
              </a:rPr>
              <a:t>2</a:t>
            </a:r>
            <a:r>
              <a:rPr lang="en-US" altLang="en-US" sz="1000" baseline="0" dirty="0">
                <a:solidFill>
                  <a:schemeClr val="bg1">
                    <a:lumMod val="75000"/>
                  </a:schemeClr>
                </a:solidFill>
                <a:latin typeface="Arial" panose="020B0604020202020204" pitchFamily="34" charset="0"/>
                <a:ea typeface="SimSun" panose="02010600030101010101" pitchFamily="2" charset="-122"/>
                <a:cs typeface="Arial" panose="020B0604020202020204" pitchFamily="34" charset="0"/>
              </a:rPr>
              <a:t>Hf</a:t>
            </a:r>
            <a:r>
              <a:rPr lang="en-US" altLang="en-US" sz="1000" baseline="-25000" dirty="0">
                <a:solidFill>
                  <a:schemeClr val="bg1">
                    <a:lumMod val="75000"/>
                  </a:schemeClr>
                </a:solidFill>
                <a:latin typeface="Arial" panose="020B0604020202020204" pitchFamily="34" charset="0"/>
                <a:ea typeface="SimSun" panose="02010600030101010101" pitchFamily="2" charset="-122"/>
                <a:cs typeface="Arial" panose="020B0604020202020204" pitchFamily="34" charset="0"/>
              </a:rPr>
              <a:t>2</a:t>
            </a:r>
            <a:r>
              <a:rPr lang="en-US" altLang="en-US" sz="1000" baseline="0" dirty="0">
                <a:solidFill>
                  <a:schemeClr val="bg1">
                    <a:lumMod val="75000"/>
                  </a:schemeClr>
                </a:solidFill>
                <a:latin typeface="Arial" panose="020B0604020202020204" pitchFamily="34" charset="0"/>
                <a:ea typeface="SimSun" panose="02010600030101010101" pitchFamily="2" charset="-122"/>
                <a:cs typeface="Arial" panose="020B0604020202020204" pitchFamily="34" charset="0"/>
              </a:rPr>
              <a:t>O</a:t>
            </a:r>
            <a:r>
              <a:rPr lang="en-US" altLang="en-US" sz="1000" baseline="-25000" dirty="0">
                <a:solidFill>
                  <a:schemeClr val="bg1">
                    <a:lumMod val="75000"/>
                  </a:schemeClr>
                </a:solidFill>
                <a:latin typeface="Arial" panose="020B0604020202020204" pitchFamily="34" charset="0"/>
                <a:ea typeface="SimSun" panose="02010600030101010101" pitchFamily="2" charset="-122"/>
                <a:cs typeface="Arial" panose="020B0604020202020204" pitchFamily="34" charset="0"/>
              </a:rPr>
              <a:t>7</a:t>
            </a:r>
            <a:r>
              <a:rPr lang="en-US" altLang="en-US" sz="1000" baseline="0" dirty="0">
                <a:solidFill>
                  <a:schemeClr val="bg1">
                    <a:lumMod val="75000"/>
                  </a:schemeClr>
                </a:solidFill>
                <a:latin typeface="Arial" panose="020B0604020202020204" pitchFamily="34" charset="0"/>
                <a:ea typeface="SimSun" panose="02010600030101010101" pitchFamily="2" charset="-122"/>
                <a:cs typeface="Arial" panose="020B0604020202020204" pitchFamily="34" charset="0"/>
              </a:rPr>
              <a:t> Nanoparticles as an Efficient Nuclear Waste Host, Materials Chemistry Frontiers, 2018, 2, 2201 - 2211 (cover).</a:t>
            </a:r>
          </a:p>
        </p:txBody>
      </p:sp>
      <p:pic>
        <p:nvPicPr>
          <p:cNvPr id="76806" name="Picture 1">
            <a:extLst>
              <a:ext uri="{FF2B5EF4-FFF2-40B4-BE49-F238E27FC236}">
                <a16:creationId xmlns:a16="http://schemas.microsoft.com/office/drawing/2014/main" id="{1184CE8F-0F47-AF43-A499-A6DEE123EC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6963" y="3886200"/>
            <a:ext cx="3475037"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7" name="Text Box 298">
            <a:extLst>
              <a:ext uri="{FF2B5EF4-FFF2-40B4-BE49-F238E27FC236}">
                <a16:creationId xmlns:a16="http://schemas.microsoft.com/office/drawing/2014/main" id="{704D33C4-7FC1-F845-9C22-AF6125A60028}"/>
              </a:ext>
            </a:extLst>
          </p:cNvPr>
          <p:cNvSpPr txBox="1">
            <a:spLocks noChangeArrowheads="1"/>
          </p:cNvSpPr>
          <p:nvPr/>
        </p:nvSpPr>
        <p:spPr bwMode="auto">
          <a:xfrm>
            <a:off x="4800600" y="4267200"/>
            <a:ext cx="4419600" cy="1577975"/>
          </a:xfrm>
          <a:prstGeom prst="rect">
            <a:avLst/>
          </a:prstGeom>
          <a:solidFill>
            <a:srgbClr val="EAEAEA"/>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9144" tIns="49474" rIns="9144" bIns="49474">
            <a:spAutoFit/>
          </a:bodyPr>
          <a:lstStyle>
            <a:lvl1pPr marL="228600" indent="-228600">
              <a:defRPr sz="2600" baseline="30000">
                <a:solidFill>
                  <a:schemeClr val="tx1"/>
                </a:solidFill>
                <a:latin typeface="Times New Roman" panose="02020603050405020304" pitchFamily="18" charset="0"/>
              </a:defRPr>
            </a:lvl1pPr>
            <a:lvl2pPr marL="742950" indent="-285750">
              <a:defRPr sz="2600" baseline="30000">
                <a:solidFill>
                  <a:schemeClr val="tx1"/>
                </a:solidFill>
                <a:latin typeface="Times New Roman" panose="02020603050405020304" pitchFamily="18" charset="0"/>
              </a:defRPr>
            </a:lvl2pPr>
            <a:lvl3pPr marL="1143000" indent="-228600">
              <a:defRPr sz="2600" baseline="30000">
                <a:solidFill>
                  <a:schemeClr val="tx1"/>
                </a:solidFill>
                <a:latin typeface="Times New Roman" panose="02020603050405020304" pitchFamily="18" charset="0"/>
              </a:defRPr>
            </a:lvl3pPr>
            <a:lvl4pPr marL="1600200" indent="-228600">
              <a:defRPr sz="2600" baseline="30000">
                <a:solidFill>
                  <a:schemeClr val="tx1"/>
                </a:solidFill>
                <a:latin typeface="Times New Roman" panose="02020603050405020304" pitchFamily="18" charset="0"/>
              </a:defRPr>
            </a:lvl4pPr>
            <a:lvl5pPr marL="2057400" indent="-228600">
              <a:defRPr sz="2600" baseline="3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a:buFont typeface="Wingdings" pitchFamily="2" charset="2"/>
              <a:buChar char="Ø"/>
            </a:pPr>
            <a:r>
              <a:rPr lang="en-US" altLang="zh-CN" sz="1600" baseline="0">
                <a:solidFill>
                  <a:srgbClr val="0000FF"/>
                </a:solidFill>
                <a:latin typeface="Arial" panose="020B0604020202020204" pitchFamily="34" charset="0"/>
                <a:cs typeface="Arial" panose="020B0604020202020204" pitchFamily="34" charset="0"/>
              </a:rPr>
              <a:t>Uranium and its radioactive isotopes: a high-level of nuclear waste</a:t>
            </a:r>
          </a:p>
          <a:p>
            <a:pPr>
              <a:buFont typeface="Wingdings" pitchFamily="2" charset="2"/>
              <a:buChar char="Ø"/>
            </a:pPr>
            <a:r>
              <a:rPr lang="en-US" altLang="zh-CN" sz="1600" baseline="0">
                <a:solidFill>
                  <a:srgbClr val="0000FF"/>
                </a:solidFill>
                <a:latin typeface="Arial" panose="020B0604020202020204" pitchFamily="34" charset="0"/>
                <a:cs typeface="Arial" panose="020B0604020202020204" pitchFamily="34" charset="0"/>
              </a:rPr>
              <a:t>La</a:t>
            </a:r>
            <a:r>
              <a:rPr lang="en-US" altLang="zh-CN" sz="1600" baseline="-25000">
                <a:solidFill>
                  <a:srgbClr val="0000FF"/>
                </a:solidFill>
                <a:latin typeface="Arial" panose="020B0604020202020204" pitchFamily="34" charset="0"/>
                <a:cs typeface="Arial" panose="020B0604020202020204" pitchFamily="34" charset="0"/>
              </a:rPr>
              <a:t>2</a:t>
            </a:r>
            <a:r>
              <a:rPr lang="en-US" altLang="zh-CN" sz="1600" baseline="0">
                <a:solidFill>
                  <a:srgbClr val="0000FF"/>
                </a:solidFill>
                <a:latin typeface="Arial" panose="020B0604020202020204" pitchFamily="34" charset="0"/>
                <a:cs typeface="Arial" panose="020B0604020202020204" pitchFamily="34" charset="0"/>
              </a:rPr>
              <a:t>Hf</a:t>
            </a:r>
            <a:r>
              <a:rPr lang="en-US" altLang="zh-CN" sz="1600" baseline="-25000">
                <a:solidFill>
                  <a:srgbClr val="0000FF"/>
                </a:solidFill>
                <a:latin typeface="Arial" panose="020B0604020202020204" pitchFamily="34" charset="0"/>
                <a:cs typeface="Arial" panose="020B0604020202020204" pitchFamily="34" charset="0"/>
              </a:rPr>
              <a:t>2</a:t>
            </a:r>
            <a:r>
              <a:rPr lang="en-US" altLang="zh-CN" sz="1600" baseline="0">
                <a:solidFill>
                  <a:srgbClr val="0000FF"/>
                </a:solidFill>
                <a:latin typeface="Arial" panose="020B0604020202020204" pitchFamily="34" charset="0"/>
                <a:cs typeface="Arial" panose="020B0604020202020204" pitchFamily="34" charset="0"/>
              </a:rPr>
              <a:t>O</a:t>
            </a:r>
            <a:r>
              <a:rPr lang="en-US" altLang="zh-CN" sz="1600" baseline="-25000">
                <a:solidFill>
                  <a:srgbClr val="0000FF"/>
                </a:solidFill>
                <a:latin typeface="Arial" panose="020B0604020202020204" pitchFamily="34" charset="0"/>
                <a:cs typeface="Arial" panose="020B0604020202020204" pitchFamily="34" charset="0"/>
              </a:rPr>
              <a:t>7</a:t>
            </a:r>
            <a:r>
              <a:rPr lang="en-US" altLang="zh-CN" sz="1600" baseline="0">
                <a:solidFill>
                  <a:srgbClr val="0000FF"/>
                </a:solidFill>
                <a:latin typeface="Arial" panose="020B0604020202020204" pitchFamily="34" charset="0"/>
                <a:cs typeface="Arial" panose="020B0604020202020204" pitchFamily="34" charset="0"/>
              </a:rPr>
              <a:t> NPs: U-doping induced phase transformation </a:t>
            </a:r>
          </a:p>
          <a:p>
            <a:pPr>
              <a:buFont typeface="Wingdings" pitchFamily="2" charset="2"/>
              <a:buChar char="Ø"/>
            </a:pPr>
            <a:r>
              <a:rPr lang="en-US" altLang="zh-CN" sz="1600" baseline="0">
                <a:solidFill>
                  <a:srgbClr val="0000FF"/>
                </a:solidFill>
                <a:latin typeface="Arial" panose="020B0604020202020204" pitchFamily="34" charset="0"/>
                <a:cs typeface="Arial" panose="020B0604020202020204" pitchFamily="34" charset="0"/>
              </a:rPr>
              <a:t>Speciation studies of uranium ion in A</a:t>
            </a:r>
            <a:r>
              <a:rPr lang="en-US" altLang="zh-CN" sz="1600" baseline="-25000">
                <a:solidFill>
                  <a:srgbClr val="0000FF"/>
                </a:solidFill>
                <a:latin typeface="Arial" panose="020B0604020202020204" pitchFamily="34" charset="0"/>
                <a:cs typeface="Arial" panose="020B0604020202020204" pitchFamily="34" charset="0"/>
              </a:rPr>
              <a:t>2</a:t>
            </a:r>
            <a:r>
              <a:rPr lang="en-US" altLang="zh-CN" sz="1600" baseline="0">
                <a:solidFill>
                  <a:srgbClr val="0000FF"/>
                </a:solidFill>
                <a:latin typeface="Arial" panose="020B0604020202020204" pitchFamily="34" charset="0"/>
                <a:cs typeface="Arial" panose="020B0604020202020204" pitchFamily="34" charset="0"/>
              </a:rPr>
              <a:t>M</a:t>
            </a:r>
            <a:r>
              <a:rPr lang="en-US" altLang="zh-CN" sz="1600" baseline="-25000">
                <a:solidFill>
                  <a:srgbClr val="0000FF"/>
                </a:solidFill>
                <a:latin typeface="Arial" panose="020B0604020202020204" pitchFamily="34" charset="0"/>
                <a:cs typeface="Arial" panose="020B0604020202020204" pitchFamily="34" charset="0"/>
              </a:rPr>
              <a:t>2</a:t>
            </a:r>
            <a:r>
              <a:rPr lang="en-US" altLang="zh-CN" sz="1600" baseline="0">
                <a:solidFill>
                  <a:srgbClr val="0000FF"/>
                </a:solidFill>
                <a:latin typeface="Arial" panose="020B0604020202020204" pitchFamily="34" charset="0"/>
                <a:cs typeface="Arial" panose="020B0604020202020204" pitchFamily="34" charset="0"/>
              </a:rPr>
              <a:t>O</a:t>
            </a:r>
            <a:r>
              <a:rPr lang="en-US" altLang="zh-CN" sz="1600" baseline="-25000">
                <a:solidFill>
                  <a:srgbClr val="0000FF"/>
                </a:solidFill>
                <a:latin typeface="Arial" panose="020B0604020202020204" pitchFamily="34" charset="0"/>
                <a:cs typeface="Arial" panose="020B0604020202020204" pitchFamily="34" charset="0"/>
              </a:rPr>
              <a:t>7</a:t>
            </a:r>
            <a:r>
              <a:rPr lang="en-US" altLang="zh-CN" sz="1600" baseline="0">
                <a:solidFill>
                  <a:srgbClr val="0000FF"/>
                </a:solidFill>
                <a:latin typeface="Arial" panose="020B0604020202020204" pitchFamily="34" charset="0"/>
                <a:cs typeface="Arial" panose="020B0604020202020204" pitchFamily="34" charset="0"/>
              </a:rPr>
              <a:t> compounds: uncharted and vague</a:t>
            </a:r>
          </a:p>
        </p:txBody>
      </p:sp>
      <p:sp>
        <p:nvSpPr>
          <p:cNvPr id="9" name="Rectangle 1">
            <a:extLst>
              <a:ext uri="{FF2B5EF4-FFF2-40B4-BE49-F238E27FC236}">
                <a16:creationId xmlns:a16="http://schemas.microsoft.com/office/drawing/2014/main" id="{55B8AA16-7B44-9D4E-8064-2BFC92133098}"/>
              </a:ext>
            </a:extLst>
          </p:cNvPr>
          <p:cNvSpPr>
            <a:spLocks noChangeArrowheads="1"/>
          </p:cNvSpPr>
          <p:nvPr/>
        </p:nvSpPr>
        <p:spPr bwMode="auto">
          <a:xfrm>
            <a:off x="4800600" y="1143000"/>
            <a:ext cx="4572000" cy="2092325"/>
          </a:xfrm>
          <a:prstGeom prst="rect">
            <a:avLst/>
          </a:prstGeom>
          <a:noFill/>
          <a:ln>
            <a:noFill/>
          </a:ln>
        </p:spPr>
        <p:txBody>
          <a:bodyPr>
            <a:spAutoFit/>
          </a:bodyPr>
          <a:lstStyle>
            <a:lvl1pPr marL="173038" indent="-173038">
              <a:defRPr sz="2600" baseline="30000">
                <a:solidFill>
                  <a:schemeClr val="tx1"/>
                </a:solidFill>
                <a:latin typeface="Times New Roman" panose="02020603050405020304" pitchFamily="18" charset="0"/>
              </a:defRPr>
            </a:lvl1pPr>
            <a:lvl2pPr>
              <a:defRPr sz="2600" baseline="30000">
                <a:solidFill>
                  <a:schemeClr val="tx1"/>
                </a:solidFill>
                <a:latin typeface="Times New Roman" panose="02020603050405020304" pitchFamily="18" charset="0"/>
              </a:defRPr>
            </a:lvl2pPr>
            <a:lvl3pPr>
              <a:defRPr sz="2600" baseline="30000">
                <a:solidFill>
                  <a:schemeClr val="tx1"/>
                </a:solidFill>
                <a:latin typeface="Times New Roman" panose="02020603050405020304" pitchFamily="18" charset="0"/>
              </a:defRPr>
            </a:lvl3pPr>
            <a:lvl4pPr>
              <a:defRPr sz="2600" baseline="30000">
                <a:solidFill>
                  <a:schemeClr val="tx1"/>
                </a:solidFill>
                <a:latin typeface="Times New Roman" panose="02020603050405020304" pitchFamily="18" charset="0"/>
              </a:defRPr>
            </a:lvl4pPr>
            <a:lvl5pPr>
              <a:defRPr sz="2600" baseline="30000">
                <a:solidFill>
                  <a:schemeClr val="tx1"/>
                </a:solidFill>
                <a:latin typeface="Times New Roman" panose="02020603050405020304" pitchFamily="18" charset="0"/>
              </a:defRPr>
            </a:lvl5pPr>
            <a:lvl6pPr marL="2278063" indent="1588" eaLnBrk="0" fontAlgn="base" hangingPunct="0">
              <a:spcBef>
                <a:spcPct val="0"/>
              </a:spcBef>
              <a:spcAft>
                <a:spcPct val="0"/>
              </a:spcAft>
              <a:defRPr sz="2600" baseline="30000">
                <a:solidFill>
                  <a:schemeClr val="tx1"/>
                </a:solidFill>
                <a:latin typeface="Times New Roman" panose="02020603050405020304" pitchFamily="18" charset="0"/>
              </a:defRPr>
            </a:lvl6pPr>
            <a:lvl7pPr marL="2735263" indent="1588" eaLnBrk="0" fontAlgn="base" hangingPunct="0">
              <a:spcBef>
                <a:spcPct val="0"/>
              </a:spcBef>
              <a:spcAft>
                <a:spcPct val="0"/>
              </a:spcAft>
              <a:defRPr sz="2600" baseline="30000">
                <a:solidFill>
                  <a:schemeClr val="tx1"/>
                </a:solidFill>
                <a:latin typeface="Times New Roman" panose="02020603050405020304" pitchFamily="18" charset="0"/>
              </a:defRPr>
            </a:lvl7pPr>
            <a:lvl8pPr marL="3192463" indent="1588" eaLnBrk="0" fontAlgn="base" hangingPunct="0">
              <a:spcBef>
                <a:spcPct val="0"/>
              </a:spcBef>
              <a:spcAft>
                <a:spcPct val="0"/>
              </a:spcAft>
              <a:defRPr sz="2600" baseline="30000">
                <a:solidFill>
                  <a:schemeClr val="tx1"/>
                </a:solidFill>
                <a:latin typeface="Times New Roman" panose="02020603050405020304" pitchFamily="18" charset="0"/>
              </a:defRPr>
            </a:lvl8pPr>
            <a:lvl9pPr marL="3649663" indent="1588"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a:defRPr/>
            </a:pPr>
            <a:r>
              <a:rPr lang="en-US" altLang="en-US" sz="1800" u="sng" baseline="0" dirty="0">
                <a:latin typeface="Arial" panose="020B0604020202020204" pitchFamily="34" charset="0"/>
                <a:cs typeface="Arial" panose="020B0604020202020204" pitchFamily="34" charset="0"/>
              </a:rPr>
              <a:t>Suitable properties of nuclear waste hosts: </a:t>
            </a:r>
          </a:p>
          <a:p>
            <a:pPr marL="169863" indent="-169863">
              <a:buFont typeface="Wingdings" panose="05000000000000000000" pitchFamily="2" charset="2"/>
              <a:buChar char="§"/>
              <a:defRPr/>
            </a:pPr>
            <a:r>
              <a:rPr lang="en-US" altLang="en-US" sz="1600" baseline="0" dirty="0">
                <a:solidFill>
                  <a:srgbClr val="0000FF"/>
                </a:solidFill>
                <a:latin typeface="Arial" panose="020B0604020202020204" pitchFamily="34" charset="0"/>
                <a:cs typeface="Arial" panose="020B0604020202020204" pitchFamily="34" charset="0"/>
              </a:rPr>
              <a:t>large containing capability</a:t>
            </a:r>
          </a:p>
          <a:p>
            <a:pPr marL="169863" indent="-169863">
              <a:buFont typeface="Wingdings" panose="05000000000000000000" pitchFamily="2" charset="2"/>
              <a:buChar char="§"/>
              <a:defRPr/>
            </a:pPr>
            <a:r>
              <a:rPr lang="en-US" altLang="en-US" sz="1600" baseline="0" dirty="0">
                <a:solidFill>
                  <a:srgbClr val="0000FF"/>
                </a:solidFill>
                <a:latin typeface="Arial" panose="020B0604020202020204" pitchFamily="34" charset="0"/>
                <a:cs typeface="Arial" panose="020B0604020202020204" pitchFamily="34" charset="0"/>
              </a:rPr>
              <a:t>high thermal stability</a:t>
            </a:r>
          </a:p>
          <a:p>
            <a:pPr marL="169863" indent="-169863">
              <a:buFont typeface="Wingdings" panose="05000000000000000000" pitchFamily="2" charset="2"/>
              <a:buChar char="§"/>
              <a:defRPr/>
            </a:pPr>
            <a:r>
              <a:rPr lang="en-US" altLang="en-US" sz="1600" baseline="0" dirty="0">
                <a:solidFill>
                  <a:srgbClr val="0000FF"/>
                </a:solidFill>
                <a:latin typeface="Arial" panose="020B0604020202020204" pitchFamily="34" charset="0"/>
                <a:cs typeface="Arial" panose="020B0604020202020204" pitchFamily="34" charset="0"/>
              </a:rPr>
              <a:t>good radiation stability</a:t>
            </a:r>
          </a:p>
          <a:p>
            <a:pPr marL="169863" indent="-169863">
              <a:buFont typeface="Wingdings" panose="05000000000000000000" pitchFamily="2" charset="2"/>
              <a:buChar char="§"/>
              <a:defRPr/>
            </a:pPr>
            <a:r>
              <a:rPr lang="en-US" altLang="en-US" sz="1600" baseline="0" dirty="0">
                <a:latin typeface="Arial" panose="020B0604020202020204" pitchFamily="34" charset="0"/>
                <a:cs typeface="Arial" panose="020B0604020202020204" pitchFamily="34" charset="0"/>
              </a:rPr>
              <a:t>high chemical stability</a:t>
            </a:r>
          </a:p>
          <a:p>
            <a:pPr marL="169863" indent="-169863">
              <a:buFont typeface="Wingdings" panose="05000000000000000000" pitchFamily="2" charset="2"/>
              <a:buChar char="§"/>
              <a:defRPr/>
            </a:pPr>
            <a:r>
              <a:rPr lang="en-US" altLang="en-US" sz="1600" baseline="0" dirty="0">
                <a:latin typeface="Arial" panose="020B0604020202020204" pitchFamily="34" charset="0"/>
                <a:cs typeface="Arial" panose="020B0604020202020204" pitchFamily="34" charset="0"/>
              </a:rPr>
              <a:t>resistance to radiation-induced amorphization</a:t>
            </a:r>
          </a:p>
          <a:p>
            <a:pPr marL="169863" indent="-169863">
              <a:buFont typeface="Wingdings" panose="05000000000000000000" pitchFamily="2" charset="2"/>
              <a:buChar char="§"/>
              <a:defRPr/>
            </a:pPr>
            <a:r>
              <a:rPr lang="en-US" altLang="en-US" sz="1600" baseline="0" dirty="0">
                <a:latin typeface="Arial" panose="020B0604020202020204" pitchFamily="34" charset="0"/>
                <a:cs typeface="Arial" panose="020B0604020202020204" pitchFamily="34" charset="0"/>
              </a:rPr>
              <a:t>negligible leaching</a:t>
            </a:r>
          </a:p>
          <a:p>
            <a:pPr marL="169863" indent="-169863">
              <a:buFont typeface="Wingdings" panose="05000000000000000000" pitchFamily="2" charset="2"/>
              <a:buChar char="§"/>
              <a:defRPr/>
            </a:pPr>
            <a:r>
              <a:rPr lang="en-US" altLang="en-US" sz="1600" baseline="0" dirty="0">
                <a:latin typeface="Arial" panose="020B0604020202020204" pitchFamily="34" charset="0"/>
                <a:cs typeface="Arial" panose="020B0604020202020204" pitchFamily="34" charset="0"/>
              </a:rPr>
              <a:t>etc.</a:t>
            </a:r>
            <a:endParaRPr lang="en-US" altLang="en-US" sz="16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80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680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68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5" grpId="0"/>
      <p:bldP spid="7680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a:extLst>
              <a:ext uri="{FF2B5EF4-FFF2-40B4-BE49-F238E27FC236}">
                <a16:creationId xmlns:a16="http://schemas.microsoft.com/office/drawing/2014/main" id="{4AD2C686-292F-954A-A333-4E00915E7215}"/>
              </a:ext>
            </a:extLst>
          </p:cNvPr>
          <p:cNvSpPr>
            <a:spLocks noGrp="1"/>
          </p:cNvSpPr>
          <p:nvPr>
            <p:ph type="title"/>
          </p:nvPr>
        </p:nvSpPr>
        <p:spPr>
          <a:xfrm>
            <a:off x="533400" y="2155825"/>
            <a:ext cx="8675688" cy="1093788"/>
          </a:xfrm>
        </p:spPr>
        <p:txBody>
          <a:bodyPr/>
          <a:lstStyle/>
          <a:p>
            <a:r>
              <a:rPr lang="en-US" altLang="en-US">
                <a:solidFill>
                  <a:srgbClr val="800000"/>
                </a:solidFill>
              </a:rPr>
              <a:t>This Webinar Is Brought To You By</a:t>
            </a:r>
          </a:p>
        </p:txBody>
      </p:sp>
      <p:pic>
        <p:nvPicPr>
          <p:cNvPr id="104450" name="Content Placeholder 7">
            <a:extLst>
              <a:ext uri="{FF2B5EF4-FFF2-40B4-BE49-F238E27FC236}">
                <a16:creationId xmlns:a16="http://schemas.microsoft.com/office/drawing/2014/main" id="{211ED7FF-CE35-644A-9718-0444961E96D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92263" y="4208463"/>
            <a:ext cx="1687512" cy="817562"/>
          </a:xfrm>
        </p:spPr>
      </p:pic>
      <p:sp>
        <p:nvSpPr>
          <p:cNvPr id="104451" name="Slide Number Placeholder 3">
            <a:extLst>
              <a:ext uri="{FF2B5EF4-FFF2-40B4-BE49-F238E27FC236}">
                <a16:creationId xmlns:a16="http://schemas.microsoft.com/office/drawing/2014/main" id="{1E154C20-F28F-5740-A186-AA63C3E5E09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94213BA-65E6-2346-B899-5AF3F23609F1}" type="slidenum">
              <a:rPr lang="en-US" altLang="en-US" smtClean="0"/>
              <a:pPr/>
              <a:t>3</a:t>
            </a:fld>
            <a:endParaRPr lang="en-US" altLang="en-US"/>
          </a:p>
        </p:txBody>
      </p:sp>
      <p:pic>
        <p:nvPicPr>
          <p:cNvPr id="104452" name="Picture 6">
            <a:extLst>
              <a:ext uri="{FF2B5EF4-FFF2-40B4-BE49-F238E27FC236}">
                <a16:creationId xmlns:a16="http://schemas.microsoft.com/office/drawing/2014/main" id="{BE6F3B10-1CFB-3B4B-92B9-1AFC1520A2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9800" y="4065588"/>
            <a:ext cx="4706938" cy="110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162">
            <a:extLst>
              <a:ext uri="{FF2B5EF4-FFF2-40B4-BE49-F238E27FC236}">
                <a16:creationId xmlns:a16="http://schemas.microsoft.com/office/drawing/2014/main" id="{19A44032-8929-944F-AE94-10CE0E327CA6}"/>
              </a:ext>
            </a:extLst>
          </p:cNvPr>
          <p:cNvSpPr>
            <a:spLocks noChangeArrowheads="1"/>
          </p:cNvSpPr>
          <p:nvPr/>
        </p:nvSpPr>
        <p:spPr bwMode="auto">
          <a:xfrm>
            <a:off x="0" y="0"/>
            <a:ext cx="10058400" cy="639763"/>
          </a:xfrm>
          <a:prstGeom prst="rect">
            <a:avLst/>
          </a:prstGeom>
          <a:gradFill rotWithShape="1">
            <a:gsLst>
              <a:gs pos="0">
                <a:srgbClr val="0066FF"/>
              </a:gs>
              <a:gs pos="100000">
                <a:srgbClr val="92D05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171" tIns="45583" rIns="91171" bIns="45583" anchor="ctr"/>
          <a:lstStyle>
            <a:lvl1pPr>
              <a:defRPr sz="2600" baseline="30000">
                <a:solidFill>
                  <a:schemeClr val="tx1"/>
                </a:solidFill>
                <a:latin typeface="Times New Roman" panose="02020603050405020304" pitchFamily="18" charset="0"/>
              </a:defRPr>
            </a:lvl1pPr>
            <a:lvl2pPr marL="742950" indent="-285750">
              <a:defRPr sz="2600" baseline="30000">
                <a:solidFill>
                  <a:schemeClr val="tx1"/>
                </a:solidFill>
                <a:latin typeface="Times New Roman" panose="02020603050405020304" pitchFamily="18" charset="0"/>
              </a:defRPr>
            </a:lvl2pPr>
            <a:lvl3pPr marL="1143000" indent="-228600">
              <a:defRPr sz="2600" baseline="30000">
                <a:solidFill>
                  <a:schemeClr val="tx1"/>
                </a:solidFill>
                <a:latin typeface="Times New Roman" panose="02020603050405020304" pitchFamily="18" charset="0"/>
              </a:defRPr>
            </a:lvl3pPr>
            <a:lvl4pPr marL="1600200" indent="-228600">
              <a:defRPr sz="2600" baseline="30000">
                <a:solidFill>
                  <a:schemeClr val="tx1"/>
                </a:solidFill>
                <a:latin typeface="Times New Roman" panose="02020603050405020304" pitchFamily="18" charset="0"/>
              </a:defRPr>
            </a:lvl4pPr>
            <a:lvl5pPr marL="2057400" indent="-228600">
              <a:defRPr sz="2600" baseline="3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eaLnBrk="1" hangingPunct="1"/>
            <a:endParaRPr lang="en-US" altLang="en-US">
              <a:solidFill>
                <a:srgbClr val="000000"/>
              </a:solidFill>
              <a:cs typeface="Arial" panose="020B0604020202020204" pitchFamily="34" charset="0"/>
            </a:endParaRPr>
          </a:p>
        </p:txBody>
      </p:sp>
      <p:pic>
        <p:nvPicPr>
          <p:cNvPr id="154626" name="Picture 7">
            <a:extLst>
              <a:ext uri="{FF2B5EF4-FFF2-40B4-BE49-F238E27FC236}">
                <a16:creationId xmlns:a16="http://schemas.microsoft.com/office/drawing/2014/main" id="{8D222792-93E4-E847-BC3B-0AF2C797D1F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7038" y="1066800"/>
            <a:ext cx="3840162" cy="289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7" name="Picture 8">
            <a:extLst>
              <a:ext uri="{FF2B5EF4-FFF2-40B4-BE49-F238E27FC236}">
                <a16:creationId xmlns:a16="http://schemas.microsoft.com/office/drawing/2014/main" id="{1B394B28-579F-7B41-9747-CFB8D7951C4D}"/>
              </a:ext>
            </a:extLst>
          </p:cNvPr>
          <p:cNvPicPr>
            <a:picLocks noChangeAspect="1"/>
          </p:cNvPicPr>
          <p:nvPr/>
        </p:nvPicPr>
        <p:blipFill>
          <a:blip r:embed="rId3">
            <a:extLst>
              <a:ext uri="{28A0092B-C50C-407E-A947-70E740481C1C}">
                <a14:useLocalDpi xmlns:a14="http://schemas.microsoft.com/office/drawing/2010/main" val="0"/>
              </a:ext>
            </a:extLst>
          </a:blip>
          <a:srcRect l="7146" t="9140" r="4874"/>
          <a:stretch>
            <a:fillRect/>
          </a:stretch>
        </p:blipFill>
        <p:spPr bwMode="auto">
          <a:xfrm>
            <a:off x="5380038" y="3792538"/>
            <a:ext cx="3840162" cy="29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8" name="Text Box 6">
            <a:extLst>
              <a:ext uri="{FF2B5EF4-FFF2-40B4-BE49-F238E27FC236}">
                <a16:creationId xmlns:a16="http://schemas.microsoft.com/office/drawing/2014/main" id="{BFC05A1D-C214-8648-8D24-CFBBEB21A137}"/>
              </a:ext>
            </a:extLst>
          </p:cNvPr>
          <p:cNvSpPr txBox="1">
            <a:spLocks noChangeArrowheads="1"/>
          </p:cNvSpPr>
          <p:nvPr/>
        </p:nvSpPr>
        <p:spPr bwMode="auto">
          <a:xfrm>
            <a:off x="4829175" y="1143000"/>
            <a:ext cx="457200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92188">
              <a:spcBef>
                <a:spcPct val="20000"/>
              </a:spcBef>
              <a:buFont typeface="Arial" panose="020B0604020202020204" pitchFamily="34" charset="0"/>
              <a:buChar char="•"/>
              <a:defRPr sz="3500">
                <a:solidFill>
                  <a:schemeClr val="tx1"/>
                </a:solidFill>
                <a:latin typeface="Calibri" panose="020F0502020204030204" pitchFamily="34" charset="0"/>
              </a:defRPr>
            </a:lvl1pPr>
            <a:lvl2pPr marL="742950" indent="-285750" defTabSz="992188">
              <a:spcBef>
                <a:spcPct val="20000"/>
              </a:spcBef>
              <a:buFont typeface="Arial" panose="020B0604020202020204" pitchFamily="34" charset="0"/>
              <a:buChar char="–"/>
              <a:defRPr sz="3000">
                <a:solidFill>
                  <a:schemeClr val="tx1"/>
                </a:solidFill>
                <a:latin typeface="Calibri" panose="020F0502020204030204" pitchFamily="34" charset="0"/>
              </a:defRPr>
            </a:lvl2pPr>
            <a:lvl3pPr marL="1143000" indent="-228600" defTabSz="992188">
              <a:spcBef>
                <a:spcPct val="20000"/>
              </a:spcBef>
              <a:buFont typeface="Arial" panose="020B0604020202020204" pitchFamily="34" charset="0"/>
              <a:buChar char="•"/>
              <a:defRPr sz="2600">
                <a:solidFill>
                  <a:schemeClr val="tx1"/>
                </a:solidFill>
                <a:latin typeface="Calibri" panose="020F0502020204030204" pitchFamily="34" charset="0"/>
              </a:defRPr>
            </a:lvl3pPr>
            <a:lvl4pPr marL="1600200" indent="-228600" defTabSz="992188">
              <a:spcBef>
                <a:spcPct val="20000"/>
              </a:spcBef>
              <a:buFont typeface="Arial" panose="020B0604020202020204" pitchFamily="34" charset="0"/>
              <a:buChar char="–"/>
              <a:defRPr sz="2200">
                <a:solidFill>
                  <a:schemeClr val="tx1"/>
                </a:solidFill>
                <a:latin typeface="Calibri" panose="020F0502020204030204" pitchFamily="34" charset="0"/>
              </a:defRPr>
            </a:lvl4pPr>
            <a:lvl5pPr marL="2057400" indent="-228600" defTabSz="992188">
              <a:spcBef>
                <a:spcPct val="20000"/>
              </a:spcBef>
              <a:buFont typeface="Arial" panose="020B0604020202020204" pitchFamily="34" charset="0"/>
              <a:buChar char="»"/>
              <a:defRPr sz="2200">
                <a:solidFill>
                  <a:schemeClr val="tx1"/>
                </a:solidFill>
                <a:latin typeface="Calibri" panose="020F0502020204030204" pitchFamily="34" charset="0"/>
              </a:defRPr>
            </a:lvl5pPr>
            <a:lvl6pPr marL="25146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6pPr>
            <a:lvl7pPr marL="29718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7pPr>
            <a:lvl8pPr marL="34290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8pPr>
            <a:lvl9pPr marL="38862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9pPr>
          </a:lstStyle>
          <a:p>
            <a:pPr algn="ctr" eaLnBrk="1" hangingPunct="1">
              <a:lnSpc>
                <a:spcPct val="85000"/>
              </a:lnSpc>
              <a:spcBef>
                <a:spcPct val="0"/>
              </a:spcBef>
              <a:buFontTx/>
              <a:buNone/>
            </a:pPr>
            <a:r>
              <a:rPr lang="en-US" altLang="zh-CN" sz="1600" baseline="0">
                <a:solidFill>
                  <a:srgbClr val="000000"/>
                </a:solidFill>
                <a:latin typeface="Arial" panose="020B0604020202020204" pitchFamily="34" charset="0"/>
                <a:cs typeface="Arial" panose="020B0604020202020204" pitchFamily="34" charset="0"/>
              </a:rPr>
              <a:t>Structural Evolution of La</a:t>
            </a:r>
            <a:r>
              <a:rPr lang="en-US" altLang="zh-CN" sz="1600" baseline="-25000">
                <a:solidFill>
                  <a:srgbClr val="000000"/>
                </a:solidFill>
                <a:latin typeface="Arial" panose="020B0604020202020204" pitchFamily="34" charset="0"/>
                <a:cs typeface="Arial" panose="020B0604020202020204" pitchFamily="34" charset="0"/>
              </a:rPr>
              <a:t>2</a:t>
            </a:r>
            <a:r>
              <a:rPr lang="en-US" altLang="zh-CN" sz="1600" baseline="0">
                <a:solidFill>
                  <a:srgbClr val="000000"/>
                </a:solidFill>
                <a:latin typeface="Arial" panose="020B0604020202020204" pitchFamily="34" charset="0"/>
                <a:cs typeface="Arial" panose="020B0604020202020204" pitchFamily="34" charset="0"/>
              </a:rPr>
              <a:t>Hf</a:t>
            </a:r>
            <a:r>
              <a:rPr lang="en-US" altLang="zh-CN" sz="1600" baseline="-25000">
                <a:solidFill>
                  <a:srgbClr val="000000"/>
                </a:solidFill>
                <a:latin typeface="Arial" panose="020B0604020202020204" pitchFamily="34" charset="0"/>
                <a:cs typeface="Arial" panose="020B0604020202020204" pitchFamily="34" charset="0"/>
              </a:rPr>
              <a:t>2</a:t>
            </a:r>
            <a:r>
              <a:rPr lang="en-US" altLang="zh-CN" sz="1600" baseline="0">
                <a:solidFill>
                  <a:srgbClr val="000000"/>
                </a:solidFill>
                <a:latin typeface="Arial" panose="020B0604020202020204" pitchFamily="34" charset="0"/>
                <a:cs typeface="Arial" panose="020B0604020202020204" pitchFamily="34" charset="0"/>
              </a:rPr>
              <a:t>O</a:t>
            </a:r>
            <a:r>
              <a:rPr lang="en-US" altLang="zh-CN" sz="1600" baseline="-25000">
                <a:solidFill>
                  <a:srgbClr val="000000"/>
                </a:solidFill>
                <a:latin typeface="Arial" panose="020B0604020202020204" pitchFamily="34" charset="0"/>
                <a:cs typeface="Arial" panose="020B0604020202020204" pitchFamily="34" charset="0"/>
              </a:rPr>
              <a:t>7</a:t>
            </a:r>
            <a:r>
              <a:rPr lang="en-US" altLang="zh-CN" sz="1600" baseline="0">
                <a:solidFill>
                  <a:srgbClr val="000000"/>
                </a:solidFill>
                <a:latin typeface="Arial" panose="020B0604020202020204" pitchFamily="34" charset="0"/>
                <a:cs typeface="Arial" panose="020B0604020202020204" pitchFamily="34" charset="0"/>
              </a:rPr>
              <a:t>:10%U NPs</a:t>
            </a:r>
          </a:p>
        </p:txBody>
      </p:sp>
      <p:sp>
        <p:nvSpPr>
          <p:cNvPr id="154629" name="TextBox 1">
            <a:extLst>
              <a:ext uri="{FF2B5EF4-FFF2-40B4-BE49-F238E27FC236}">
                <a16:creationId xmlns:a16="http://schemas.microsoft.com/office/drawing/2014/main" id="{AFC34815-B734-BF45-B064-98226CFF8A10}"/>
              </a:ext>
            </a:extLst>
          </p:cNvPr>
          <p:cNvSpPr txBox="1">
            <a:spLocks noChangeArrowheads="1"/>
          </p:cNvSpPr>
          <p:nvPr/>
        </p:nvSpPr>
        <p:spPr bwMode="auto">
          <a:xfrm>
            <a:off x="3084513" y="6907213"/>
            <a:ext cx="5145087"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228" tIns="49612" rIns="99228" bIns="49612">
            <a:spAutoFit/>
          </a:bodyPr>
          <a:lstStyle>
            <a:lvl1pPr>
              <a:spcBef>
                <a:spcPct val="20000"/>
              </a:spcBef>
              <a:buFont typeface="Arial" panose="020B0604020202020204" pitchFamily="34" charset="0"/>
              <a:buChar char="•"/>
              <a:defRPr sz="35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3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6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2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2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9pPr>
          </a:lstStyle>
          <a:p>
            <a:pPr eaLnBrk="1" hangingPunct="1">
              <a:spcBef>
                <a:spcPct val="0"/>
              </a:spcBef>
              <a:buFontTx/>
              <a:buNone/>
            </a:pPr>
            <a:r>
              <a:rPr lang="en-US" altLang="en-US" sz="1500" baseline="0">
                <a:solidFill>
                  <a:srgbClr val="0000FF"/>
                </a:solidFill>
                <a:latin typeface="Arial" panose="020B0604020202020204" pitchFamily="34" charset="0"/>
                <a:ea typeface="ＭＳ Ｐゴシック" panose="020B0600070205080204" pitchFamily="34" charset="-128"/>
                <a:cs typeface="Arial" panose="020B0604020202020204" pitchFamily="34" charset="0"/>
              </a:rPr>
              <a:t>Collaborative work with Dr. Alex Puretzky at ORNL</a:t>
            </a:r>
          </a:p>
        </p:txBody>
      </p:sp>
      <p:pic>
        <p:nvPicPr>
          <p:cNvPr id="77831" name="Picture 1">
            <a:extLst>
              <a:ext uri="{FF2B5EF4-FFF2-40B4-BE49-F238E27FC236}">
                <a16:creationId xmlns:a16="http://schemas.microsoft.com/office/drawing/2014/main" id="{3998EE0B-E1AC-0B4A-A741-7A43CA052A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700000">
            <a:off x="2624138" y="3246438"/>
            <a:ext cx="4114800"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D188986A-80C1-F84D-879A-39F7FE949EF4}"/>
              </a:ext>
            </a:extLst>
          </p:cNvPr>
          <p:cNvSpPr/>
          <p:nvPr/>
        </p:nvSpPr>
        <p:spPr>
          <a:xfrm rot="2700000">
            <a:off x="3773488" y="4306887"/>
            <a:ext cx="304800" cy="822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a:extLst>
              <a:ext uri="{FF2B5EF4-FFF2-40B4-BE49-F238E27FC236}">
                <a16:creationId xmlns:a16="http://schemas.microsoft.com/office/drawing/2014/main" id="{835A9F59-72E0-2741-9049-17618CEA634D}"/>
              </a:ext>
            </a:extLst>
          </p:cNvPr>
          <p:cNvSpPr/>
          <p:nvPr/>
        </p:nvSpPr>
        <p:spPr>
          <a:xfrm rot="2700000">
            <a:off x="5402263" y="2600325"/>
            <a:ext cx="304800" cy="822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7834" name="TextBox 1">
            <a:extLst>
              <a:ext uri="{FF2B5EF4-FFF2-40B4-BE49-F238E27FC236}">
                <a16:creationId xmlns:a16="http://schemas.microsoft.com/office/drawing/2014/main" id="{5FDEF067-F484-F946-826E-11C6E490CA11}"/>
              </a:ext>
            </a:extLst>
          </p:cNvPr>
          <p:cNvSpPr txBox="1">
            <a:spLocks noChangeArrowheads="1"/>
          </p:cNvSpPr>
          <p:nvPr/>
        </p:nvSpPr>
        <p:spPr bwMode="auto">
          <a:xfrm rot="2700000">
            <a:off x="3034506" y="4861720"/>
            <a:ext cx="12795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228" tIns="49612" rIns="99228" bIns="49612">
            <a:spAutoFit/>
          </a:bodyPr>
          <a:lstStyle>
            <a:lvl1pPr>
              <a:spcBef>
                <a:spcPct val="20000"/>
              </a:spcBef>
              <a:buFont typeface="Arial" panose="020B0604020202020204" pitchFamily="34" charset="0"/>
              <a:buChar char="•"/>
              <a:defRPr sz="35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3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6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2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2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9pPr>
          </a:lstStyle>
          <a:p>
            <a:pPr eaLnBrk="1" hangingPunct="1">
              <a:spcBef>
                <a:spcPct val="0"/>
              </a:spcBef>
              <a:buFontTx/>
              <a:buNone/>
            </a:pPr>
            <a:r>
              <a:rPr lang="en-US" altLang="en-US" sz="1800" b="1" baseline="0">
                <a:solidFill>
                  <a:srgbClr val="0000FF"/>
                </a:solidFill>
                <a:latin typeface="Arial" panose="020B0604020202020204" pitchFamily="34" charset="0"/>
                <a:ea typeface="ＭＳ Ｐゴシック" panose="020B0600070205080204" pitchFamily="34" charset="-128"/>
                <a:cs typeface="Arial" panose="020B0604020202020204" pitchFamily="34" charset="0"/>
              </a:rPr>
              <a:t>Cotunnite </a:t>
            </a:r>
          </a:p>
        </p:txBody>
      </p:sp>
      <p:sp>
        <p:nvSpPr>
          <p:cNvPr id="77835" name="TextBox 1">
            <a:extLst>
              <a:ext uri="{FF2B5EF4-FFF2-40B4-BE49-F238E27FC236}">
                <a16:creationId xmlns:a16="http://schemas.microsoft.com/office/drawing/2014/main" id="{7B4264E6-0531-C449-B3BF-445D6A59B625}"/>
              </a:ext>
            </a:extLst>
          </p:cNvPr>
          <p:cNvSpPr txBox="1">
            <a:spLocks noChangeArrowheads="1"/>
          </p:cNvSpPr>
          <p:nvPr/>
        </p:nvSpPr>
        <p:spPr bwMode="auto">
          <a:xfrm rot="2700000">
            <a:off x="5088732" y="2567781"/>
            <a:ext cx="14620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228" tIns="49612" rIns="99228" bIns="49612">
            <a:spAutoFit/>
          </a:bodyPr>
          <a:lstStyle>
            <a:lvl1pPr>
              <a:spcBef>
                <a:spcPct val="20000"/>
              </a:spcBef>
              <a:buFont typeface="Arial" panose="020B0604020202020204" pitchFamily="34" charset="0"/>
              <a:buChar char="•"/>
              <a:defRPr sz="35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3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6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2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2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9pPr>
          </a:lstStyle>
          <a:p>
            <a:pPr eaLnBrk="1" hangingPunct="1">
              <a:spcBef>
                <a:spcPct val="0"/>
              </a:spcBef>
              <a:buFontTx/>
              <a:buNone/>
            </a:pPr>
            <a:r>
              <a:rPr lang="en-US" altLang="en-US" sz="1800" b="1" baseline="0">
                <a:solidFill>
                  <a:srgbClr val="0000FF"/>
                </a:solidFill>
                <a:latin typeface="Arial" panose="020B0604020202020204" pitchFamily="34" charset="0"/>
                <a:ea typeface="ＭＳ Ｐゴシック" panose="020B0600070205080204" pitchFamily="34" charset="-128"/>
                <a:cs typeface="Arial" panose="020B0604020202020204" pitchFamily="34" charset="0"/>
              </a:rPr>
              <a:t>Pyrochlore </a:t>
            </a:r>
          </a:p>
        </p:txBody>
      </p:sp>
      <p:sp>
        <p:nvSpPr>
          <p:cNvPr id="77836" name="Text Box 298">
            <a:extLst>
              <a:ext uri="{FF2B5EF4-FFF2-40B4-BE49-F238E27FC236}">
                <a16:creationId xmlns:a16="http://schemas.microsoft.com/office/drawing/2014/main" id="{00A80F8D-61B2-194C-96BE-9CFDF40DD5E0}"/>
              </a:ext>
            </a:extLst>
          </p:cNvPr>
          <p:cNvSpPr txBox="1">
            <a:spLocks noChangeArrowheads="1"/>
          </p:cNvSpPr>
          <p:nvPr/>
        </p:nvSpPr>
        <p:spPr bwMode="auto">
          <a:xfrm>
            <a:off x="4800600" y="1458913"/>
            <a:ext cx="4754563" cy="592137"/>
          </a:xfrm>
          <a:prstGeom prst="rect">
            <a:avLst/>
          </a:prstGeom>
          <a:solidFill>
            <a:srgbClr val="EAEAEA"/>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9144" tIns="49474" rIns="9144" bIns="49474">
            <a:spAutoFit/>
          </a:bodyPr>
          <a:lstStyle>
            <a:lvl1pPr marL="228600" indent="-228600">
              <a:defRPr sz="2600" baseline="30000">
                <a:solidFill>
                  <a:schemeClr val="tx1"/>
                </a:solidFill>
                <a:latin typeface="Times New Roman" panose="02020603050405020304" pitchFamily="18" charset="0"/>
              </a:defRPr>
            </a:lvl1pPr>
            <a:lvl2pPr marL="742950" indent="-285750">
              <a:defRPr sz="2600" baseline="30000">
                <a:solidFill>
                  <a:schemeClr val="tx1"/>
                </a:solidFill>
                <a:latin typeface="Times New Roman" panose="02020603050405020304" pitchFamily="18" charset="0"/>
              </a:defRPr>
            </a:lvl2pPr>
            <a:lvl3pPr marL="1143000" indent="-228600">
              <a:defRPr sz="2600" baseline="30000">
                <a:solidFill>
                  <a:schemeClr val="tx1"/>
                </a:solidFill>
                <a:latin typeface="Times New Roman" panose="02020603050405020304" pitchFamily="18" charset="0"/>
              </a:defRPr>
            </a:lvl3pPr>
            <a:lvl4pPr marL="1600200" indent="-228600">
              <a:defRPr sz="2600" baseline="30000">
                <a:solidFill>
                  <a:schemeClr val="tx1"/>
                </a:solidFill>
                <a:latin typeface="Times New Roman" panose="02020603050405020304" pitchFamily="18" charset="0"/>
              </a:defRPr>
            </a:lvl4pPr>
            <a:lvl5pPr marL="2057400" indent="-228600">
              <a:defRPr sz="2600" baseline="3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a:buFont typeface="Wingdings" pitchFamily="2" charset="2"/>
              <a:buChar char="Ø"/>
            </a:pPr>
            <a:r>
              <a:rPr lang="en-US" altLang="zh-CN" sz="1600" baseline="0">
                <a:solidFill>
                  <a:srgbClr val="0000FF"/>
                </a:solidFill>
                <a:latin typeface="Arial" panose="020B0604020202020204" pitchFamily="34" charset="0"/>
                <a:cs typeface="Arial" panose="020B0604020202020204" pitchFamily="34" charset="0"/>
              </a:rPr>
              <a:t>La</a:t>
            </a:r>
            <a:r>
              <a:rPr lang="en-US" altLang="zh-CN" sz="1600" baseline="-25000">
                <a:solidFill>
                  <a:srgbClr val="0000FF"/>
                </a:solidFill>
                <a:latin typeface="Arial" panose="020B0604020202020204" pitchFamily="34" charset="0"/>
                <a:cs typeface="Arial" panose="020B0604020202020204" pitchFamily="34" charset="0"/>
              </a:rPr>
              <a:t>2</a:t>
            </a:r>
            <a:r>
              <a:rPr lang="en-US" altLang="zh-CN" sz="1600" baseline="0">
                <a:solidFill>
                  <a:srgbClr val="0000FF"/>
                </a:solidFill>
                <a:latin typeface="Arial" panose="020B0604020202020204" pitchFamily="34" charset="0"/>
                <a:cs typeface="Arial" panose="020B0604020202020204" pitchFamily="34" charset="0"/>
              </a:rPr>
              <a:t>Hf</a:t>
            </a:r>
            <a:r>
              <a:rPr lang="en-US" altLang="zh-CN" sz="1600" baseline="-25000">
                <a:solidFill>
                  <a:srgbClr val="0000FF"/>
                </a:solidFill>
                <a:latin typeface="Arial" panose="020B0604020202020204" pitchFamily="34" charset="0"/>
                <a:cs typeface="Arial" panose="020B0604020202020204" pitchFamily="34" charset="0"/>
              </a:rPr>
              <a:t>2</a:t>
            </a:r>
            <a:r>
              <a:rPr lang="en-US" altLang="zh-CN" sz="1600" baseline="0">
                <a:solidFill>
                  <a:srgbClr val="0000FF"/>
                </a:solidFill>
                <a:latin typeface="Arial" panose="020B0604020202020204" pitchFamily="34" charset="0"/>
                <a:cs typeface="Arial" panose="020B0604020202020204" pitchFamily="34" charset="0"/>
              </a:rPr>
              <a:t>O</a:t>
            </a:r>
            <a:r>
              <a:rPr lang="en-US" altLang="zh-CN" sz="1600" baseline="-25000">
                <a:solidFill>
                  <a:srgbClr val="0000FF"/>
                </a:solidFill>
                <a:latin typeface="Arial" panose="020B0604020202020204" pitchFamily="34" charset="0"/>
                <a:cs typeface="Arial" panose="020B0604020202020204" pitchFamily="34" charset="0"/>
              </a:rPr>
              <a:t>7</a:t>
            </a:r>
            <a:r>
              <a:rPr lang="en-US" altLang="zh-CN" sz="1600" baseline="0">
                <a:solidFill>
                  <a:srgbClr val="0000FF"/>
                </a:solidFill>
                <a:latin typeface="Arial" panose="020B0604020202020204" pitchFamily="34" charset="0"/>
                <a:cs typeface="Arial" panose="020B0604020202020204" pitchFamily="34" charset="0"/>
              </a:rPr>
              <a:t> NPs as nuclear waste host: reversible phase transition – observed for the 1</a:t>
            </a:r>
            <a:r>
              <a:rPr lang="en-US" altLang="zh-CN" sz="1600">
                <a:solidFill>
                  <a:srgbClr val="0000FF"/>
                </a:solidFill>
                <a:latin typeface="Arial" panose="020B0604020202020204" pitchFamily="34" charset="0"/>
                <a:cs typeface="Arial" panose="020B0604020202020204" pitchFamily="34" charset="0"/>
              </a:rPr>
              <a:t>st</a:t>
            </a:r>
            <a:r>
              <a:rPr lang="en-US" altLang="zh-CN" sz="1600" baseline="0">
                <a:solidFill>
                  <a:srgbClr val="0000FF"/>
                </a:solidFill>
                <a:latin typeface="Arial" panose="020B0604020202020204" pitchFamily="34" charset="0"/>
                <a:cs typeface="Arial" panose="020B0604020202020204" pitchFamily="34" charset="0"/>
              </a:rPr>
              <a:t> time</a:t>
            </a:r>
            <a:endParaRPr lang="es-ES" altLang="zh-CN" sz="1600" baseline="0">
              <a:solidFill>
                <a:srgbClr val="0000FF"/>
              </a:solidFill>
              <a:latin typeface="Arial" panose="020B0604020202020204" pitchFamily="34" charset="0"/>
              <a:cs typeface="Arial" panose="020B0604020202020204" pitchFamily="34" charset="0"/>
            </a:endParaRPr>
          </a:p>
        </p:txBody>
      </p:sp>
      <p:sp>
        <p:nvSpPr>
          <p:cNvPr id="154636" name="Text Box 22">
            <a:extLst>
              <a:ext uri="{FF2B5EF4-FFF2-40B4-BE49-F238E27FC236}">
                <a16:creationId xmlns:a16="http://schemas.microsoft.com/office/drawing/2014/main" id="{3ADDA639-658A-0B48-B927-6DE20F3E0CC0}"/>
              </a:ext>
            </a:extLst>
          </p:cNvPr>
          <p:cNvSpPr txBox="1">
            <a:spLocks noChangeArrowheads="1"/>
          </p:cNvSpPr>
          <p:nvPr/>
        </p:nvSpPr>
        <p:spPr bwMode="auto">
          <a:xfrm>
            <a:off x="0" y="65088"/>
            <a:ext cx="10058400"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987" tIns="49492" rIns="98987" bIns="49492">
            <a:spAutoFit/>
          </a:bodyPr>
          <a:lstStyle>
            <a:lvl1pPr defTabSz="992188">
              <a:defRPr sz="2600" baseline="30000">
                <a:solidFill>
                  <a:schemeClr val="tx1"/>
                </a:solidFill>
                <a:latin typeface="Times New Roman" panose="02020603050405020304" pitchFamily="18" charset="0"/>
              </a:defRPr>
            </a:lvl1pPr>
            <a:lvl2pPr marL="742950" indent="-285750" defTabSz="992188">
              <a:defRPr sz="2600" baseline="30000">
                <a:solidFill>
                  <a:schemeClr val="tx1"/>
                </a:solidFill>
                <a:latin typeface="Times New Roman" panose="02020603050405020304" pitchFamily="18" charset="0"/>
              </a:defRPr>
            </a:lvl2pPr>
            <a:lvl3pPr marL="1143000" indent="-228600" defTabSz="992188">
              <a:defRPr sz="2600" baseline="30000">
                <a:solidFill>
                  <a:schemeClr val="tx1"/>
                </a:solidFill>
                <a:latin typeface="Times New Roman" panose="02020603050405020304" pitchFamily="18" charset="0"/>
              </a:defRPr>
            </a:lvl3pPr>
            <a:lvl4pPr marL="1600200" indent="-228600" defTabSz="992188">
              <a:defRPr sz="2600" baseline="30000">
                <a:solidFill>
                  <a:schemeClr val="tx1"/>
                </a:solidFill>
                <a:latin typeface="Times New Roman" panose="02020603050405020304" pitchFamily="18" charset="0"/>
              </a:defRPr>
            </a:lvl4pPr>
            <a:lvl5pPr marL="2057400" indent="-228600" defTabSz="992188">
              <a:defRPr sz="2600" baseline="30000">
                <a:solidFill>
                  <a:schemeClr val="tx1"/>
                </a:solidFill>
                <a:latin typeface="Times New Roman" panose="02020603050405020304" pitchFamily="18" charset="0"/>
              </a:defRPr>
            </a:lvl5pPr>
            <a:lvl6pPr marL="2514600" indent="-228600" defTabSz="992188"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defTabSz="992188"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defTabSz="992188"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defTabSz="992188"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algn="ctr">
              <a:spcBef>
                <a:spcPts val="538"/>
              </a:spcBef>
              <a:spcAft>
                <a:spcPts val="538"/>
              </a:spcAft>
            </a:pPr>
            <a:r>
              <a:rPr lang="en-US" altLang="zh-CN" b="1" baseline="0">
                <a:solidFill>
                  <a:srgbClr val="000000"/>
                </a:solidFill>
                <a:latin typeface="Arial" panose="020B0604020202020204" pitchFamily="34" charset="0"/>
                <a:cs typeface="Arial" panose="020B0604020202020204" pitchFamily="34" charset="0"/>
              </a:rPr>
              <a:t>Nuclear Waste Immobilization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782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78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78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78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78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77834" grpId="0"/>
      <p:bldP spid="77835" grpId="0"/>
      <p:bldP spid="7783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162">
            <a:extLst>
              <a:ext uri="{FF2B5EF4-FFF2-40B4-BE49-F238E27FC236}">
                <a16:creationId xmlns:a16="http://schemas.microsoft.com/office/drawing/2014/main" id="{644C4C0A-0D62-3B45-8AA0-F3C32C26B47E}"/>
              </a:ext>
            </a:extLst>
          </p:cNvPr>
          <p:cNvSpPr>
            <a:spLocks noChangeArrowheads="1"/>
          </p:cNvSpPr>
          <p:nvPr/>
        </p:nvSpPr>
        <p:spPr bwMode="auto">
          <a:xfrm>
            <a:off x="0" y="0"/>
            <a:ext cx="10058400" cy="639763"/>
          </a:xfrm>
          <a:prstGeom prst="rect">
            <a:avLst/>
          </a:prstGeom>
          <a:gradFill rotWithShape="1">
            <a:gsLst>
              <a:gs pos="0">
                <a:srgbClr val="0066FF"/>
              </a:gs>
              <a:gs pos="100000">
                <a:srgbClr val="92D05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171" tIns="45583" rIns="91171" bIns="45583" anchor="ctr"/>
          <a:lstStyle>
            <a:lvl1pPr>
              <a:defRPr sz="2600" baseline="30000">
                <a:solidFill>
                  <a:schemeClr val="tx1"/>
                </a:solidFill>
                <a:latin typeface="Times New Roman" panose="02020603050405020304" pitchFamily="18" charset="0"/>
              </a:defRPr>
            </a:lvl1pPr>
            <a:lvl2pPr marL="742950" indent="-285750">
              <a:defRPr sz="2600" baseline="30000">
                <a:solidFill>
                  <a:schemeClr val="tx1"/>
                </a:solidFill>
                <a:latin typeface="Times New Roman" panose="02020603050405020304" pitchFamily="18" charset="0"/>
              </a:defRPr>
            </a:lvl2pPr>
            <a:lvl3pPr marL="1143000" indent="-228600">
              <a:defRPr sz="2600" baseline="30000">
                <a:solidFill>
                  <a:schemeClr val="tx1"/>
                </a:solidFill>
                <a:latin typeface="Times New Roman" panose="02020603050405020304" pitchFamily="18" charset="0"/>
              </a:defRPr>
            </a:lvl3pPr>
            <a:lvl4pPr marL="1600200" indent="-228600">
              <a:defRPr sz="2600" baseline="30000">
                <a:solidFill>
                  <a:schemeClr val="tx1"/>
                </a:solidFill>
                <a:latin typeface="Times New Roman" panose="02020603050405020304" pitchFamily="18" charset="0"/>
              </a:defRPr>
            </a:lvl4pPr>
            <a:lvl5pPr marL="2057400" indent="-228600">
              <a:defRPr sz="2600" baseline="3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eaLnBrk="1" hangingPunct="1"/>
            <a:endParaRPr lang="en-US" altLang="en-US">
              <a:solidFill>
                <a:srgbClr val="000000"/>
              </a:solidFill>
              <a:cs typeface="Arial" panose="020B0604020202020204" pitchFamily="34" charset="0"/>
            </a:endParaRPr>
          </a:p>
        </p:txBody>
      </p:sp>
      <p:sp>
        <p:nvSpPr>
          <p:cNvPr id="155650" name="Text Box 6">
            <a:extLst>
              <a:ext uri="{FF2B5EF4-FFF2-40B4-BE49-F238E27FC236}">
                <a16:creationId xmlns:a16="http://schemas.microsoft.com/office/drawing/2014/main" id="{3B2604B4-41AF-024F-99E6-C0E9EE7E025D}"/>
              </a:ext>
            </a:extLst>
          </p:cNvPr>
          <p:cNvSpPr txBox="1">
            <a:spLocks noChangeArrowheads="1"/>
          </p:cNvSpPr>
          <p:nvPr/>
        </p:nvSpPr>
        <p:spPr bwMode="auto">
          <a:xfrm>
            <a:off x="2743200" y="3973513"/>
            <a:ext cx="5121275" cy="23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89013">
              <a:spcBef>
                <a:spcPct val="20000"/>
              </a:spcBef>
              <a:buFont typeface="Arial" panose="020B0604020202020204" pitchFamily="34" charset="0"/>
              <a:buChar char="•"/>
              <a:defRPr sz="3500">
                <a:solidFill>
                  <a:schemeClr val="tx1"/>
                </a:solidFill>
                <a:latin typeface="Calibri" panose="020F0502020204030204" pitchFamily="34" charset="0"/>
              </a:defRPr>
            </a:lvl1pPr>
            <a:lvl2pPr marL="742950" indent="-285750" defTabSz="989013">
              <a:spcBef>
                <a:spcPct val="20000"/>
              </a:spcBef>
              <a:buFont typeface="Arial" panose="020B0604020202020204" pitchFamily="34" charset="0"/>
              <a:buChar char="–"/>
              <a:defRPr sz="3000">
                <a:solidFill>
                  <a:schemeClr val="tx1"/>
                </a:solidFill>
                <a:latin typeface="Calibri" panose="020F0502020204030204" pitchFamily="34" charset="0"/>
              </a:defRPr>
            </a:lvl2pPr>
            <a:lvl3pPr marL="1143000" indent="-228600" defTabSz="989013">
              <a:spcBef>
                <a:spcPct val="20000"/>
              </a:spcBef>
              <a:buFont typeface="Arial" panose="020B0604020202020204" pitchFamily="34" charset="0"/>
              <a:buChar char="•"/>
              <a:defRPr sz="2600">
                <a:solidFill>
                  <a:schemeClr val="tx1"/>
                </a:solidFill>
                <a:latin typeface="Calibri" panose="020F0502020204030204" pitchFamily="34" charset="0"/>
              </a:defRPr>
            </a:lvl3pPr>
            <a:lvl4pPr marL="1600200" indent="-228600" defTabSz="989013">
              <a:spcBef>
                <a:spcPct val="20000"/>
              </a:spcBef>
              <a:buFont typeface="Arial" panose="020B0604020202020204" pitchFamily="34" charset="0"/>
              <a:buChar char="–"/>
              <a:defRPr sz="2200">
                <a:solidFill>
                  <a:schemeClr val="tx1"/>
                </a:solidFill>
                <a:latin typeface="Calibri" panose="020F0502020204030204" pitchFamily="34" charset="0"/>
              </a:defRPr>
            </a:lvl4pPr>
            <a:lvl5pPr marL="2057400" indent="-228600" defTabSz="989013">
              <a:spcBef>
                <a:spcPct val="20000"/>
              </a:spcBef>
              <a:buFont typeface="Arial" panose="020B0604020202020204" pitchFamily="34" charset="0"/>
              <a:buChar char="»"/>
              <a:defRPr sz="2200">
                <a:solidFill>
                  <a:schemeClr val="tx1"/>
                </a:solidFill>
                <a:latin typeface="Calibri" panose="020F0502020204030204" pitchFamily="34" charset="0"/>
              </a:defRPr>
            </a:lvl5pPr>
            <a:lvl6pPr marL="2514600" indent="-228600" defTabSz="989013"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6pPr>
            <a:lvl7pPr marL="2971800" indent="-228600" defTabSz="989013"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7pPr>
            <a:lvl8pPr marL="3429000" indent="-228600" defTabSz="989013"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8pPr>
            <a:lvl9pPr marL="3886200" indent="-228600" defTabSz="989013"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9pPr>
          </a:lstStyle>
          <a:p>
            <a:pPr algn="ctr">
              <a:lnSpc>
                <a:spcPct val="85000"/>
              </a:lnSpc>
              <a:spcBef>
                <a:spcPct val="0"/>
              </a:spcBef>
              <a:buFontTx/>
              <a:buNone/>
            </a:pPr>
            <a:r>
              <a:rPr lang="el-GR" altLang="zh-CN" sz="1800" baseline="0">
                <a:solidFill>
                  <a:srgbClr val="000000"/>
                </a:solidFill>
                <a:latin typeface="Arial" panose="020B0604020202020204" pitchFamily="34" charset="0"/>
                <a:cs typeface="Arial" panose="020B0604020202020204" pitchFamily="34" charset="0"/>
              </a:rPr>
              <a:t>γ</a:t>
            </a:r>
            <a:r>
              <a:rPr lang="en-US" altLang="zh-CN" sz="1800" baseline="0">
                <a:solidFill>
                  <a:srgbClr val="000000"/>
                </a:solidFill>
                <a:latin typeface="Arial" panose="020B0604020202020204" pitchFamily="34" charset="0"/>
                <a:cs typeface="Arial" panose="020B0604020202020204" pitchFamily="34" charset="0"/>
              </a:rPr>
              <a:t>-ray irradiation impact on </a:t>
            </a:r>
            <a:r>
              <a:rPr lang="en-US" altLang="zh-CN" sz="1800" baseline="0">
                <a:solidFill>
                  <a:srgbClr val="FF0000"/>
                </a:solidFill>
                <a:latin typeface="Arial" panose="020B0604020202020204" pitchFamily="34" charset="0"/>
                <a:cs typeface="Arial" panose="020B0604020202020204" pitchFamily="34" charset="0"/>
              </a:rPr>
              <a:t>A</a:t>
            </a:r>
            <a:r>
              <a:rPr lang="en-US" altLang="zh-CN" sz="1800" baseline="-25000">
                <a:solidFill>
                  <a:srgbClr val="000000"/>
                </a:solidFill>
                <a:latin typeface="Arial" panose="020B0604020202020204" pitchFamily="34" charset="0"/>
                <a:cs typeface="Arial" panose="020B0604020202020204" pitchFamily="34" charset="0"/>
              </a:rPr>
              <a:t>2</a:t>
            </a:r>
            <a:r>
              <a:rPr lang="en-US" altLang="zh-CN" sz="1800" baseline="0">
                <a:solidFill>
                  <a:srgbClr val="000000"/>
                </a:solidFill>
                <a:latin typeface="Arial" panose="020B0604020202020204" pitchFamily="34" charset="0"/>
                <a:cs typeface="Arial" panose="020B0604020202020204" pitchFamily="34" charset="0"/>
              </a:rPr>
              <a:t>Hf</a:t>
            </a:r>
            <a:r>
              <a:rPr lang="en-US" altLang="zh-CN" sz="1800" baseline="-25000">
                <a:solidFill>
                  <a:srgbClr val="000000"/>
                </a:solidFill>
                <a:latin typeface="Arial" panose="020B0604020202020204" pitchFamily="34" charset="0"/>
                <a:cs typeface="Arial" panose="020B0604020202020204" pitchFamily="34" charset="0"/>
              </a:rPr>
              <a:t>2</a:t>
            </a:r>
            <a:r>
              <a:rPr lang="en-US" altLang="zh-CN" sz="1800" baseline="0">
                <a:solidFill>
                  <a:srgbClr val="000000"/>
                </a:solidFill>
                <a:latin typeface="Arial" panose="020B0604020202020204" pitchFamily="34" charset="0"/>
                <a:cs typeface="Arial" panose="020B0604020202020204" pitchFamily="34" charset="0"/>
              </a:rPr>
              <a:t>O</a:t>
            </a:r>
            <a:r>
              <a:rPr lang="en-US" altLang="zh-CN" sz="1800" baseline="-25000">
                <a:solidFill>
                  <a:srgbClr val="000000"/>
                </a:solidFill>
                <a:latin typeface="Arial" panose="020B0604020202020204" pitchFamily="34" charset="0"/>
                <a:cs typeface="Arial" panose="020B0604020202020204" pitchFamily="34" charset="0"/>
              </a:rPr>
              <a:t>7</a:t>
            </a:r>
            <a:r>
              <a:rPr lang="en-US" altLang="zh-CN" sz="1800" baseline="0">
                <a:solidFill>
                  <a:srgbClr val="000000"/>
                </a:solidFill>
                <a:latin typeface="Arial" panose="020B0604020202020204" pitchFamily="34" charset="0"/>
                <a:cs typeface="Arial" panose="020B0604020202020204" pitchFamily="34" charset="0"/>
              </a:rPr>
              <a:t>:5%Eu NPs</a:t>
            </a:r>
          </a:p>
        </p:txBody>
      </p:sp>
      <p:sp>
        <p:nvSpPr>
          <p:cNvPr id="155651" name="TextBox 1">
            <a:extLst>
              <a:ext uri="{FF2B5EF4-FFF2-40B4-BE49-F238E27FC236}">
                <a16:creationId xmlns:a16="http://schemas.microsoft.com/office/drawing/2014/main" id="{AE1846CC-E99D-504D-9954-FC875D449E03}"/>
              </a:ext>
            </a:extLst>
          </p:cNvPr>
          <p:cNvSpPr txBox="1">
            <a:spLocks noChangeArrowheads="1"/>
          </p:cNvSpPr>
          <p:nvPr/>
        </p:nvSpPr>
        <p:spPr bwMode="auto">
          <a:xfrm>
            <a:off x="3084513" y="6450013"/>
            <a:ext cx="5145087"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228" tIns="49612" rIns="99228" bIns="49612">
            <a:spAutoFit/>
          </a:bodyPr>
          <a:lstStyle>
            <a:lvl1pPr>
              <a:spcBef>
                <a:spcPct val="20000"/>
              </a:spcBef>
              <a:buFont typeface="Arial" panose="020B0604020202020204" pitchFamily="34" charset="0"/>
              <a:buChar char="•"/>
              <a:defRPr sz="35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3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6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2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2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9pPr>
          </a:lstStyle>
          <a:p>
            <a:pPr eaLnBrk="1" hangingPunct="1">
              <a:spcBef>
                <a:spcPct val="0"/>
              </a:spcBef>
              <a:buFontTx/>
              <a:buNone/>
            </a:pPr>
            <a:r>
              <a:rPr lang="en-US" altLang="en-US" sz="1500" baseline="0">
                <a:solidFill>
                  <a:srgbClr val="0000FF"/>
                </a:solidFill>
                <a:latin typeface="Arial" panose="020B0604020202020204" pitchFamily="34" charset="0"/>
                <a:ea typeface="ＭＳ Ｐゴシック" panose="020B0600070205080204" pitchFamily="34" charset="-128"/>
                <a:cs typeface="Arial" panose="020B0604020202020204" pitchFamily="34" charset="0"/>
              </a:rPr>
              <a:t>Collaborative work with Dr. Don Wall group at WSU</a:t>
            </a:r>
          </a:p>
        </p:txBody>
      </p:sp>
      <p:pic>
        <p:nvPicPr>
          <p:cNvPr id="155652" name="Picture 7">
            <a:extLst>
              <a:ext uri="{FF2B5EF4-FFF2-40B4-BE49-F238E27FC236}">
                <a16:creationId xmlns:a16="http://schemas.microsoft.com/office/drawing/2014/main" id="{6AF5211B-E65D-9649-AB70-5D59F1E0C8A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3138" y="1143000"/>
            <a:ext cx="817086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3" name="Rectangle 13">
            <a:extLst>
              <a:ext uri="{FF2B5EF4-FFF2-40B4-BE49-F238E27FC236}">
                <a16:creationId xmlns:a16="http://schemas.microsoft.com/office/drawing/2014/main" id="{ABBCF34E-F905-F142-BFA1-6DB27E1021F0}"/>
              </a:ext>
            </a:extLst>
          </p:cNvPr>
          <p:cNvSpPr>
            <a:spLocks noChangeArrowheads="1"/>
          </p:cNvSpPr>
          <p:nvPr/>
        </p:nvSpPr>
        <p:spPr bwMode="auto">
          <a:xfrm>
            <a:off x="5883275" y="1347788"/>
            <a:ext cx="457200" cy="27463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defTabSz="992188">
              <a:spcBef>
                <a:spcPct val="20000"/>
              </a:spcBef>
              <a:buFont typeface="Arial" panose="020B0604020202020204" pitchFamily="34" charset="0"/>
              <a:buChar char="•"/>
              <a:defRPr sz="3500">
                <a:solidFill>
                  <a:schemeClr val="tx1"/>
                </a:solidFill>
                <a:latin typeface="Calibri" panose="020F0502020204030204" pitchFamily="34" charset="0"/>
              </a:defRPr>
            </a:lvl1pPr>
            <a:lvl2pPr marL="806450" indent="-309563" defTabSz="992188">
              <a:spcBef>
                <a:spcPct val="20000"/>
              </a:spcBef>
              <a:buFont typeface="Arial" panose="020B0604020202020204" pitchFamily="34" charset="0"/>
              <a:buChar char="–"/>
              <a:defRPr sz="3000">
                <a:solidFill>
                  <a:schemeClr val="tx1"/>
                </a:solidFill>
                <a:latin typeface="Calibri" panose="020F0502020204030204" pitchFamily="34" charset="0"/>
              </a:defRPr>
            </a:lvl2pPr>
            <a:lvl3pPr marL="1241425" indent="-249238" defTabSz="992188">
              <a:spcBef>
                <a:spcPct val="20000"/>
              </a:spcBef>
              <a:buFont typeface="Arial" panose="020B0604020202020204" pitchFamily="34" charset="0"/>
              <a:buChar char="•"/>
              <a:defRPr sz="2600">
                <a:solidFill>
                  <a:schemeClr val="tx1"/>
                </a:solidFill>
                <a:latin typeface="Calibri" panose="020F0502020204030204" pitchFamily="34" charset="0"/>
              </a:defRPr>
            </a:lvl3pPr>
            <a:lvl4pPr marL="1736725" indent="-247650" defTabSz="992188">
              <a:spcBef>
                <a:spcPct val="20000"/>
              </a:spcBef>
              <a:buFont typeface="Arial" panose="020B0604020202020204" pitchFamily="34" charset="0"/>
              <a:buChar char="–"/>
              <a:defRPr sz="2200">
                <a:solidFill>
                  <a:schemeClr val="tx1"/>
                </a:solidFill>
                <a:latin typeface="Calibri" panose="020F0502020204030204" pitchFamily="34" charset="0"/>
              </a:defRPr>
            </a:lvl4pPr>
            <a:lvl5pPr marL="2233613" indent="-247650" defTabSz="992188">
              <a:spcBef>
                <a:spcPct val="20000"/>
              </a:spcBef>
              <a:buFont typeface="Arial" panose="020B0604020202020204" pitchFamily="34" charset="0"/>
              <a:buChar char="»"/>
              <a:defRPr sz="2200">
                <a:solidFill>
                  <a:schemeClr val="tx1"/>
                </a:solidFill>
                <a:latin typeface="Calibri" panose="020F0502020204030204" pitchFamily="34" charset="0"/>
              </a:defRPr>
            </a:lvl5pPr>
            <a:lvl6pPr marL="2690813" indent="-24765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6pPr>
            <a:lvl7pPr marL="3148013" indent="-24765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7pPr>
            <a:lvl8pPr marL="3605213" indent="-24765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8pPr>
            <a:lvl9pPr marL="4062413" indent="-24765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9pPr>
          </a:lstStyle>
          <a:p>
            <a:pPr>
              <a:spcBef>
                <a:spcPct val="0"/>
              </a:spcBef>
              <a:buFontTx/>
              <a:buNone/>
            </a:pPr>
            <a:endParaRPr lang="en-US" altLang="en-US" sz="2600">
              <a:latin typeface="Times New Roman" panose="02020603050405020304" pitchFamily="18" charset="0"/>
            </a:endParaRPr>
          </a:p>
        </p:txBody>
      </p:sp>
      <p:sp>
        <p:nvSpPr>
          <p:cNvPr id="155654" name="Rectangle 13">
            <a:extLst>
              <a:ext uri="{FF2B5EF4-FFF2-40B4-BE49-F238E27FC236}">
                <a16:creationId xmlns:a16="http://schemas.microsoft.com/office/drawing/2014/main" id="{05B932B8-7D79-C845-B79A-3E383F2AE85F}"/>
              </a:ext>
            </a:extLst>
          </p:cNvPr>
          <p:cNvSpPr>
            <a:spLocks noChangeArrowheads="1"/>
          </p:cNvSpPr>
          <p:nvPr/>
        </p:nvSpPr>
        <p:spPr bwMode="auto">
          <a:xfrm>
            <a:off x="1582738" y="1287463"/>
            <a:ext cx="457200" cy="27463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defTabSz="992188">
              <a:spcBef>
                <a:spcPct val="20000"/>
              </a:spcBef>
              <a:buFont typeface="Arial" panose="020B0604020202020204" pitchFamily="34" charset="0"/>
              <a:buChar char="•"/>
              <a:defRPr sz="3500">
                <a:solidFill>
                  <a:schemeClr val="tx1"/>
                </a:solidFill>
                <a:latin typeface="Calibri" panose="020F0502020204030204" pitchFamily="34" charset="0"/>
              </a:defRPr>
            </a:lvl1pPr>
            <a:lvl2pPr marL="806450" indent="-309563" defTabSz="992188">
              <a:spcBef>
                <a:spcPct val="20000"/>
              </a:spcBef>
              <a:buFont typeface="Arial" panose="020B0604020202020204" pitchFamily="34" charset="0"/>
              <a:buChar char="–"/>
              <a:defRPr sz="3000">
                <a:solidFill>
                  <a:schemeClr val="tx1"/>
                </a:solidFill>
                <a:latin typeface="Calibri" panose="020F0502020204030204" pitchFamily="34" charset="0"/>
              </a:defRPr>
            </a:lvl2pPr>
            <a:lvl3pPr marL="1241425" indent="-249238" defTabSz="992188">
              <a:spcBef>
                <a:spcPct val="20000"/>
              </a:spcBef>
              <a:buFont typeface="Arial" panose="020B0604020202020204" pitchFamily="34" charset="0"/>
              <a:buChar char="•"/>
              <a:defRPr sz="2600">
                <a:solidFill>
                  <a:schemeClr val="tx1"/>
                </a:solidFill>
                <a:latin typeface="Calibri" panose="020F0502020204030204" pitchFamily="34" charset="0"/>
              </a:defRPr>
            </a:lvl3pPr>
            <a:lvl4pPr marL="1736725" indent="-247650" defTabSz="992188">
              <a:spcBef>
                <a:spcPct val="20000"/>
              </a:spcBef>
              <a:buFont typeface="Arial" panose="020B0604020202020204" pitchFamily="34" charset="0"/>
              <a:buChar char="–"/>
              <a:defRPr sz="2200">
                <a:solidFill>
                  <a:schemeClr val="tx1"/>
                </a:solidFill>
                <a:latin typeface="Calibri" panose="020F0502020204030204" pitchFamily="34" charset="0"/>
              </a:defRPr>
            </a:lvl4pPr>
            <a:lvl5pPr marL="2233613" indent="-247650" defTabSz="992188">
              <a:spcBef>
                <a:spcPct val="20000"/>
              </a:spcBef>
              <a:buFont typeface="Arial" panose="020B0604020202020204" pitchFamily="34" charset="0"/>
              <a:buChar char="»"/>
              <a:defRPr sz="2200">
                <a:solidFill>
                  <a:schemeClr val="tx1"/>
                </a:solidFill>
                <a:latin typeface="Calibri" panose="020F0502020204030204" pitchFamily="34" charset="0"/>
              </a:defRPr>
            </a:lvl5pPr>
            <a:lvl6pPr marL="2690813" indent="-24765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6pPr>
            <a:lvl7pPr marL="3148013" indent="-24765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7pPr>
            <a:lvl8pPr marL="3605213" indent="-24765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8pPr>
            <a:lvl9pPr marL="4062413" indent="-24765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9pPr>
          </a:lstStyle>
          <a:p>
            <a:pPr>
              <a:spcBef>
                <a:spcPct val="0"/>
              </a:spcBef>
              <a:buFontTx/>
              <a:buNone/>
            </a:pPr>
            <a:endParaRPr lang="en-US" altLang="en-US" sz="2600">
              <a:latin typeface="Times New Roman" panose="02020603050405020304" pitchFamily="18" charset="0"/>
            </a:endParaRPr>
          </a:p>
        </p:txBody>
      </p:sp>
      <p:sp>
        <p:nvSpPr>
          <p:cNvPr id="78856" name="Rectangle 1">
            <a:extLst>
              <a:ext uri="{FF2B5EF4-FFF2-40B4-BE49-F238E27FC236}">
                <a16:creationId xmlns:a16="http://schemas.microsoft.com/office/drawing/2014/main" id="{775804C8-3AEF-3841-9762-C8C7A2A881C2}"/>
              </a:ext>
            </a:extLst>
          </p:cNvPr>
          <p:cNvSpPr>
            <a:spLocks noChangeArrowheads="1"/>
          </p:cNvSpPr>
          <p:nvPr/>
        </p:nvSpPr>
        <p:spPr bwMode="auto">
          <a:xfrm>
            <a:off x="30163" y="6858000"/>
            <a:ext cx="10028237" cy="400050"/>
          </a:xfrm>
          <a:prstGeom prst="rect">
            <a:avLst/>
          </a:prstGeom>
          <a:noFill/>
          <a:ln>
            <a:noFill/>
          </a:ln>
        </p:spPr>
        <p:txBody>
          <a:bodyPr>
            <a:spAutoFit/>
          </a:bodyPr>
          <a:lstStyle/>
          <a:p>
            <a:pPr>
              <a:defRPr/>
            </a:pPr>
            <a:r>
              <a:rPr lang="en-US" altLang="en-US" sz="1000" baseline="0" dirty="0">
                <a:solidFill>
                  <a:schemeClr val="bg1">
                    <a:lumMod val="75000"/>
                  </a:schemeClr>
                </a:solidFill>
                <a:latin typeface="Arial" panose="020B0604020202020204" pitchFamily="34" charset="0"/>
                <a:ea typeface="SimSun" panose="02010600030101010101" pitchFamily="2" charset="-122"/>
                <a:cs typeface="Arial" panose="020B0604020202020204" pitchFamily="34" charset="0"/>
              </a:rPr>
              <a:t>Victoria </a:t>
            </a:r>
            <a:r>
              <a:rPr lang="en-US" altLang="en-US" sz="1000" baseline="0" dirty="0" err="1">
                <a:solidFill>
                  <a:schemeClr val="bg1">
                    <a:lumMod val="75000"/>
                  </a:schemeClr>
                </a:solidFill>
                <a:latin typeface="Arial" panose="020B0604020202020204" pitchFamily="34" charset="0"/>
                <a:ea typeface="SimSun" panose="02010600030101010101" pitchFamily="2" charset="-122"/>
                <a:cs typeface="Arial" panose="020B0604020202020204" pitchFamily="34" charset="0"/>
              </a:rPr>
              <a:t>Trummel</a:t>
            </a:r>
            <a:r>
              <a:rPr lang="en-US" altLang="en-US" sz="1000" baseline="0" dirty="0">
                <a:solidFill>
                  <a:schemeClr val="bg1">
                    <a:lumMod val="75000"/>
                  </a:schemeClr>
                </a:solidFill>
                <a:latin typeface="Arial" panose="020B0604020202020204" pitchFamily="34" charset="0"/>
                <a:ea typeface="SimSun" panose="02010600030101010101" pitchFamily="2" charset="-122"/>
                <a:cs typeface="Arial" panose="020B0604020202020204" pitchFamily="34" charset="0"/>
              </a:rPr>
              <a:t>, Santosh K. Gupta, Madhab </a:t>
            </a:r>
            <a:r>
              <a:rPr lang="en-US" altLang="en-US" sz="1000" baseline="0" dirty="0" err="1">
                <a:solidFill>
                  <a:schemeClr val="bg1">
                    <a:lumMod val="75000"/>
                  </a:schemeClr>
                </a:solidFill>
                <a:latin typeface="Arial" panose="020B0604020202020204" pitchFamily="34" charset="0"/>
                <a:ea typeface="SimSun" panose="02010600030101010101" pitchFamily="2" charset="-122"/>
                <a:cs typeface="Arial" panose="020B0604020202020204" pitchFamily="34" charset="0"/>
              </a:rPr>
              <a:t>Pokhrel</a:t>
            </a:r>
            <a:r>
              <a:rPr lang="en-US" altLang="en-US" sz="1000" baseline="0" dirty="0">
                <a:solidFill>
                  <a:schemeClr val="bg1">
                    <a:lumMod val="75000"/>
                  </a:schemeClr>
                </a:solidFill>
                <a:latin typeface="Arial" panose="020B0604020202020204" pitchFamily="34" charset="0"/>
                <a:ea typeface="SimSun" panose="02010600030101010101" pitchFamily="2" charset="-122"/>
                <a:cs typeface="Arial" panose="020B0604020202020204" pitchFamily="34" charset="0"/>
              </a:rPr>
              <a:t>, Donald Wall, and Yuanbing Mao, Investigating the impact of gamma radiation on structural and optical properties of Eu</a:t>
            </a:r>
            <a:r>
              <a:rPr lang="en-US" altLang="en-US" sz="1000" dirty="0">
                <a:solidFill>
                  <a:schemeClr val="bg1">
                    <a:lumMod val="75000"/>
                  </a:schemeClr>
                </a:solidFill>
                <a:latin typeface="Arial" panose="020B0604020202020204" pitchFamily="34" charset="0"/>
                <a:ea typeface="SimSun" panose="02010600030101010101" pitchFamily="2" charset="-122"/>
                <a:cs typeface="Arial" panose="020B0604020202020204" pitchFamily="34" charset="0"/>
              </a:rPr>
              <a:t>3+</a:t>
            </a:r>
            <a:r>
              <a:rPr lang="en-US" altLang="en-US" sz="1000" baseline="0" dirty="0">
                <a:solidFill>
                  <a:schemeClr val="bg1">
                    <a:lumMod val="75000"/>
                  </a:schemeClr>
                </a:solidFill>
                <a:latin typeface="Arial" panose="020B0604020202020204" pitchFamily="34" charset="0"/>
                <a:ea typeface="SimSun" panose="02010600030101010101" pitchFamily="2" charset="-122"/>
                <a:cs typeface="Arial" panose="020B0604020202020204" pitchFamily="34" charset="0"/>
              </a:rPr>
              <a:t> doped rare-earth </a:t>
            </a:r>
            <a:r>
              <a:rPr lang="en-US" altLang="en-US" sz="1000" baseline="0" dirty="0" err="1">
                <a:solidFill>
                  <a:schemeClr val="bg1">
                    <a:lumMod val="75000"/>
                  </a:schemeClr>
                </a:solidFill>
                <a:latin typeface="Arial" panose="020B0604020202020204" pitchFamily="34" charset="0"/>
                <a:ea typeface="SimSun" panose="02010600030101010101" pitchFamily="2" charset="-122"/>
                <a:cs typeface="Arial" panose="020B0604020202020204" pitchFamily="34" charset="0"/>
              </a:rPr>
              <a:t>hafnate</a:t>
            </a:r>
            <a:r>
              <a:rPr lang="en-US" altLang="en-US" sz="1000" baseline="0" dirty="0">
                <a:solidFill>
                  <a:schemeClr val="bg1">
                    <a:lumMod val="75000"/>
                  </a:schemeClr>
                </a:solidFill>
                <a:latin typeface="Arial" panose="020B0604020202020204" pitchFamily="34" charset="0"/>
                <a:ea typeface="SimSun" panose="02010600030101010101" pitchFamily="2" charset="-122"/>
                <a:cs typeface="Arial" panose="020B0604020202020204" pitchFamily="34" charset="0"/>
              </a:rPr>
              <a:t> pyrochlore nanocrystals,</a:t>
            </a:r>
            <a:r>
              <a:rPr lang="en-US" altLang="en-US" sz="1000" i="1" baseline="0" dirty="0">
                <a:solidFill>
                  <a:schemeClr val="bg1">
                    <a:lumMod val="75000"/>
                  </a:schemeClr>
                </a:solidFill>
                <a:latin typeface="Arial" panose="020B0604020202020204" pitchFamily="34" charset="0"/>
                <a:ea typeface="SimSun" panose="02010600030101010101" pitchFamily="2" charset="-122"/>
                <a:cs typeface="Arial" panose="020B0604020202020204" pitchFamily="34" charset="0"/>
              </a:rPr>
              <a:t> Journal of Luminescence</a:t>
            </a:r>
            <a:r>
              <a:rPr lang="en-US" altLang="en-US" sz="1000" baseline="0" dirty="0">
                <a:solidFill>
                  <a:schemeClr val="bg1">
                    <a:lumMod val="75000"/>
                  </a:schemeClr>
                </a:solidFill>
                <a:latin typeface="Arial" panose="020B0604020202020204" pitchFamily="34" charset="0"/>
                <a:ea typeface="SimSun" panose="02010600030101010101" pitchFamily="2" charset="-122"/>
                <a:cs typeface="Arial" panose="020B0604020202020204" pitchFamily="34" charset="0"/>
              </a:rPr>
              <a:t>, </a:t>
            </a:r>
            <a:r>
              <a:rPr lang="en-US" altLang="en-US" sz="1000" b="1" baseline="0" dirty="0">
                <a:solidFill>
                  <a:schemeClr val="bg1">
                    <a:lumMod val="75000"/>
                  </a:schemeClr>
                </a:solidFill>
                <a:latin typeface="Arial" panose="020B0604020202020204" pitchFamily="34" charset="0"/>
                <a:ea typeface="SimSun" panose="02010600030101010101" pitchFamily="2" charset="-122"/>
                <a:cs typeface="Arial" panose="020B0604020202020204" pitchFamily="34" charset="0"/>
              </a:rPr>
              <a:t>2019</a:t>
            </a:r>
            <a:r>
              <a:rPr lang="en-US" altLang="en-US" sz="1000" baseline="0" dirty="0">
                <a:solidFill>
                  <a:schemeClr val="bg1">
                    <a:lumMod val="75000"/>
                  </a:schemeClr>
                </a:solidFill>
                <a:latin typeface="Arial" panose="020B0604020202020204" pitchFamily="34" charset="0"/>
                <a:ea typeface="SimSun" panose="02010600030101010101" pitchFamily="2" charset="-122"/>
                <a:cs typeface="Arial" panose="020B0604020202020204" pitchFamily="34" charset="0"/>
              </a:rPr>
              <a:t>, </a:t>
            </a:r>
            <a:r>
              <a:rPr lang="en-US" altLang="en-US" sz="1000" i="1" baseline="0" dirty="0">
                <a:solidFill>
                  <a:schemeClr val="bg1">
                    <a:lumMod val="75000"/>
                  </a:schemeClr>
                </a:solidFill>
                <a:latin typeface="Arial" panose="020B0604020202020204" pitchFamily="34" charset="0"/>
                <a:ea typeface="SimSun" panose="02010600030101010101" pitchFamily="2" charset="-122"/>
                <a:cs typeface="Arial" panose="020B0604020202020204" pitchFamily="34" charset="0"/>
              </a:rPr>
              <a:t>207</a:t>
            </a:r>
            <a:r>
              <a:rPr lang="en-US" altLang="en-US" sz="1000" baseline="0" dirty="0">
                <a:solidFill>
                  <a:schemeClr val="bg1">
                    <a:lumMod val="75000"/>
                  </a:schemeClr>
                </a:solidFill>
                <a:latin typeface="Arial" panose="020B0604020202020204" pitchFamily="34" charset="0"/>
                <a:ea typeface="SimSun" panose="02010600030101010101" pitchFamily="2" charset="-122"/>
                <a:cs typeface="Arial" panose="020B0604020202020204" pitchFamily="34" charset="0"/>
              </a:rPr>
              <a:t>, 1-13.</a:t>
            </a:r>
          </a:p>
        </p:txBody>
      </p:sp>
      <p:sp>
        <p:nvSpPr>
          <p:cNvPr id="155656" name="Text Box 298">
            <a:extLst>
              <a:ext uri="{FF2B5EF4-FFF2-40B4-BE49-F238E27FC236}">
                <a16:creationId xmlns:a16="http://schemas.microsoft.com/office/drawing/2014/main" id="{B0B3AC8B-9A68-FA49-81A7-C12C5BCBE6F3}"/>
              </a:ext>
            </a:extLst>
          </p:cNvPr>
          <p:cNvSpPr txBox="1">
            <a:spLocks noChangeArrowheads="1"/>
          </p:cNvSpPr>
          <p:nvPr/>
        </p:nvSpPr>
        <p:spPr bwMode="auto">
          <a:xfrm>
            <a:off x="952500" y="4630738"/>
            <a:ext cx="8420100" cy="1238250"/>
          </a:xfrm>
          <a:prstGeom prst="rect">
            <a:avLst/>
          </a:prstGeom>
          <a:solidFill>
            <a:srgbClr val="EAEAEA"/>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9144" tIns="49474" rIns="9144" bIns="49474">
            <a:spAutoFit/>
          </a:bodyPr>
          <a:lstStyle>
            <a:lvl1pPr marL="228600" indent="-228600">
              <a:defRPr sz="2600" baseline="30000">
                <a:solidFill>
                  <a:schemeClr val="tx1"/>
                </a:solidFill>
                <a:latin typeface="Times New Roman" panose="02020603050405020304" pitchFamily="18" charset="0"/>
              </a:defRPr>
            </a:lvl1pPr>
            <a:lvl2pPr marL="742950" indent="-285750">
              <a:defRPr sz="2600" baseline="30000">
                <a:solidFill>
                  <a:schemeClr val="tx1"/>
                </a:solidFill>
                <a:latin typeface="Times New Roman" panose="02020603050405020304" pitchFamily="18" charset="0"/>
              </a:defRPr>
            </a:lvl2pPr>
            <a:lvl3pPr marL="1143000" indent="-228600">
              <a:defRPr sz="2600" baseline="30000">
                <a:solidFill>
                  <a:schemeClr val="tx1"/>
                </a:solidFill>
                <a:latin typeface="Times New Roman" panose="02020603050405020304" pitchFamily="18" charset="0"/>
              </a:defRPr>
            </a:lvl3pPr>
            <a:lvl4pPr marL="1600200" indent="-228600">
              <a:defRPr sz="2600" baseline="30000">
                <a:solidFill>
                  <a:schemeClr val="tx1"/>
                </a:solidFill>
                <a:latin typeface="Times New Roman" panose="02020603050405020304" pitchFamily="18" charset="0"/>
              </a:defRPr>
            </a:lvl4pPr>
            <a:lvl5pPr marL="2057400" indent="-228600">
              <a:defRPr sz="2600" baseline="3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a:spcAft>
                <a:spcPts val="600"/>
              </a:spcAft>
              <a:buFont typeface="Wingdings" pitchFamily="2" charset="2"/>
              <a:buChar char="Ø"/>
            </a:pPr>
            <a:r>
              <a:rPr lang="en-US" altLang="zh-CN" sz="1600" baseline="0">
                <a:solidFill>
                  <a:srgbClr val="0000FF"/>
                </a:solidFill>
                <a:latin typeface="Arial" panose="020B0604020202020204" pitchFamily="34" charset="0"/>
                <a:cs typeface="Arial" panose="020B0604020202020204" pitchFamily="34" charset="0"/>
              </a:rPr>
              <a:t>Fascinating behavior from lanthanum (f</a:t>
            </a:r>
            <a:r>
              <a:rPr lang="en-US" altLang="zh-CN" sz="1600">
                <a:solidFill>
                  <a:srgbClr val="0000FF"/>
                </a:solidFill>
                <a:latin typeface="Arial" panose="020B0604020202020204" pitchFamily="34" charset="0"/>
                <a:cs typeface="Arial" panose="020B0604020202020204" pitchFamily="34" charset="0"/>
              </a:rPr>
              <a:t>0</a:t>
            </a:r>
            <a:r>
              <a:rPr lang="en-US" altLang="zh-CN" sz="1600" baseline="0">
                <a:solidFill>
                  <a:srgbClr val="0000FF"/>
                </a:solidFill>
                <a:latin typeface="Arial" panose="020B0604020202020204" pitchFamily="34" charset="0"/>
                <a:cs typeface="Arial" panose="020B0604020202020204" pitchFamily="34" charset="0"/>
              </a:rPr>
              <a:t>) hafnate and lutetium (f</a:t>
            </a:r>
            <a:r>
              <a:rPr lang="en-US" altLang="zh-CN" sz="1600">
                <a:solidFill>
                  <a:srgbClr val="0000FF"/>
                </a:solidFill>
                <a:latin typeface="Arial" panose="020B0604020202020204" pitchFamily="34" charset="0"/>
                <a:cs typeface="Arial" panose="020B0604020202020204" pitchFamily="34" charset="0"/>
              </a:rPr>
              <a:t>14</a:t>
            </a:r>
            <a:r>
              <a:rPr lang="en-US" altLang="zh-CN" sz="1600" baseline="0">
                <a:solidFill>
                  <a:srgbClr val="0000FF"/>
                </a:solidFill>
                <a:latin typeface="Arial" panose="020B0604020202020204" pitchFamily="34" charset="0"/>
                <a:cs typeface="Arial" panose="020B0604020202020204" pitchFamily="34" charset="0"/>
              </a:rPr>
              <a:t>) hafnate</a:t>
            </a:r>
          </a:p>
          <a:p>
            <a:pPr>
              <a:spcAft>
                <a:spcPts val="600"/>
              </a:spcAft>
              <a:buFont typeface="Wingdings" pitchFamily="2" charset="2"/>
              <a:buChar char="Ø"/>
            </a:pPr>
            <a:r>
              <a:rPr lang="en-US" altLang="zh-CN" sz="1600" baseline="0">
                <a:solidFill>
                  <a:srgbClr val="0000FF"/>
                </a:solidFill>
                <a:latin typeface="Arial" panose="020B0604020202020204" pitchFamily="34" charset="0"/>
                <a:cs typeface="Arial" panose="020B0604020202020204" pitchFamily="34" charset="0"/>
              </a:rPr>
              <a:t>Two extreme compositions with the maximum and minimum ionic radius ratio </a:t>
            </a:r>
            <a:r>
              <a:rPr lang="en-US" altLang="zh-CN" sz="1600" i="1" baseline="0">
                <a:solidFill>
                  <a:srgbClr val="0000FF"/>
                </a:solidFill>
                <a:latin typeface="Arial" panose="020B0604020202020204" pitchFamily="34" charset="0"/>
                <a:cs typeface="Arial" panose="020B0604020202020204" pitchFamily="34" charset="0"/>
              </a:rPr>
              <a:t>r</a:t>
            </a:r>
            <a:r>
              <a:rPr lang="en-US" altLang="zh-CN" sz="1600" baseline="-25000">
                <a:solidFill>
                  <a:srgbClr val="0000FF"/>
                </a:solidFill>
                <a:latin typeface="Arial" panose="020B0604020202020204" pitchFamily="34" charset="0"/>
                <a:cs typeface="Arial" panose="020B0604020202020204" pitchFamily="34" charset="0"/>
              </a:rPr>
              <a:t>RE</a:t>
            </a:r>
            <a:r>
              <a:rPr lang="en-US" altLang="zh-CN" sz="1600" baseline="0">
                <a:solidFill>
                  <a:srgbClr val="0000FF"/>
                </a:solidFill>
                <a:latin typeface="Arial" panose="020B0604020202020204" pitchFamily="34" charset="0"/>
                <a:cs typeface="Arial" panose="020B0604020202020204" pitchFamily="34" charset="0"/>
              </a:rPr>
              <a:t>/</a:t>
            </a:r>
            <a:r>
              <a:rPr lang="en-US" altLang="zh-CN" sz="1600" i="1" baseline="0">
                <a:solidFill>
                  <a:srgbClr val="0000FF"/>
                </a:solidFill>
                <a:latin typeface="Arial" panose="020B0604020202020204" pitchFamily="34" charset="0"/>
                <a:cs typeface="Arial" panose="020B0604020202020204" pitchFamily="34" charset="0"/>
              </a:rPr>
              <a:t>r</a:t>
            </a:r>
            <a:r>
              <a:rPr lang="en-US" altLang="zh-CN" sz="1600" baseline="-25000">
                <a:solidFill>
                  <a:srgbClr val="0000FF"/>
                </a:solidFill>
                <a:latin typeface="Arial" panose="020B0604020202020204" pitchFamily="34" charset="0"/>
                <a:cs typeface="Arial" panose="020B0604020202020204" pitchFamily="34" charset="0"/>
              </a:rPr>
              <a:t>Hf</a:t>
            </a:r>
            <a:r>
              <a:rPr lang="en-US" altLang="zh-CN" sz="1600" baseline="0">
                <a:solidFill>
                  <a:srgbClr val="0000FF"/>
                </a:solidFill>
                <a:latin typeface="Arial" panose="020B0604020202020204" pitchFamily="34" charset="0"/>
                <a:cs typeface="Arial" panose="020B0604020202020204" pitchFamily="34" charset="0"/>
              </a:rPr>
              <a:t> of the studied RE</a:t>
            </a:r>
            <a:r>
              <a:rPr lang="en-US" altLang="zh-CN" sz="1600" baseline="-25000">
                <a:solidFill>
                  <a:srgbClr val="0000FF"/>
                </a:solidFill>
                <a:latin typeface="Arial" panose="020B0604020202020204" pitchFamily="34" charset="0"/>
                <a:cs typeface="Arial" panose="020B0604020202020204" pitchFamily="34" charset="0"/>
              </a:rPr>
              <a:t>2</a:t>
            </a:r>
            <a:r>
              <a:rPr lang="en-US" altLang="zh-CN" sz="1600" baseline="0">
                <a:solidFill>
                  <a:srgbClr val="0000FF"/>
                </a:solidFill>
                <a:latin typeface="Arial" panose="020B0604020202020204" pitchFamily="34" charset="0"/>
                <a:cs typeface="Arial" panose="020B0604020202020204" pitchFamily="34" charset="0"/>
              </a:rPr>
              <a:t>Hf</a:t>
            </a:r>
            <a:r>
              <a:rPr lang="en-US" altLang="zh-CN" sz="1600" baseline="-25000">
                <a:solidFill>
                  <a:srgbClr val="0000FF"/>
                </a:solidFill>
                <a:latin typeface="Arial" panose="020B0604020202020204" pitchFamily="34" charset="0"/>
                <a:cs typeface="Arial" panose="020B0604020202020204" pitchFamily="34" charset="0"/>
              </a:rPr>
              <a:t>2</a:t>
            </a:r>
            <a:r>
              <a:rPr lang="en-US" altLang="zh-CN" sz="1600" baseline="0">
                <a:solidFill>
                  <a:srgbClr val="0000FF"/>
                </a:solidFill>
                <a:latin typeface="Arial" panose="020B0604020202020204" pitchFamily="34" charset="0"/>
                <a:cs typeface="Arial" panose="020B0604020202020204" pitchFamily="34" charset="0"/>
              </a:rPr>
              <a:t>O</a:t>
            </a:r>
            <a:r>
              <a:rPr lang="en-US" altLang="zh-CN" sz="1600" baseline="-25000">
                <a:solidFill>
                  <a:srgbClr val="0000FF"/>
                </a:solidFill>
                <a:latin typeface="Arial" panose="020B0604020202020204" pitchFamily="34" charset="0"/>
                <a:cs typeface="Arial" panose="020B0604020202020204" pitchFamily="34" charset="0"/>
              </a:rPr>
              <a:t>7</a:t>
            </a:r>
            <a:r>
              <a:rPr lang="en-US" altLang="zh-CN" sz="1600" baseline="0">
                <a:solidFill>
                  <a:srgbClr val="0000FF"/>
                </a:solidFill>
                <a:latin typeface="Arial" panose="020B0604020202020204" pitchFamily="34" charset="0"/>
                <a:cs typeface="Arial" panose="020B0604020202020204" pitchFamily="34" charset="0"/>
              </a:rPr>
              <a:t>:5%Eu NPs</a:t>
            </a:r>
          </a:p>
          <a:p>
            <a:pPr>
              <a:spcAft>
                <a:spcPts val="600"/>
              </a:spcAft>
              <a:buFont typeface="Wingdings" pitchFamily="2" charset="2"/>
              <a:buChar char="Ø"/>
            </a:pPr>
            <a:r>
              <a:rPr lang="en-US" altLang="zh-CN" sz="1600" baseline="0">
                <a:solidFill>
                  <a:srgbClr val="0000FF"/>
                </a:solidFill>
                <a:latin typeface="Arial" panose="020B0604020202020204" pitchFamily="34" charset="0"/>
                <a:cs typeface="Arial" panose="020B0604020202020204" pitchFamily="34" charset="0"/>
              </a:rPr>
              <a:t>Beneficial for fundamental U chemistry and nuclear industry</a:t>
            </a:r>
            <a:endParaRPr lang="es-ES" altLang="zh-CN" sz="1600" baseline="0">
              <a:solidFill>
                <a:srgbClr val="0000FF"/>
              </a:solidFill>
              <a:latin typeface="Arial" panose="020B0604020202020204" pitchFamily="34" charset="0"/>
              <a:cs typeface="Arial" panose="020B0604020202020204" pitchFamily="34" charset="0"/>
            </a:endParaRPr>
          </a:p>
        </p:txBody>
      </p:sp>
      <p:sp>
        <p:nvSpPr>
          <p:cNvPr id="155657" name="Text Box 22">
            <a:extLst>
              <a:ext uri="{FF2B5EF4-FFF2-40B4-BE49-F238E27FC236}">
                <a16:creationId xmlns:a16="http://schemas.microsoft.com/office/drawing/2014/main" id="{97BA3928-7B6C-4F4A-8C3D-38D47CA6D53D}"/>
              </a:ext>
            </a:extLst>
          </p:cNvPr>
          <p:cNvSpPr txBox="1">
            <a:spLocks noChangeArrowheads="1"/>
          </p:cNvSpPr>
          <p:nvPr/>
        </p:nvSpPr>
        <p:spPr bwMode="auto">
          <a:xfrm>
            <a:off x="0" y="65088"/>
            <a:ext cx="10058400"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987" tIns="49492" rIns="98987" bIns="49492">
            <a:spAutoFit/>
          </a:bodyPr>
          <a:lstStyle>
            <a:lvl1pPr defTabSz="992188">
              <a:defRPr sz="2600" baseline="30000">
                <a:solidFill>
                  <a:schemeClr val="tx1"/>
                </a:solidFill>
                <a:latin typeface="Times New Roman" panose="02020603050405020304" pitchFamily="18" charset="0"/>
              </a:defRPr>
            </a:lvl1pPr>
            <a:lvl2pPr marL="742950" indent="-285750" defTabSz="992188">
              <a:defRPr sz="2600" baseline="30000">
                <a:solidFill>
                  <a:schemeClr val="tx1"/>
                </a:solidFill>
                <a:latin typeface="Times New Roman" panose="02020603050405020304" pitchFamily="18" charset="0"/>
              </a:defRPr>
            </a:lvl2pPr>
            <a:lvl3pPr marL="1143000" indent="-228600" defTabSz="992188">
              <a:defRPr sz="2600" baseline="30000">
                <a:solidFill>
                  <a:schemeClr val="tx1"/>
                </a:solidFill>
                <a:latin typeface="Times New Roman" panose="02020603050405020304" pitchFamily="18" charset="0"/>
              </a:defRPr>
            </a:lvl3pPr>
            <a:lvl4pPr marL="1600200" indent="-228600" defTabSz="992188">
              <a:defRPr sz="2600" baseline="30000">
                <a:solidFill>
                  <a:schemeClr val="tx1"/>
                </a:solidFill>
                <a:latin typeface="Times New Roman" panose="02020603050405020304" pitchFamily="18" charset="0"/>
              </a:defRPr>
            </a:lvl4pPr>
            <a:lvl5pPr marL="2057400" indent="-228600" defTabSz="992188">
              <a:defRPr sz="2600" baseline="30000">
                <a:solidFill>
                  <a:schemeClr val="tx1"/>
                </a:solidFill>
                <a:latin typeface="Times New Roman" panose="02020603050405020304" pitchFamily="18" charset="0"/>
              </a:defRPr>
            </a:lvl5pPr>
            <a:lvl6pPr marL="2514600" indent="-228600" defTabSz="992188"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defTabSz="992188"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defTabSz="992188"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defTabSz="992188"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algn="ctr">
              <a:spcBef>
                <a:spcPts val="538"/>
              </a:spcBef>
              <a:spcAft>
                <a:spcPts val="538"/>
              </a:spcAft>
            </a:pPr>
            <a:r>
              <a:rPr lang="en-US" altLang="zh-CN" b="1" baseline="0">
                <a:solidFill>
                  <a:srgbClr val="000000"/>
                </a:solidFill>
                <a:latin typeface="Arial" panose="020B0604020202020204" pitchFamily="34" charset="0"/>
                <a:cs typeface="Arial" panose="020B0604020202020204" pitchFamily="34" charset="0"/>
              </a:rPr>
              <a:t>Nuclear Waste Immobilization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162">
            <a:extLst>
              <a:ext uri="{FF2B5EF4-FFF2-40B4-BE49-F238E27FC236}">
                <a16:creationId xmlns:a16="http://schemas.microsoft.com/office/drawing/2014/main" id="{9471B7DF-2D8D-7E47-9397-DBE2803D98F1}"/>
              </a:ext>
            </a:extLst>
          </p:cNvPr>
          <p:cNvSpPr>
            <a:spLocks noChangeArrowheads="1"/>
          </p:cNvSpPr>
          <p:nvPr/>
        </p:nvSpPr>
        <p:spPr bwMode="auto">
          <a:xfrm>
            <a:off x="0" y="0"/>
            <a:ext cx="10058400" cy="639763"/>
          </a:xfrm>
          <a:prstGeom prst="rect">
            <a:avLst/>
          </a:prstGeom>
          <a:gradFill rotWithShape="1">
            <a:gsLst>
              <a:gs pos="0">
                <a:srgbClr val="0066FF"/>
              </a:gs>
              <a:gs pos="100000">
                <a:srgbClr val="92D05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171" tIns="45583" rIns="91171" bIns="45583" anchor="ctr"/>
          <a:lstStyle>
            <a:lvl1pPr>
              <a:defRPr sz="2600" baseline="30000">
                <a:solidFill>
                  <a:schemeClr val="tx1"/>
                </a:solidFill>
                <a:latin typeface="Times New Roman" panose="02020603050405020304" pitchFamily="18" charset="0"/>
              </a:defRPr>
            </a:lvl1pPr>
            <a:lvl2pPr marL="742950" indent="-285750">
              <a:defRPr sz="2600" baseline="30000">
                <a:solidFill>
                  <a:schemeClr val="tx1"/>
                </a:solidFill>
                <a:latin typeface="Times New Roman" panose="02020603050405020304" pitchFamily="18" charset="0"/>
              </a:defRPr>
            </a:lvl2pPr>
            <a:lvl3pPr marL="1143000" indent="-228600">
              <a:defRPr sz="2600" baseline="30000">
                <a:solidFill>
                  <a:schemeClr val="tx1"/>
                </a:solidFill>
                <a:latin typeface="Times New Roman" panose="02020603050405020304" pitchFamily="18" charset="0"/>
              </a:defRPr>
            </a:lvl3pPr>
            <a:lvl4pPr marL="1600200" indent="-228600">
              <a:defRPr sz="2600" baseline="30000">
                <a:solidFill>
                  <a:schemeClr val="tx1"/>
                </a:solidFill>
                <a:latin typeface="Times New Roman" panose="02020603050405020304" pitchFamily="18" charset="0"/>
              </a:defRPr>
            </a:lvl4pPr>
            <a:lvl5pPr marL="2057400" indent="-228600">
              <a:defRPr sz="2600" baseline="3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eaLnBrk="1" hangingPunct="1"/>
            <a:endParaRPr lang="en-US" altLang="en-US">
              <a:solidFill>
                <a:srgbClr val="000000"/>
              </a:solidFill>
              <a:cs typeface="Arial" panose="020B0604020202020204" pitchFamily="34" charset="0"/>
            </a:endParaRPr>
          </a:p>
        </p:txBody>
      </p:sp>
      <p:sp>
        <p:nvSpPr>
          <p:cNvPr id="156674" name="Text Box 6">
            <a:extLst>
              <a:ext uri="{FF2B5EF4-FFF2-40B4-BE49-F238E27FC236}">
                <a16:creationId xmlns:a16="http://schemas.microsoft.com/office/drawing/2014/main" id="{58924953-EC98-CD47-896B-EEEC4C9CD198}"/>
              </a:ext>
            </a:extLst>
          </p:cNvPr>
          <p:cNvSpPr txBox="1">
            <a:spLocks noChangeArrowheads="1"/>
          </p:cNvSpPr>
          <p:nvPr/>
        </p:nvSpPr>
        <p:spPr bwMode="auto">
          <a:xfrm>
            <a:off x="0" y="61913"/>
            <a:ext cx="100584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816" tIns="48908" rIns="97816" bIns="48908">
            <a:spAutoFit/>
          </a:bodyPr>
          <a:lstStyle>
            <a:lvl1pPr defTabSz="992188">
              <a:spcBef>
                <a:spcPct val="20000"/>
              </a:spcBef>
              <a:buFont typeface="Arial" panose="020B0604020202020204" pitchFamily="34" charset="0"/>
              <a:buChar char="•"/>
              <a:defRPr sz="3500">
                <a:solidFill>
                  <a:schemeClr val="tx1"/>
                </a:solidFill>
                <a:latin typeface="Calibri" panose="020F0502020204030204" pitchFamily="34" charset="0"/>
              </a:defRPr>
            </a:lvl1pPr>
            <a:lvl2pPr marL="742950" indent="-285750" defTabSz="992188">
              <a:spcBef>
                <a:spcPct val="20000"/>
              </a:spcBef>
              <a:buFont typeface="Arial" panose="020B0604020202020204" pitchFamily="34" charset="0"/>
              <a:buChar char="–"/>
              <a:defRPr sz="3000">
                <a:solidFill>
                  <a:schemeClr val="tx1"/>
                </a:solidFill>
                <a:latin typeface="Calibri" panose="020F0502020204030204" pitchFamily="34" charset="0"/>
              </a:defRPr>
            </a:lvl2pPr>
            <a:lvl3pPr marL="1143000" indent="-228600" defTabSz="992188">
              <a:spcBef>
                <a:spcPct val="20000"/>
              </a:spcBef>
              <a:buFont typeface="Arial" panose="020B0604020202020204" pitchFamily="34" charset="0"/>
              <a:buChar char="•"/>
              <a:defRPr sz="2600">
                <a:solidFill>
                  <a:schemeClr val="tx1"/>
                </a:solidFill>
                <a:latin typeface="Calibri" panose="020F0502020204030204" pitchFamily="34" charset="0"/>
              </a:defRPr>
            </a:lvl3pPr>
            <a:lvl4pPr marL="1600200" indent="-228600" defTabSz="992188">
              <a:spcBef>
                <a:spcPct val="20000"/>
              </a:spcBef>
              <a:buFont typeface="Arial" panose="020B0604020202020204" pitchFamily="34" charset="0"/>
              <a:buChar char="–"/>
              <a:defRPr sz="2200">
                <a:solidFill>
                  <a:schemeClr val="tx1"/>
                </a:solidFill>
                <a:latin typeface="Calibri" panose="020F0502020204030204" pitchFamily="34" charset="0"/>
              </a:defRPr>
            </a:lvl4pPr>
            <a:lvl5pPr marL="2057400" indent="-228600" defTabSz="992188">
              <a:spcBef>
                <a:spcPct val="20000"/>
              </a:spcBef>
              <a:buFont typeface="Arial" panose="020B0604020202020204" pitchFamily="34" charset="0"/>
              <a:buChar char="»"/>
              <a:defRPr sz="2200">
                <a:solidFill>
                  <a:schemeClr val="tx1"/>
                </a:solidFill>
                <a:latin typeface="Calibri" panose="020F0502020204030204" pitchFamily="34" charset="0"/>
              </a:defRPr>
            </a:lvl5pPr>
            <a:lvl6pPr marL="25146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6pPr>
            <a:lvl7pPr marL="29718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7pPr>
            <a:lvl8pPr marL="34290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8pPr>
            <a:lvl9pPr marL="38862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9pPr>
          </a:lstStyle>
          <a:p>
            <a:pPr algn="ctr" eaLnBrk="1" hangingPunct="1">
              <a:spcBef>
                <a:spcPts val="525"/>
              </a:spcBef>
              <a:spcAft>
                <a:spcPts val="525"/>
              </a:spcAft>
              <a:buFontTx/>
              <a:buNone/>
            </a:pPr>
            <a:r>
              <a:rPr lang="en-US" altLang="zh-CN" sz="2600" b="1" baseline="0">
                <a:solidFill>
                  <a:srgbClr val="000000"/>
                </a:solidFill>
                <a:latin typeface="Arial" panose="020B0604020202020204" pitchFamily="34" charset="0"/>
                <a:ea typeface="ＭＳ Ｐゴシック" panose="020B0600070205080204" pitchFamily="34" charset="-128"/>
                <a:cs typeface="Arial" panose="020B0604020202020204" pitchFamily="34" charset="0"/>
              </a:rPr>
              <a:t>Summary on Luminescence Studies of A</a:t>
            </a:r>
            <a:r>
              <a:rPr lang="en-US" altLang="zh-CN" sz="2600" b="1" baseline="-25000">
                <a:solidFill>
                  <a:srgbClr val="000000"/>
                </a:solidFill>
                <a:latin typeface="Arial" panose="020B0604020202020204" pitchFamily="34" charset="0"/>
                <a:ea typeface="ＭＳ Ｐゴシック" panose="020B0600070205080204" pitchFamily="34" charset="-128"/>
                <a:cs typeface="Arial" panose="020B0604020202020204" pitchFamily="34" charset="0"/>
              </a:rPr>
              <a:t>2</a:t>
            </a:r>
            <a:r>
              <a:rPr lang="en-US" altLang="zh-CN" sz="2600" b="1" baseline="0">
                <a:solidFill>
                  <a:srgbClr val="000000"/>
                </a:solidFill>
                <a:latin typeface="Arial" panose="020B0604020202020204" pitchFamily="34" charset="0"/>
                <a:ea typeface="ＭＳ Ｐゴシック" panose="020B0600070205080204" pitchFamily="34" charset="-128"/>
                <a:cs typeface="Arial" panose="020B0604020202020204" pitchFamily="34" charset="0"/>
              </a:rPr>
              <a:t>M</a:t>
            </a:r>
            <a:r>
              <a:rPr lang="en-US" altLang="zh-CN" sz="2600" b="1" baseline="-25000">
                <a:solidFill>
                  <a:srgbClr val="000000"/>
                </a:solidFill>
                <a:latin typeface="Arial" panose="020B0604020202020204" pitchFamily="34" charset="0"/>
                <a:ea typeface="ＭＳ Ｐゴシック" panose="020B0600070205080204" pitchFamily="34" charset="-128"/>
                <a:cs typeface="Arial" panose="020B0604020202020204" pitchFamily="34" charset="0"/>
              </a:rPr>
              <a:t>2</a:t>
            </a:r>
            <a:r>
              <a:rPr lang="en-US" altLang="zh-CN" sz="2600" b="1" baseline="0">
                <a:solidFill>
                  <a:srgbClr val="000000"/>
                </a:solidFill>
                <a:latin typeface="Arial" panose="020B0604020202020204" pitchFamily="34" charset="0"/>
                <a:ea typeface="ＭＳ Ｐゴシック" panose="020B0600070205080204" pitchFamily="34" charset="-128"/>
                <a:cs typeface="Arial" panose="020B0604020202020204" pitchFamily="34" charset="0"/>
              </a:rPr>
              <a:t>O</a:t>
            </a:r>
            <a:r>
              <a:rPr lang="en-US" altLang="zh-CN" sz="2600" b="1" baseline="-25000">
                <a:solidFill>
                  <a:srgbClr val="000000"/>
                </a:solidFill>
                <a:latin typeface="Arial" panose="020B0604020202020204" pitchFamily="34" charset="0"/>
                <a:ea typeface="ＭＳ Ｐゴシック" panose="020B0600070205080204" pitchFamily="34" charset="-128"/>
                <a:cs typeface="Arial" panose="020B0604020202020204" pitchFamily="34" charset="0"/>
              </a:rPr>
              <a:t>7</a:t>
            </a:r>
            <a:r>
              <a:rPr lang="en-US" altLang="zh-CN" sz="2600" b="1" baseline="0">
                <a:solidFill>
                  <a:srgbClr val="000000"/>
                </a:solidFill>
                <a:latin typeface="Arial" panose="020B0604020202020204" pitchFamily="34" charset="0"/>
                <a:ea typeface="ＭＳ Ｐゴシック" panose="020B0600070205080204" pitchFamily="34" charset="-128"/>
                <a:cs typeface="Arial" panose="020B0604020202020204" pitchFamily="34" charset="0"/>
              </a:rPr>
              <a:t> NPs</a:t>
            </a:r>
          </a:p>
        </p:txBody>
      </p:sp>
      <p:sp>
        <p:nvSpPr>
          <p:cNvPr id="156675" name="Rectangle 17">
            <a:extLst>
              <a:ext uri="{FF2B5EF4-FFF2-40B4-BE49-F238E27FC236}">
                <a16:creationId xmlns:a16="http://schemas.microsoft.com/office/drawing/2014/main" id="{0C408A07-9B1A-A44D-9325-0A08093E5033}"/>
              </a:ext>
            </a:extLst>
          </p:cNvPr>
          <p:cNvSpPr>
            <a:spLocks noChangeArrowheads="1"/>
          </p:cNvSpPr>
          <p:nvPr/>
        </p:nvSpPr>
        <p:spPr bwMode="auto">
          <a:xfrm>
            <a:off x="1524000" y="4613275"/>
            <a:ext cx="70866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816" tIns="48908" rIns="97816" bIns="48908">
            <a:spAutoFit/>
          </a:bodyPr>
          <a:lstStyle>
            <a:lvl1pPr marL="227013" indent="-227013">
              <a:defRPr sz="2600" baseline="30000">
                <a:solidFill>
                  <a:schemeClr val="tx1"/>
                </a:solidFill>
                <a:latin typeface="Times New Roman" panose="02020603050405020304" pitchFamily="18" charset="0"/>
              </a:defRPr>
            </a:lvl1pPr>
            <a:lvl2pPr>
              <a:defRPr sz="2600" baseline="30000">
                <a:solidFill>
                  <a:schemeClr val="tx1"/>
                </a:solidFill>
                <a:latin typeface="Times New Roman" panose="02020603050405020304" pitchFamily="18" charset="0"/>
              </a:defRPr>
            </a:lvl2pPr>
            <a:lvl3pPr>
              <a:defRPr sz="2600" baseline="30000">
                <a:solidFill>
                  <a:schemeClr val="tx1"/>
                </a:solidFill>
                <a:latin typeface="Times New Roman" panose="02020603050405020304" pitchFamily="18" charset="0"/>
              </a:defRPr>
            </a:lvl3pPr>
            <a:lvl4pPr>
              <a:defRPr sz="2600" baseline="30000">
                <a:solidFill>
                  <a:schemeClr val="tx1"/>
                </a:solidFill>
                <a:latin typeface="Times New Roman" panose="02020603050405020304" pitchFamily="18" charset="0"/>
              </a:defRPr>
            </a:lvl4pPr>
            <a:lvl5pPr>
              <a:defRPr sz="2600" baseline="30000">
                <a:solidFill>
                  <a:schemeClr val="tx1"/>
                </a:solidFill>
                <a:latin typeface="Times New Roman" panose="02020603050405020304" pitchFamily="18" charset="0"/>
              </a:defRPr>
            </a:lvl5pPr>
            <a:lvl6pPr marL="2278063" indent="1588" eaLnBrk="0" fontAlgn="base" hangingPunct="0">
              <a:spcBef>
                <a:spcPct val="0"/>
              </a:spcBef>
              <a:spcAft>
                <a:spcPct val="0"/>
              </a:spcAft>
              <a:defRPr sz="2600" baseline="30000">
                <a:solidFill>
                  <a:schemeClr val="tx1"/>
                </a:solidFill>
                <a:latin typeface="Times New Roman" panose="02020603050405020304" pitchFamily="18" charset="0"/>
              </a:defRPr>
            </a:lvl6pPr>
            <a:lvl7pPr marL="2735263" indent="1588" eaLnBrk="0" fontAlgn="base" hangingPunct="0">
              <a:spcBef>
                <a:spcPct val="0"/>
              </a:spcBef>
              <a:spcAft>
                <a:spcPct val="0"/>
              </a:spcAft>
              <a:defRPr sz="2600" baseline="30000">
                <a:solidFill>
                  <a:schemeClr val="tx1"/>
                </a:solidFill>
                <a:latin typeface="Times New Roman" panose="02020603050405020304" pitchFamily="18" charset="0"/>
              </a:defRPr>
            </a:lvl7pPr>
            <a:lvl8pPr marL="3192463" indent="1588" eaLnBrk="0" fontAlgn="base" hangingPunct="0">
              <a:spcBef>
                <a:spcPct val="0"/>
              </a:spcBef>
              <a:spcAft>
                <a:spcPct val="0"/>
              </a:spcAft>
              <a:defRPr sz="2600" baseline="30000">
                <a:solidFill>
                  <a:schemeClr val="tx1"/>
                </a:solidFill>
                <a:latin typeface="Times New Roman" panose="02020603050405020304" pitchFamily="18" charset="0"/>
              </a:defRPr>
            </a:lvl8pPr>
            <a:lvl9pPr marL="3649663" indent="1588"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eaLnBrk="1" hangingPunct="1">
              <a:spcBef>
                <a:spcPct val="20000"/>
              </a:spcBef>
              <a:spcAft>
                <a:spcPts val="1188"/>
              </a:spcAft>
              <a:buFontTx/>
              <a:buChar char="•"/>
            </a:pPr>
            <a:r>
              <a:rPr lang="en-US" altLang="en-US" sz="1600" baseline="0">
                <a:solidFill>
                  <a:srgbClr val="000000"/>
                </a:solidFill>
                <a:latin typeface="Arial" panose="020B0604020202020204" pitchFamily="34" charset="0"/>
                <a:cs typeface="Arial" panose="020B0604020202020204" pitchFamily="34" charset="0"/>
              </a:rPr>
              <a:t>Molten-salt synthesis method for A</a:t>
            </a:r>
            <a:r>
              <a:rPr lang="en-US" altLang="en-US" sz="1600" baseline="-25000">
                <a:solidFill>
                  <a:srgbClr val="000000"/>
                </a:solidFill>
                <a:latin typeface="Arial" panose="020B0604020202020204" pitchFamily="34" charset="0"/>
                <a:cs typeface="Arial" panose="020B0604020202020204" pitchFamily="34" charset="0"/>
              </a:rPr>
              <a:t>2</a:t>
            </a:r>
            <a:r>
              <a:rPr lang="en-US" altLang="en-US" sz="1600" baseline="0">
                <a:solidFill>
                  <a:srgbClr val="000000"/>
                </a:solidFill>
                <a:latin typeface="Arial" panose="020B0604020202020204" pitchFamily="34" charset="0"/>
                <a:cs typeface="Arial" panose="020B0604020202020204" pitchFamily="34" charset="0"/>
              </a:rPr>
              <a:t>M</a:t>
            </a:r>
            <a:r>
              <a:rPr lang="en-US" altLang="en-US" sz="1600" baseline="-25000">
                <a:solidFill>
                  <a:srgbClr val="000000"/>
                </a:solidFill>
                <a:latin typeface="Arial" panose="020B0604020202020204" pitchFamily="34" charset="0"/>
                <a:cs typeface="Arial" panose="020B0604020202020204" pitchFamily="34" charset="0"/>
              </a:rPr>
              <a:t>2</a:t>
            </a:r>
            <a:r>
              <a:rPr lang="en-US" altLang="en-US" sz="1600" baseline="0">
                <a:solidFill>
                  <a:srgbClr val="000000"/>
                </a:solidFill>
                <a:latin typeface="Arial" panose="020B0604020202020204" pitchFamily="34" charset="0"/>
                <a:cs typeface="Arial" panose="020B0604020202020204" pitchFamily="34" charset="0"/>
              </a:rPr>
              <a:t>O</a:t>
            </a:r>
            <a:r>
              <a:rPr lang="en-US" altLang="en-US" sz="1600" baseline="-25000">
                <a:solidFill>
                  <a:srgbClr val="000000"/>
                </a:solidFill>
                <a:latin typeface="Arial" panose="020B0604020202020204" pitchFamily="34" charset="0"/>
                <a:cs typeface="Arial" panose="020B0604020202020204" pitchFamily="34" charset="0"/>
              </a:rPr>
              <a:t>7</a:t>
            </a:r>
            <a:r>
              <a:rPr lang="en-US" altLang="en-US" sz="1600" baseline="0">
                <a:solidFill>
                  <a:srgbClr val="000000"/>
                </a:solidFill>
                <a:latin typeface="Arial" panose="020B0604020202020204" pitchFamily="34" charset="0"/>
                <a:cs typeface="Arial" panose="020B0604020202020204" pitchFamily="34" charset="0"/>
              </a:rPr>
              <a:t> NPs with different doping levels, compositions and crystal structures</a:t>
            </a:r>
          </a:p>
          <a:p>
            <a:pPr eaLnBrk="1" hangingPunct="1">
              <a:spcBef>
                <a:spcPct val="20000"/>
              </a:spcBef>
              <a:spcAft>
                <a:spcPts val="1188"/>
              </a:spcAft>
              <a:buFontTx/>
              <a:buChar char="•"/>
            </a:pPr>
            <a:r>
              <a:rPr lang="en-US" altLang="en-US" sz="1600" baseline="0">
                <a:solidFill>
                  <a:srgbClr val="000000"/>
                </a:solidFill>
                <a:latin typeface="Arial" panose="020B0604020202020204" pitchFamily="34" charset="0"/>
                <a:cs typeface="Arial" panose="020B0604020202020204" pitchFamily="34" charset="0"/>
              </a:rPr>
              <a:t>Several strategies to tune the spectral features of these NPs</a:t>
            </a:r>
          </a:p>
          <a:p>
            <a:pPr eaLnBrk="1" hangingPunct="1">
              <a:spcBef>
                <a:spcPct val="20000"/>
              </a:spcBef>
              <a:spcAft>
                <a:spcPts val="1188"/>
              </a:spcAft>
              <a:buFontTx/>
              <a:buChar char="•"/>
            </a:pPr>
            <a:r>
              <a:rPr lang="en-US" altLang="en-US" sz="1600" baseline="0">
                <a:solidFill>
                  <a:srgbClr val="000000"/>
                </a:solidFill>
                <a:latin typeface="Arial" panose="020B0604020202020204" pitchFamily="34" charset="0"/>
                <a:cs typeface="Arial" panose="020B0604020202020204" pitchFamily="34" charset="0"/>
              </a:rPr>
              <a:t>Explored both PL and RL of these phosphors and scintillators </a:t>
            </a:r>
          </a:p>
          <a:p>
            <a:pPr eaLnBrk="1" hangingPunct="1">
              <a:spcBef>
                <a:spcPct val="20000"/>
              </a:spcBef>
              <a:spcAft>
                <a:spcPts val="1188"/>
              </a:spcAft>
              <a:buFontTx/>
              <a:buChar char="•"/>
            </a:pPr>
            <a:r>
              <a:rPr lang="en-US" altLang="en-US" sz="1600" baseline="0">
                <a:solidFill>
                  <a:srgbClr val="000000"/>
                </a:solidFill>
                <a:latin typeface="Arial" panose="020B0604020202020204" pitchFamily="34" charset="0"/>
                <a:cs typeface="Arial" panose="020B0604020202020204" pitchFamily="34" charset="0"/>
              </a:rPr>
              <a:t>Have great potentials for broad optical applications</a:t>
            </a:r>
          </a:p>
        </p:txBody>
      </p:sp>
      <p:pic>
        <p:nvPicPr>
          <p:cNvPr id="156676" name="Picture 3">
            <a:extLst>
              <a:ext uri="{FF2B5EF4-FFF2-40B4-BE49-F238E27FC236}">
                <a16:creationId xmlns:a16="http://schemas.microsoft.com/office/drawing/2014/main" id="{5ED4285B-06A5-0447-94F4-A352693D06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84325"/>
            <a:ext cx="1517650" cy="2378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6677" name="Picture 9">
            <a:extLst>
              <a:ext uri="{FF2B5EF4-FFF2-40B4-BE49-F238E27FC236}">
                <a16:creationId xmlns:a16="http://schemas.microsoft.com/office/drawing/2014/main" id="{C799D57E-5258-2B47-8BEA-D40EA17CFE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1679575"/>
            <a:ext cx="3429000" cy="2130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6678" name="Picture 15">
            <a:extLst>
              <a:ext uri="{FF2B5EF4-FFF2-40B4-BE49-F238E27FC236}">
                <a16:creationId xmlns:a16="http://schemas.microsoft.com/office/drawing/2014/main" id="{67768E11-7FF8-D54B-973D-340663C2AF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8275" y="1349375"/>
            <a:ext cx="731838" cy="1012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6679" name="Picture 5">
            <a:extLst>
              <a:ext uri="{FF2B5EF4-FFF2-40B4-BE49-F238E27FC236}">
                <a16:creationId xmlns:a16="http://schemas.microsoft.com/office/drawing/2014/main" id="{DD1ACE6E-136F-8C4F-9705-7A6BD1176F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05675" y="1341438"/>
            <a:ext cx="1381125"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80" name="Picture 6">
            <a:extLst>
              <a:ext uri="{FF2B5EF4-FFF2-40B4-BE49-F238E27FC236}">
                <a16:creationId xmlns:a16="http://schemas.microsoft.com/office/drawing/2014/main" id="{3B26AFDD-295D-8741-9E38-05F43EEA1A3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650038" y="2495550"/>
            <a:ext cx="1960562"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162">
            <a:extLst>
              <a:ext uri="{FF2B5EF4-FFF2-40B4-BE49-F238E27FC236}">
                <a16:creationId xmlns:a16="http://schemas.microsoft.com/office/drawing/2014/main" id="{E60D3E94-E278-0040-A18A-5DC82926202E}"/>
              </a:ext>
            </a:extLst>
          </p:cNvPr>
          <p:cNvSpPr>
            <a:spLocks noChangeArrowheads="1"/>
          </p:cNvSpPr>
          <p:nvPr/>
        </p:nvSpPr>
        <p:spPr bwMode="auto">
          <a:xfrm>
            <a:off x="0" y="0"/>
            <a:ext cx="10058400" cy="639763"/>
          </a:xfrm>
          <a:prstGeom prst="rect">
            <a:avLst/>
          </a:prstGeom>
          <a:gradFill rotWithShape="1">
            <a:gsLst>
              <a:gs pos="0">
                <a:srgbClr val="0066FF"/>
              </a:gs>
              <a:gs pos="100000">
                <a:srgbClr val="92D05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171" tIns="45583" rIns="91171" bIns="45583" anchor="ctr"/>
          <a:lstStyle>
            <a:lvl1pPr>
              <a:defRPr sz="2600" baseline="30000">
                <a:solidFill>
                  <a:schemeClr val="tx1"/>
                </a:solidFill>
                <a:latin typeface="Times New Roman" panose="02020603050405020304" pitchFamily="18" charset="0"/>
              </a:defRPr>
            </a:lvl1pPr>
            <a:lvl2pPr marL="742950" indent="-285750">
              <a:defRPr sz="2600" baseline="30000">
                <a:solidFill>
                  <a:schemeClr val="tx1"/>
                </a:solidFill>
                <a:latin typeface="Times New Roman" panose="02020603050405020304" pitchFamily="18" charset="0"/>
              </a:defRPr>
            </a:lvl2pPr>
            <a:lvl3pPr marL="1143000" indent="-228600">
              <a:defRPr sz="2600" baseline="30000">
                <a:solidFill>
                  <a:schemeClr val="tx1"/>
                </a:solidFill>
                <a:latin typeface="Times New Roman" panose="02020603050405020304" pitchFamily="18" charset="0"/>
              </a:defRPr>
            </a:lvl3pPr>
            <a:lvl4pPr marL="1600200" indent="-228600">
              <a:defRPr sz="2600" baseline="30000">
                <a:solidFill>
                  <a:schemeClr val="tx1"/>
                </a:solidFill>
                <a:latin typeface="Times New Roman" panose="02020603050405020304" pitchFamily="18" charset="0"/>
              </a:defRPr>
            </a:lvl4pPr>
            <a:lvl5pPr marL="2057400" indent="-228600">
              <a:defRPr sz="2600" baseline="3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eaLnBrk="1" hangingPunct="1"/>
            <a:endParaRPr lang="en-US" altLang="en-US">
              <a:solidFill>
                <a:srgbClr val="000000"/>
              </a:solidFill>
              <a:cs typeface="Arial" panose="020B0604020202020204" pitchFamily="34" charset="0"/>
            </a:endParaRPr>
          </a:p>
        </p:txBody>
      </p:sp>
      <p:sp>
        <p:nvSpPr>
          <p:cNvPr id="158722" name="Text Box 22">
            <a:extLst>
              <a:ext uri="{FF2B5EF4-FFF2-40B4-BE49-F238E27FC236}">
                <a16:creationId xmlns:a16="http://schemas.microsoft.com/office/drawing/2014/main" id="{DF9EFB56-D5E9-F248-8627-800D93D31BCB}"/>
              </a:ext>
            </a:extLst>
          </p:cNvPr>
          <p:cNvSpPr txBox="1">
            <a:spLocks noChangeArrowheads="1"/>
          </p:cNvSpPr>
          <p:nvPr/>
        </p:nvSpPr>
        <p:spPr bwMode="auto">
          <a:xfrm>
            <a:off x="0" y="65088"/>
            <a:ext cx="10058400"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987" tIns="49492" rIns="98987" bIns="49492">
            <a:spAutoFit/>
          </a:bodyPr>
          <a:lstStyle>
            <a:lvl1pPr defTabSz="992188">
              <a:defRPr sz="2600" baseline="30000">
                <a:solidFill>
                  <a:schemeClr val="tx1"/>
                </a:solidFill>
                <a:latin typeface="Times New Roman" panose="02020603050405020304" pitchFamily="18" charset="0"/>
              </a:defRPr>
            </a:lvl1pPr>
            <a:lvl2pPr marL="742950" indent="-285750" defTabSz="992188">
              <a:defRPr sz="2600" baseline="30000">
                <a:solidFill>
                  <a:schemeClr val="tx1"/>
                </a:solidFill>
                <a:latin typeface="Times New Roman" panose="02020603050405020304" pitchFamily="18" charset="0"/>
              </a:defRPr>
            </a:lvl2pPr>
            <a:lvl3pPr marL="1143000" indent="-228600" defTabSz="992188">
              <a:defRPr sz="2600" baseline="30000">
                <a:solidFill>
                  <a:schemeClr val="tx1"/>
                </a:solidFill>
                <a:latin typeface="Times New Roman" panose="02020603050405020304" pitchFamily="18" charset="0"/>
              </a:defRPr>
            </a:lvl3pPr>
            <a:lvl4pPr marL="1600200" indent="-228600" defTabSz="992188">
              <a:defRPr sz="2600" baseline="30000">
                <a:solidFill>
                  <a:schemeClr val="tx1"/>
                </a:solidFill>
                <a:latin typeface="Times New Roman" panose="02020603050405020304" pitchFamily="18" charset="0"/>
              </a:defRPr>
            </a:lvl4pPr>
            <a:lvl5pPr marL="2057400" indent="-228600" defTabSz="992188">
              <a:defRPr sz="2600" baseline="30000">
                <a:solidFill>
                  <a:schemeClr val="tx1"/>
                </a:solidFill>
                <a:latin typeface="Times New Roman" panose="02020603050405020304" pitchFamily="18" charset="0"/>
              </a:defRPr>
            </a:lvl5pPr>
            <a:lvl6pPr marL="2514600" indent="-228600" defTabSz="992188"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defTabSz="992188"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defTabSz="992188"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defTabSz="992188"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algn="ctr">
              <a:spcBef>
                <a:spcPts val="538"/>
              </a:spcBef>
              <a:spcAft>
                <a:spcPts val="538"/>
              </a:spcAft>
            </a:pPr>
            <a:r>
              <a:rPr lang="en-US" altLang="zh-CN" b="1" baseline="0">
                <a:solidFill>
                  <a:srgbClr val="000000"/>
                </a:solidFill>
                <a:latin typeface="Arial" panose="020B0604020202020204" pitchFamily="34" charset="0"/>
                <a:cs typeface="Arial" panose="020B0604020202020204" pitchFamily="34" charset="0"/>
              </a:rPr>
              <a:t>Outline</a:t>
            </a:r>
          </a:p>
        </p:txBody>
      </p:sp>
      <p:sp>
        <p:nvSpPr>
          <p:cNvPr id="158723" name="Text Box 298">
            <a:extLst>
              <a:ext uri="{FF2B5EF4-FFF2-40B4-BE49-F238E27FC236}">
                <a16:creationId xmlns:a16="http://schemas.microsoft.com/office/drawing/2014/main" id="{DC137E98-3E71-9246-BD65-7794C72103C9}"/>
              </a:ext>
            </a:extLst>
          </p:cNvPr>
          <p:cNvSpPr txBox="1">
            <a:spLocks noChangeArrowheads="1"/>
          </p:cNvSpPr>
          <p:nvPr/>
        </p:nvSpPr>
        <p:spPr bwMode="auto">
          <a:xfrm>
            <a:off x="3733800" y="1663700"/>
            <a:ext cx="25908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144" tIns="49474" rIns="9144" bIns="49474">
            <a:spAutoFit/>
          </a:bodyPr>
          <a:lstStyle>
            <a:lvl1pPr marL="403225" indent="-342900" defTabSz="911225">
              <a:defRPr sz="2600" baseline="30000">
                <a:solidFill>
                  <a:schemeClr val="tx1"/>
                </a:solidFill>
                <a:latin typeface="Times New Roman" panose="02020603050405020304" pitchFamily="18" charset="0"/>
              </a:defRPr>
            </a:lvl1pPr>
            <a:lvl2pPr marL="742950" indent="-285750" defTabSz="911225">
              <a:defRPr sz="2600" baseline="30000">
                <a:solidFill>
                  <a:schemeClr val="tx1"/>
                </a:solidFill>
                <a:latin typeface="Times New Roman" panose="02020603050405020304" pitchFamily="18" charset="0"/>
              </a:defRPr>
            </a:lvl2pPr>
            <a:lvl3pPr marL="1143000" indent="-228600" defTabSz="911225">
              <a:defRPr sz="2600" baseline="30000">
                <a:solidFill>
                  <a:schemeClr val="tx1"/>
                </a:solidFill>
                <a:latin typeface="Times New Roman" panose="02020603050405020304" pitchFamily="18" charset="0"/>
              </a:defRPr>
            </a:lvl3pPr>
            <a:lvl4pPr marL="1600200" indent="-228600" defTabSz="911225">
              <a:defRPr sz="2600" baseline="30000">
                <a:solidFill>
                  <a:schemeClr val="tx1"/>
                </a:solidFill>
                <a:latin typeface="Times New Roman" panose="02020603050405020304" pitchFamily="18" charset="0"/>
              </a:defRPr>
            </a:lvl4pPr>
            <a:lvl5pPr marL="2057400" indent="-228600" defTabSz="911225">
              <a:defRPr sz="2600" baseline="30000">
                <a:solidFill>
                  <a:schemeClr val="tx1"/>
                </a:solidFill>
                <a:latin typeface="Times New Roman" panose="02020603050405020304" pitchFamily="18" charset="0"/>
              </a:defRPr>
            </a:lvl5pPr>
            <a:lvl6pPr marL="2514600" indent="-228600" defTabSz="911225"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defTabSz="911225"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defTabSz="911225"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defTabSz="911225"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eaLnBrk="1" hangingPunct="1">
              <a:spcBef>
                <a:spcPts val="1200"/>
              </a:spcBef>
              <a:spcAft>
                <a:spcPct val="20000"/>
              </a:spcAft>
              <a:buFont typeface="Wingdings" pitchFamily="2" charset="2"/>
              <a:buChar char="Ø"/>
            </a:pPr>
            <a:r>
              <a:rPr lang="en-US" altLang="zh-CN" sz="2200" baseline="0">
                <a:solidFill>
                  <a:srgbClr val="0000FF"/>
                </a:solidFill>
                <a:latin typeface="Arial" panose="020B0604020202020204" pitchFamily="34" charset="0"/>
                <a:cs typeface="Arial" panose="020B0604020202020204" pitchFamily="34" charset="0"/>
              </a:rPr>
              <a:t>Intro</a:t>
            </a:r>
          </a:p>
          <a:p>
            <a:pPr eaLnBrk="1" hangingPunct="1">
              <a:spcBef>
                <a:spcPts val="1200"/>
              </a:spcBef>
              <a:spcAft>
                <a:spcPct val="20000"/>
              </a:spcAft>
              <a:buFont typeface="Wingdings" pitchFamily="2" charset="2"/>
              <a:buChar char="Ø"/>
            </a:pPr>
            <a:r>
              <a:rPr lang="en-US" altLang="zh-CN" sz="2200" baseline="0">
                <a:solidFill>
                  <a:srgbClr val="0000FF"/>
                </a:solidFill>
                <a:latin typeface="Arial" panose="020B0604020202020204" pitchFamily="34" charset="0"/>
                <a:cs typeface="Arial" panose="020B0604020202020204" pitchFamily="34" charset="0"/>
              </a:rPr>
              <a:t>PL and RL</a:t>
            </a:r>
          </a:p>
          <a:p>
            <a:pPr eaLnBrk="1" hangingPunct="1">
              <a:spcBef>
                <a:spcPts val="1200"/>
              </a:spcBef>
              <a:spcAft>
                <a:spcPct val="20000"/>
              </a:spcAft>
              <a:buFont typeface="Wingdings" pitchFamily="2" charset="2"/>
              <a:buChar char="Ø"/>
            </a:pPr>
            <a:r>
              <a:rPr lang="en-US" altLang="zh-CN" sz="2200" b="1" baseline="0">
                <a:solidFill>
                  <a:srgbClr val="C00000"/>
                </a:solidFill>
                <a:latin typeface="Arial" panose="020B0604020202020204" pitchFamily="34" charset="0"/>
                <a:cs typeface="Arial" panose="020B0604020202020204" pitchFamily="34" charset="0"/>
              </a:rPr>
              <a:t>PerL</a:t>
            </a:r>
          </a:p>
          <a:p>
            <a:pPr eaLnBrk="1" hangingPunct="1">
              <a:spcBef>
                <a:spcPts val="1200"/>
              </a:spcBef>
              <a:spcAft>
                <a:spcPct val="20000"/>
              </a:spcAft>
              <a:buFont typeface="Wingdings" pitchFamily="2" charset="2"/>
              <a:buChar char="Ø"/>
            </a:pPr>
            <a:r>
              <a:rPr lang="en-US" altLang="zh-CN" sz="2200" baseline="0">
                <a:solidFill>
                  <a:srgbClr val="0000FF"/>
                </a:solidFill>
                <a:latin typeface="Arial" panose="020B0604020202020204" pitchFamily="34" charset="0"/>
                <a:cs typeface="Arial" panose="020B0604020202020204" pitchFamily="34" charset="0"/>
              </a:rPr>
              <a:t>UC</a:t>
            </a:r>
          </a:p>
          <a:p>
            <a:pPr eaLnBrk="1" hangingPunct="1">
              <a:spcBef>
                <a:spcPts val="1200"/>
              </a:spcBef>
              <a:spcAft>
                <a:spcPct val="20000"/>
              </a:spcAft>
              <a:buFont typeface="Wingdings" pitchFamily="2" charset="2"/>
              <a:buChar char="Ø"/>
            </a:pPr>
            <a:r>
              <a:rPr lang="en-US" altLang="zh-CN" sz="2200" baseline="0">
                <a:solidFill>
                  <a:srgbClr val="0000FF"/>
                </a:solidFill>
                <a:latin typeface="Arial" panose="020B0604020202020204" pitchFamily="34" charset="0"/>
                <a:cs typeface="Arial" panose="020B0604020202020204" pitchFamily="34" charset="0"/>
              </a:rPr>
              <a:t>Summary</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162">
            <a:extLst>
              <a:ext uri="{FF2B5EF4-FFF2-40B4-BE49-F238E27FC236}">
                <a16:creationId xmlns:a16="http://schemas.microsoft.com/office/drawing/2014/main" id="{4979C0AD-D33E-B24D-B7FE-8A0C29D431D4}"/>
              </a:ext>
            </a:extLst>
          </p:cNvPr>
          <p:cNvSpPr>
            <a:spLocks noChangeArrowheads="1"/>
          </p:cNvSpPr>
          <p:nvPr/>
        </p:nvSpPr>
        <p:spPr bwMode="auto">
          <a:xfrm>
            <a:off x="0" y="0"/>
            <a:ext cx="10058400" cy="639763"/>
          </a:xfrm>
          <a:prstGeom prst="rect">
            <a:avLst/>
          </a:prstGeom>
          <a:gradFill rotWithShape="1">
            <a:gsLst>
              <a:gs pos="0">
                <a:srgbClr val="0066FF"/>
              </a:gs>
              <a:gs pos="100000">
                <a:srgbClr val="92D05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171" tIns="45583" rIns="91171" bIns="45583" anchor="ctr"/>
          <a:lstStyle>
            <a:lvl1pPr>
              <a:defRPr sz="2600" baseline="30000">
                <a:solidFill>
                  <a:schemeClr val="tx1"/>
                </a:solidFill>
                <a:latin typeface="Times New Roman" panose="02020603050405020304" pitchFamily="18" charset="0"/>
              </a:defRPr>
            </a:lvl1pPr>
            <a:lvl2pPr marL="742950" indent="-285750">
              <a:defRPr sz="2600" baseline="30000">
                <a:solidFill>
                  <a:schemeClr val="tx1"/>
                </a:solidFill>
                <a:latin typeface="Times New Roman" panose="02020603050405020304" pitchFamily="18" charset="0"/>
              </a:defRPr>
            </a:lvl2pPr>
            <a:lvl3pPr marL="1143000" indent="-228600">
              <a:defRPr sz="2600" baseline="30000">
                <a:solidFill>
                  <a:schemeClr val="tx1"/>
                </a:solidFill>
                <a:latin typeface="Times New Roman" panose="02020603050405020304" pitchFamily="18" charset="0"/>
              </a:defRPr>
            </a:lvl3pPr>
            <a:lvl4pPr marL="1600200" indent="-228600">
              <a:defRPr sz="2600" baseline="30000">
                <a:solidFill>
                  <a:schemeClr val="tx1"/>
                </a:solidFill>
                <a:latin typeface="Times New Roman" panose="02020603050405020304" pitchFamily="18" charset="0"/>
              </a:defRPr>
            </a:lvl4pPr>
            <a:lvl5pPr marL="2057400" indent="-228600">
              <a:defRPr sz="2600" baseline="3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eaLnBrk="1" hangingPunct="1"/>
            <a:endParaRPr lang="en-US" altLang="en-US">
              <a:solidFill>
                <a:srgbClr val="000000"/>
              </a:solidFill>
              <a:cs typeface="Arial" panose="020B0604020202020204" pitchFamily="34" charset="0"/>
            </a:endParaRPr>
          </a:p>
        </p:txBody>
      </p:sp>
      <p:sp>
        <p:nvSpPr>
          <p:cNvPr id="160770" name="Text Box 6">
            <a:extLst>
              <a:ext uri="{FF2B5EF4-FFF2-40B4-BE49-F238E27FC236}">
                <a16:creationId xmlns:a16="http://schemas.microsoft.com/office/drawing/2014/main" id="{6A7E4313-BFFE-CE46-A3DD-334771761986}"/>
              </a:ext>
            </a:extLst>
          </p:cNvPr>
          <p:cNvSpPr txBox="1">
            <a:spLocks noChangeArrowheads="1"/>
          </p:cNvSpPr>
          <p:nvPr/>
        </p:nvSpPr>
        <p:spPr bwMode="auto">
          <a:xfrm>
            <a:off x="0" y="65088"/>
            <a:ext cx="10058400"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187" tIns="49593" rIns="99187" bIns="49593">
            <a:spAutoFit/>
          </a:bodyPr>
          <a:lstStyle>
            <a:lvl1pPr defTabSz="989013">
              <a:spcBef>
                <a:spcPct val="20000"/>
              </a:spcBef>
              <a:buFont typeface="Arial" panose="020B0604020202020204" pitchFamily="34" charset="0"/>
              <a:buChar char="•"/>
              <a:defRPr sz="3500">
                <a:solidFill>
                  <a:schemeClr val="tx1"/>
                </a:solidFill>
                <a:latin typeface="Calibri" panose="020F0502020204030204" pitchFamily="34" charset="0"/>
              </a:defRPr>
            </a:lvl1pPr>
            <a:lvl2pPr marL="742950" indent="-285750" defTabSz="989013">
              <a:spcBef>
                <a:spcPct val="20000"/>
              </a:spcBef>
              <a:buFont typeface="Arial" panose="020B0604020202020204" pitchFamily="34" charset="0"/>
              <a:buChar char="–"/>
              <a:defRPr sz="3000">
                <a:solidFill>
                  <a:schemeClr val="tx1"/>
                </a:solidFill>
                <a:latin typeface="Calibri" panose="020F0502020204030204" pitchFamily="34" charset="0"/>
              </a:defRPr>
            </a:lvl2pPr>
            <a:lvl3pPr marL="1143000" indent="-228600" defTabSz="989013">
              <a:spcBef>
                <a:spcPct val="20000"/>
              </a:spcBef>
              <a:buFont typeface="Arial" panose="020B0604020202020204" pitchFamily="34" charset="0"/>
              <a:buChar char="•"/>
              <a:defRPr sz="2600">
                <a:solidFill>
                  <a:schemeClr val="tx1"/>
                </a:solidFill>
                <a:latin typeface="Calibri" panose="020F0502020204030204" pitchFamily="34" charset="0"/>
              </a:defRPr>
            </a:lvl3pPr>
            <a:lvl4pPr marL="1600200" indent="-228600" defTabSz="989013">
              <a:spcBef>
                <a:spcPct val="20000"/>
              </a:spcBef>
              <a:buFont typeface="Arial" panose="020B0604020202020204" pitchFamily="34" charset="0"/>
              <a:buChar char="–"/>
              <a:defRPr sz="2200">
                <a:solidFill>
                  <a:schemeClr val="tx1"/>
                </a:solidFill>
                <a:latin typeface="Calibri" panose="020F0502020204030204" pitchFamily="34" charset="0"/>
              </a:defRPr>
            </a:lvl4pPr>
            <a:lvl5pPr marL="2057400" indent="-228600" defTabSz="989013">
              <a:spcBef>
                <a:spcPct val="20000"/>
              </a:spcBef>
              <a:buFont typeface="Arial" panose="020B0604020202020204" pitchFamily="34" charset="0"/>
              <a:buChar char="»"/>
              <a:defRPr sz="2200">
                <a:solidFill>
                  <a:schemeClr val="tx1"/>
                </a:solidFill>
                <a:latin typeface="Calibri" panose="020F0502020204030204" pitchFamily="34" charset="0"/>
              </a:defRPr>
            </a:lvl5pPr>
            <a:lvl6pPr marL="2514600" indent="-228600" defTabSz="989013"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6pPr>
            <a:lvl7pPr marL="2971800" indent="-228600" defTabSz="989013"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7pPr>
            <a:lvl8pPr marL="3429000" indent="-228600" defTabSz="989013"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8pPr>
            <a:lvl9pPr marL="3886200" indent="-228600" defTabSz="989013"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9pPr>
          </a:lstStyle>
          <a:p>
            <a:pPr algn="ctr">
              <a:spcBef>
                <a:spcPts val="538"/>
              </a:spcBef>
              <a:spcAft>
                <a:spcPts val="538"/>
              </a:spcAft>
              <a:buFontTx/>
              <a:buNone/>
            </a:pPr>
            <a:r>
              <a:rPr lang="en-US" altLang="zh-CN" sz="2600" b="1" baseline="0">
                <a:solidFill>
                  <a:srgbClr val="000000"/>
                </a:solidFill>
                <a:latin typeface="Arial" panose="020B0604020202020204" pitchFamily="34" charset="0"/>
                <a:cs typeface="Arial" panose="020B0604020202020204" pitchFamily="34" charset="0"/>
              </a:rPr>
              <a:t>Persistent Luminescent Materials</a:t>
            </a:r>
          </a:p>
        </p:txBody>
      </p:sp>
      <p:sp>
        <p:nvSpPr>
          <p:cNvPr id="15" name="Rectangle 1">
            <a:extLst>
              <a:ext uri="{FF2B5EF4-FFF2-40B4-BE49-F238E27FC236}">
                <a16:creationId xmlns:a16="http://schemas.microsoft.com/office/drawing/2014/main" id="{195A023F-6F3B-A54B-93DD-1FD10F0C48FD}"/>
              </a:ext>
            </a:extLst>
          </p:cNvPr>
          <p:cNvSpPr>
            <a:spLocks noChangeArrowheads="1"/>
          </p:cNvSpPr>
          <p:nvPr/>
        </p:nvSpPr>
        <p:spPr bwMode="auto">
          <a:xfrm>
            <a:off x="5181600" y="1447800"/>
            <a:ext cx="4114800" cy="1077913"/>
          </a:xfrm>
          <a:prstGeom prst="rect">
            <a:avLst/>
          </a:prstGeom>
          <a:noFill/>
          <a:ln>
            <a:noFill/>
          </a:ln>
        </p:spPr>
        <p:txBody>
          <a:bodyPr>
            <a:spAutoFit/>
          </a:bodyPr>
          <a:lstStyle>
            <a:lvl1pPr marL="173038" indent="-173038">
              <a:defRPr sz="2600" baseline="30000">
                <a:solidFill>
                  <a:schemeClr val="tx1"/>
                </a:solidFill>
                <a:latin typeface="Times New Roman" panose="02020603050405020304" pitchFamily="18" charset="0"/>
              </a:defRPr>
            </a:lvl1pPr>
            <a:lvl2pPr>
              <a:defRPr sz="2600" baseline="30000">
                <a:solidFill>
                  <a:schemeClr val="tx1"/>
                </a:solidFill>
                <a:latin typeface="Times New Roman" panose="02020603050405020304" pitchFamily="18" charset="0"/>
              </a:defRPr>
            </a:lvl2pPr>
            <a:lvl3pPr>
              <a:defRPr sz="2600" baseline="30000">
                <a:solidFill>
                  <a:schemeClr val="tx1"/>
                </a:solidFill>
                <a:latin typeface="Times New Roman" panose="02020603050405020304" pitchFamily="18" charset="0"/>
              </a:defRPr>
            </a:lvl3pPr>
            <a:lvl4pPr>
              <a:defRPr sz="2600" baseline="30000">
                <a:solidFill>
                  <a:schemeClr val="tx1"/>
                </a:solidFill>
                <a:latin typeface="Times New Roman" panose="02020603050405020304" pitchFamily="18" charset="0"/>
              </a:defRPr>
            </a:lvl4pPr>
            <a:lvl5pPr>
              <a:defRPr sz="2600" baseline="30000">
                <a:solidFill>
                  <a:schemeClr val="tx1"/>
                </a:solidFill>
                <a:latin typeface="Times New Roman" panose="02020603050405020304" pitchFamily="18" charset="0"/>
              </a:defRPr>
            </a:lvl5pPr>
            <a:lvl6pPr marL="2278063" indent="1588" eaLnBrk="0" fontAlgn="base" hangingPunct="0">
              <a:spcBef>
                <a:spcPct val="0"/>
              </a:spcBef>
              <a:spcAft>
                <a:spcPct val="0"/>
              </a:spcAft>
              <a:defRPr sz="2600" baseline="30000">
                <a:solidFill>
                  <a:schemeClr val="tx1"/>
                </a:solidFill>
                <a:latin typeface="Times New Roman" panose="02020603050405020304" pitchFamily="18" charset="0"/>
              </a:defRPr>
            </a:lvl6pPr>
            <a:lvl7pPr marL="2735263" indent="1588" eaLnBrk="0" fontAlgn="base" hangingPunct="0">
              <a:spcBef>
                <a:spcPct val="0"/>
              </a:spcBef>
              <a:spcAft>
                <a:spcPct val="0"/>
              </a:spcAft>
              <a:defRPr sz="2600" baseline="30000">
                <a:solidFill>
                  <a:schemeClr val="tx1"/>
                </a:solidFill>
                <a:latin typeface="Times New Roman" panose="02020603050405020304" pitchFamily="18" charset="0"/>
              </a:defRPr>
            </a:lvl7pPr>
            <a:lvl8pPr marL="3192463" indent="1588" eaLnBrk="0" fontAlgn="base" hangingPunct="0">
              <a:spcBef>
                <a:spcPct val="0"/>
              </a:spcBef>
              <a:spcAft>
                <a:spcPct val="0"/>
              </a:spcAft>
              <a:defRPr sz="2600" baseline="30000">
                <a:solidFill>
                  <a:schemeClr val="tx1"/>
                </a:solidFill>
                <a:latin typeface="Times New Roman" panose="02020603050405020304" pitchFamily="18" charset="0"/>
              </a:defRPr>
            </a:lvl8pPr>
            <a:lvl9pPr marL="3649663" indent="1588"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marL="285750" indent="-285750">
              <a:spcAft>
                <a:spcPts val="600"/>
              </a:spcAft>
              <a:buFont typeface="Arial" panose="020B0604020202020204" pitchFamily="34" charset="0"/>
              <a:buChar char="•"/>
              <a:defRPr/>
            </a:pPr>
            <a:r>
              <a:rPr lang="en-US" altLang="en-US" sz="1600" baseline="0" dirty="0">
                <a:latin typeface="+mn-lt"/>
                <a:cs typeface="Arial" panose="020B0604020202020204" pitchFamily="34" charset="0"/>
              </a:rPr>
              <a:t>Materials which emit in the UV, VIS and/or NIR spectral regions for minutes, hours or even days after ceasing the excitation irradiation</a:t>
            </a:r>
          </a:p>
        </p:txBody>
      </p:sp>
      <p:grpSp>
        <p:nvGrpSpPr>
          <p:cNvPr id="81925" name="Group 15">
            <a:extLst>
              <a:ext uri="{FF2B5EF4-FFF2-40B4-BE49-F238E27FC236}">
                <a16:creationId xmlns:a16="http://schemas.microsoft.com/office/drawing/2014/main" id="{413D3215-6ACB-1D4F-B187-55D8ABAB3C62}"/>
              </a:ext>
            </a:extLst>
          </p:cNvPr>
          <p:cNvGrpSpPr>
            <a:grpSpLocks/>
          </p:cNvGrpSpPr>
          <p:nvPr/>
        </p:nvGrpSpPr>
        <p:grpSpPr bwMode="auto">
          <a:xfrm>
            <a:off x="914400" y="3505200"/>
            <a:ext cx="4103688" cy="2895600"/>
            <a:chOff x="2350236" y="2918822"/>
            <a:chExt cx="4102953" cy="2895106"/>
          </a:xfrm>
        </p:grpSpPr>
        <p:pic>
          <p:nvPicPr>
            <p:cNvPr id="160776" name="Picture 16">
              <a:extLst>
                <a:ext uri="{FF2B5EF4-FFF2-40B4-BE49-F238E27FC236}">
                  <a16:creationId xmlns:a16="http://schemas.microsoft.com/office/drawing/2014/main" id="{A96989D2-8100-CC4A-8E6D-C24FC12378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0236" y="2918822"/>
              <a:ext cx="1885652" cy="2305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0777" name="Picture 6">
              <a:extLst>
                <a:ext uri="{FF2B5EF4-FFF2-40B4-BE49-F238E27FC236}">
                  <a16:creationId xmlns:a16="http://schemas.microsoft.com/office/drawing/2014/main" id="{72240B3F-2BAF-3C49-85BE-C15A09BC31D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77668" y="2942976"/>
              <a:ext cx="1357313"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8" name="Picture 7">
              <a:extLst>
                <a:ext uri="{FF2B5EF4-FFF2-40B4-BE49-F238E27FC236}">
                  <a16:creationId xmlns:a16="http://schemas.microsoft.com/office/drawing/2014/main" id="{DD4A9881-55D5-A549-9B07-82B94ED6D38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01589" y="5531155"/>
              <a:ext cx="1934766" cy="132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9" name="Picture 8">
              <a:extLst>
                <a:ext uri="{FF2B5EF4-FFF2-40B4-BE49-F238E27FC236}">
                  <a16:creationId xmlns:a16="http://schemas.microsoft.com/office/drawing/2014/main" id="{E931551B-C63F-CD46-A42C-2D6CAA37856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47726" y="5678495"/>
              <a:ext cx="1637109" cy="13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80" name="Picture 3">
              <a:extLst>
                <a:ext uri="{FF2B5EF4-FFF2-40B4-BE49-F238E27FC236}">
                  <a16:creationId xmlns:a16="http://schemas.microsoft.com/office/drawing/2014/main" id="{A5CFBA97-CE41-EE4A-94A9-9F0047B595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95181" y="4473742"/>
              <a:ext cx="2158008" cy="825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 name="Text Box 298">
            <a:extLst>
              <a:ext uri="{FF2B5EF4-FFF2-40B4-BE49-F238E27FC236}">
                <a16:creationId xmlns:a16="http://schemas.microsoft.com/office/drawing/2014/main" id="{21F56189-6F83-8644-8981-6EDA1C0A4AC8}"/>
              </a:ext>
            </a:extLst>
          </p:cNvPr>
          <p:cNvSpPr txBox="1">
            <a:spLocks noChangeArrowheads="1"/>
          </p:cNvSpPr>
          <p:nvPr/>
        </p:nvSpPr>
        <p:spPr bwMode="auto">
          <a:xfrm>
            <a:off x="5257800" y="5060950"/>
            <a:ext cx="4038600" cy="1477963"/>
          </a:xfrm>
          <a:prstGeom prst="rect">
            <a:avLst/>
          </a:prstGeom>
          <a:solidFill>
            <a:srgbClr val="EAEAEA"/>
          </a:solidFill>
          <a:ln>
            <a:noFill/>
          </a:ln>
        </p:spPr>
        <p:txBody>
          <a:bodyPr lIns="8573" tIns="46382" rIns="8573" bIns="46382">
            <a:spAutoFit/>
          </a:bodyPr>
          <a:lstStyle>
            <a:lvl1pPr defTabSz="911225">
              <a:defRPr sz="2600" baseline="30000">
                <a:solidFill>
                  <a:schemeClr val="tx1"/>
                </a:solidFill>
                <a:latin typeface="Times New Roman" pitchFamily="18" charset="0"/>
              </a:defRPr>
            </a:lvl1pPr>
            <a:lvl2pPr marL="742950" indent="-285750" defTabSz="911225">
              <a:defRPr sz="2600" baseline="30000">
                <a:solidFill>
                  <a:schemeClr val="tx1"/>
                </a:solidFill>
                <a:latin typeface="Times New Roman" pitchFamily="18" charset="0"/>
              </a:defRPr>
            </a:lvl2pPr>
            <a:lvl3pPr marL="1143000" indent="-228600" defTabSz="911225">
              <a:defRPr sz="2600" baseline="30000">
                <a:solidFill>
                  <a:schemeClr val="tx1"/>
                </a:solidFill>
                <a:latin typeface="Times New Roman" pitchFamily="18" charset="0"/>
              </a:defRPr>
            </a:lvl3pPr>
            <a:lvl4pPr marL="1600200" indent="-228600" defTabSz="911225">
              <a:defRPr sz="2600" baseline="30000">
                <a:solidFill>
                  <a:schemeClr val="tx1"/>
                </a:solidFill>
                <a:latin typeface="Times New Roman" pitchFamily="18" charset="0"/>
              </a:defRPr>
            </a:lvl4pPr>
            <a:lvl5pPr marL="2057400" indent="-228600" defTabSz="911225">
              <a:defRPr sz="2600" baseline="30000">
                <a:solidFill>
                  <a:schemeClr val="tx1"/>
                </a:solidFill>
                <a:latin typeface="Times New Roman" pitchFamily="18" charset="0"/>
              </a:defRPr>
            </a:lvl5pPr>
            <a:lvl6pPr marL="2514600" indent="-228600" defTabSz="911225" eaLnBrk="0" fontAlgn="base" hangingPunct="0">
              <a:spcBef>
                <a:spcPct val="0"/>
              </a:spcBef>
              <a:spcAft>
                <a:spcPct val="0"/>
              </a:spcAft>
              <a:defRPr sz="2600" baseline="30000">
                <a:solidFill>
                  <a:schemeClr val="tx1"/>
                </a:solidFill>
                <a:latin typeface="Times New Roman" pitchFamily="18" charset="0"/>
              </a:defRPr>
            </a:lvl6pPr>
            <a:lvl7pPr marL="2971800" indent="-228600" defTabSz="911225" eaLnBrk="0" fontAlgn="base" hangingPunct="0">
              <a:spcBef>
                <a:spcPct val="0"/>
              </a:spcBef>
              <a:spcAft>
                <a:spcPct val="0"/>
              </a:spcAft>
              <a:defRPr sz="2600" baseline="30000">
                <a:solidFill>
                  <a:schemeClr val="tx1"/>
                </a:solidFill>
                <a:latin typeface="Times New Roman" pitchFamily="18" charset="0"/>
              </a:defRPr>
            </a:lvl7pPr>
            <a:lvl8pPr marL="3429000" indent="-228600" defTabSz="911225" eaLnBrk="0" fontAlgn="base" hangingPunct="0">
              <a:spcBef>
                <a:spcPct val="0"/>
              </a:spcBef>
              <a:spcAft>
                <a:spcPct val="0"/>
              </a:spcAft>
              <a:defRPr sz="2600" baseline="30000">
                <a:solidFill>
                  <a:schemeClr val="tx1"/>
                </a:solidFill>
                <a:latin typeface="Times New Roman" pitchFamily="18" charset="0"/>
              </a:defRPr>
            </a:lvl8pPr>
            <a:lvl9pPr marL="3886200" indent="-228600" defTabSz="911225" eaLnBrk="0" fontAlgn="base" hangingPunct="0">
              <a:spcBef>
                <a:spcPct val="0"/>
              </a:spcBef>
              <a:spcAft>
                <a:spcPct val="0"/>
              </a:spcAft>
              <a:defRPr sz="2600" baseline="30000">
                <a:solidFill>
                  <a:schemeClr val="tx1"/>
                </a:solidFill>
                <a:latin typeface="Times New Roman" pitchFamily="18" charset="0"/>
              </a:defRPr>
            </a:lvl9pPr>
          </a:lstStyle>
          <a:p>
            <a:pPr algn="ctr">
              <a:spcAft>
                <a:spcPts val="563"/>
              </a:spcAft>
              <a:defRPr/>
            </a:pPr>
            <a:r>
              <a:rPr lang="en-US" altLang="zh-CN" sz="1500" b="1" baseline="0" dirty="0" err="1">
                <a:solidFill>
                  <a:srgbClr val="000000"/>
                </a:solidFill>
                <a:latin typeface="Arial" panose="020B0604020202020204" pitchFamily="34" charset="0"/>
                <a:cs typeface="Arial" panose="020B0604020202020204" pitchFamily="34" charset="0"/>
              </a:rPr>
              <a:t>Bioimaging</a:t>
            </a:r>
            <a:r>
              <a:rPr lang="en-US" altLang="zh-CN" sz="1500" b="1" baseline="0" dirty="0">
                <a:solidFill>
                  <a:srgbClr val="000000"/>
                </a:solidFill>
                <a:latin typeface="Arial" panose="020B0604020202020204" pitchFamily="34" charset="0"/>
                <a:cs typeface="Arial" panose="020B0604020202020204" pitchFamily="34" charset="0"/>
              </a:rPr>
              <a:t>/Diagnostics</a:t>
            </a:r>
          </a:p>
          <a:p>
            <a:pPr marL="220266" indent="-163711">
              <a:spcAft>
                <a:spcPts val="600"/>
              </a:spcAft>
              <a:buClr>
                <a:srgbClr val="3333CC"/>
              </a:buClr>
              <a:buFont typeface="Wingdings" pitchFamily="2" charset="2"/>
              <a:buChar char="Ø"/>
              <a:defRPr/>
            </a:pPr>
            <a:r>
              <a:rPr lang="en-US" altLang="zh-CN" sz="1200" baseline="0" dirty="0">
                <a:solidFill>
                  <a:srgbClr val="0000CC"/>
                </a:solidFill>
                <a:latin typeface="Arial" panose="020B0604020202020204" pitchFamily="34" charset="0"/>
                <a:cs typeface="Arial" panose="020B0604020202020204" pitchFamily="34" charset="0"/>
              </a:rPr>
              <a:t>Need to avoid tissue autofluorescence and weak tissue penetration</a:t>
            </a:r>
          </a:p>
          <a:p>
            <a:pPr marL="220266" indent="-163711">
              <a:spcAft>
                <a:spcPts val="600"/>
              </a:spcAft>
              <a:buClr>
                <a:srgbClr val="3333CC"/>
              </a:buClr>
              <a:buFont typeface="Wingdings" pitchFamily="2" charset="2"/>
              <a:buChar char="Ø"/>
              <a:defRPr/>
            </a:pPr>
            <a:r>
              <a:rPr lang="en-US" altLang="zh-CN" sz="1200" baseline="0" dirty="0">
                <a:solidFill>
                  <a:srgbClr val="0000CC"/>
                </a:solidFill>
                <a:latin typeface="Arial" panose="020B0604020202020204" pitchFamily="34" charset="0"/>
                <a:cs typeface="Arial" panose="020B0604020202020204" pitchFamily="34" charset="0"/>
              </a:rPr>
              <a:t>Urgent need for PLM NPs with bright luminescence and long afterglow</a:t>
            </a:r>
          </a:p>
          <a:p>
            <a:pPr marL="220266" indent="-163711">
              <a:spcAft>
                <a:spcPts val="600"/>
              </a:spcAft>
              <a:buClr>
                <a:srgbClr val="3333CC"/>
              </a:buClr>
              <a:buFont typeface="Wingdings" pitchFamily="2" charset="2"/>
              <a:buChar char="Ø"/>
              <a:defRPr/>
            </a:pPr>
            <a:r>
              <a:rPr lang="en-US" altLang="zh-CN" sz="1200" baseline="0" dirty="0">
                <a:solidFill>
                  <a:srgbClr val="0000CC"/>
                </a:solidFill>
                <a:latin typeface="Arial" panose="020B0604020202020204" pitchFamily="34" charset="0"/>
                <a:cs typeface="Arial" panose="020B0604020202020204" pitchFamily="34" charset="0"/>
              </a:rPr>
              <a:t>To understand their </a:t>
            </a:r>
            <a:r>
              <a:rPr lang="en-US" altLang="zh-CN" sz="1200" baseline="0" dirty="0" err="1">
                <a:solidFill>
                  <a:srgbClr val="0000CC"/>
                </a:solidFill>
                <a:latin typeface="Arial" panose="020B0604020202020204" pitchFamily="34" charset="0"/>
                <a:cs typeface="Arial" panose="020B0604020202020204" pitchFamily="34" charset="0"/>
              </a:rPr>
              <a:t>biodistribution</a:t>
            </a:r>
            <a:r>
              <a:rPr lang="en-US" altLang="zh-CN" sz="1200" baseline="0" dirty="0">
                <a:solidFill>
                  <a:srgbClr val="0000CC"/>
                </a:solidFill>
                <a:latin typeface="Arial" panose="020B0604020202020204" pitchFamily="34" charset="0"/>
                <a:cs typeface="Arial" panose="020B0604020202020204" pitchFamily="34" charset="0"/>
              </a:rPr>
              <a:t> </a:t>
            </a:r>
            <a:r>
              <a:rPr lang="en-US" altLang="zh-CN" sz="1200" i="1" baseline="0" dirty="0">
                <a:solidFill>
                  <a:srgbClr val="0000CC"/>
                </a:solidFill>
                <a:latin typeface="Arial" panose="020B0604020202020204" pitchFamily="34" charset="0"/>
                <a:cs typeface="Arial" panose="020B0604020202020204" pitchFamily="34" charset="0"/>
              </a:rPr>
              <a:t>in vivo</a:t>
            </a:r>
            <a:r>
              <a:rPr lang="en-US" altLang="zh-CN" sz="1200" baseline="0" dirty="0">
                <a:solidFill>
                  <a:srgbClr val="0000CC"/>
                </a:solidFill>
                <a:latin typeface="Arial" panose="020B0604020202020204" pitchFamily="34" charset="0"/>
                <a:cs typeface="Arial" panose="020B0604020202020204" pitchFamily="34" charset="0"/>
              </a:rPr>
              <a:t> </a:t>
            </a:r>
          </a:p>
        </p:txBody>
      </p:sp>
      <p:pic>
        <p:nvPicPr>
          <p:cNvPr id="160774" name="Picture 12">
            <a:extLst>
              <a:ext uri="{FF2B5EF4-FFF2-40B4-BE49-F238E27FC236}">
                <a16:creationId xmlns:a16="http://schemas.microsoft.com/office/drawing/2014/main" id="{A37085B7-3ABA-534A-9330-0C483C9269B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600" y="1106488"/>
            <a:ext cx="3852863" cy="17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
            <a:extLst>
              <a:ext uri="{FF2B5EF4-FFF2-40B4-BE49-F238E27FC236}">
                <a16:creationId xmlns:a16="http://schemas.microsoft.com/office/drawing/2014/main" id="{7F54DD11-5233-ED47-81E3-125BBCAFF563}"/>
              </a:ext>
            </a:extLst>
          </p:cNvPr>
          <p:cNvSpPr>
            <a:spLocks noChangeArrowheads="1"/>
          </p:cNvSpPr>
          <p:nvPr/>
        </p:nvSpPr>
        <p:spPr bwMode="auto">
          <a:xfrm>
            <a:off x="5181600" y="3171825"/>
            <a:ext cx="4149725" cy="1400175"/>
          </a:xfrm>
          <a:prstGeom prst="rect">
            <a:avLst/>
          </a:prstGeom>
          <a:noFill/>
          <a:ln>
            <a:noFill/>
          </a:ln>
        </p:spPr>
        <p:txBody>
          <a:bodyPr>
            <a:spAutoFit/>
          </a:bodyPr>
          <a:lstStyle>
            <a:lvl1pPr marL="173038" indent="-173038">
              <a:defRPr sz="2600" baseline="30000">
                <a:solidFill>
                  <a:schemeClr val="tx1"/>
                </a:solidFill>
                <a:latin typeface="Times New Roman" panose="02020603050405020304" pitchFamily="18" charset="0"/>
              </a:defRPr>
            </a:lvl1pPr>
            <a:lvl2pPr>
              <a:defRPr sz="2600" baseline="30000">
                <a:solidFill>
                  <a:schemeClr val="tx1"/>
                </a:solidFill>
                <a:latin typeface="Times New Roman" panose="02020603050405020304" pitchFamily="18" charset="0"/>
              </a:defRPr>
            </a:lvl2pPr>
            <a:lvl3pPr>
              <a:defRPr sz="2600" baseline="30000">
                <a:solidFill>
                  <a:schemeClr val="tx1"/>
                </a:solidFill>
                <a:latin typeface="Times New Roman" panose="02020603050405020304" pitchFamily="18" charset="0"/>
              </a:defRPr>
            </a:lvl3pPr>
            <a:lvl4pPr>
              <a:defRPr sz="2600" baseline="30000">
                <a:solidFill>
                  <a:schemeClr val="tx1"/>
                </a:solidFill>
                <a:latin typeface="Times New Roman" panose="02020603050405020304" pitchFamily="18" charset="0"/>
              </a:defRPr>
            </a:lvl4pPr>
            <a:lvl5pPr>
              <a:defRPr sz="2600" baseline="30000">
                <a:solidFill>
                  <a:schemeClr val="tx1"/>
                </a:solidFill>
                <a:latin typeface="Times New Roman" panose="02020603050405020304" pitchFamily="18" charset="0"/>
              </a:defRPr>
            </a:lvl5pPr>
            <a:lvl6pPr marL="2278063" indent="1588" eaLnBrk="0" fontAlgn="base" hangingPunct="0">
              <a:spcBef>
                <a:spcPct val="0"/>
              </a:spcBef>
              <a:spcAft>
                <a:spcPct val="0"/>
              </a:spcAft>
              <a:defRPr sz="2600" baseline="30000">
                <a:solidFill>
                  <a:schemeClr val="tx1"/>
                </a:solidFill>
                <a:latin typeface="Times New Roman" panose="02020603050405020304" pitchFamily="18" charset="0"/>
              </a:defRPr>
            </a:lvl6pPr>
            <a:lvl7pPr marL="2735263" indent="1588" eaLnBrk="0" fontAlgn="base" hangingPunct="0">
              <a:spcBef>
                <a:spcPct val="0"/>
              </a:spcBef>
              <a:spcAft>
                <a:spcPct val="0"/>
              </a:spcAft>
              <a:defRPr sz="2600" baseline="30000">
                <a:solidFill>
                  <a:schemeClr val="tx1"/>
                </a:solidFill>
                <a:latin typeface="Times New Roman" panose="02020603050405020304" pitchFamily="18" charset="0"/>
              </a:defRPr>
            </a:lvl7pPr>
            <a:lvl8pPr marL="3192463" indent="1588" eaLnBrk="0" fontAlgn="base" hangingPunct="0">
              <a:spcBef>
                <a:spcPct val="0"/>
              </a:spcBef>
              <a:spcAft>
                <a:spcPct val="0"/>
              </a:spcAft>
              <a:defRPr sz="2600" baseline="30000">
                <a:solidFill>
                  <a:schemeClr val="tx1"/>
                </a:solidFill>
                <a:latin typeface="Times New Roman" panose="02020603050405020304" pitchFamily="18" charset="0"/>
              </a:defRPr>
            </a:lvl8pPr>
            <a:lvl9pPr marL="3649663" indent="1588"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marL="285750" indent="-285750">
              <a:spcAft>
                <a:spcPts val="600"/>
              </a:spcAft>
              <a:buFont typeface="Arial" panose="020B0604020202020204" pitchFamily="34" charset="0"/>
              <a:buChar char="•"/>
              <a:defRPr/>
            </a:pPr>
            <a:r>
              <a:rPr lang="en-US" altLang="en-US" sz="1600" baseline="0" dirty="0">
                <a:latin typeface="+mn-lt"/>
                <a:cs typeface="Arial" panose="020B0604020202020204" pitchFamily="34" charset="0"/>
              </a:rPr>
              <a:t>New applications spontaneously set more requirements on design methodology, morphology, and functionalization of PLMs</a:t>
            </a:r>
          </a:p>
          <a:p>
            <a:pPr marL="285750" indent="-285750">
              <a:spcAft>
                <a:spcPts val="600"/>
              </a:spcAft>
              <a:buFont typeface="Arial" panose="020B0604020202020204" pitchFamily="34" charset="0"/>
              <a:buChar char="•"/>
              <a:defRPr/>
            </a:pPr>
            <a:r>
              <a:rPr lang="en-US" altLang="en-US" sz="1600" baseline="0" dirty="0">
                <a:latin typeface="+mn-lt"/>
                <a:cs typeface="Arial" panose="020B0604020202020204" pitchFamily="34" charset="0"/>
              </a:rPr>
              <a:t>New </a:t>
            </a:r>
            <a:r>
              <a:rPr lang="en-US" altLang="en-US" sz="1600" baseline="0" dirty="0">
                <a:latin typeface="+mn-lt"/>
              </a:rPr>
              <a:t>applications also promote the development of new PLMs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19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162">
            <a:extLst>
              <a:ext uri="{FF2B5EF4-FFF2-40B4-BE49-F238E27FC236}">
                <a16:creationId xmlns:a16="http://schemas.microsoft.com/office/drawing/2014/main" id="{A8793CC9-C110-AA4F-AFC5-89C7E06EB732}"/>
              </a:ext>
            </a:extLst>
          </p:cNvPr>
          <p:cNvSpPr>
            <a:spLocks noChangeArrowheads="1"/>
          </p:cNvSpPr>
          <p:nvPr/>
        </p:nvSpPr>
        <p:spPr bwMode="auto">
          <a:xfrm>
            <a:off x="0" y="0"/>
            <a:ext cx="10058400" cy="639763"/>
          </a:xfrm>
          <a:prstGeom prst="rect">
            <a:avLst/>
          </a:prstGeom>
          <a:gradFill rotWithShape="1">
            <a:gsLst>
              <a:gs pos="0">
                <a:srgbClr val="0066FF"/>
              </a:gs>
              <a:gs pos="100000">
                <a:srgbClr val="92D05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171" tIns="45583" rIns="91171" bIns="45583" anchor="ctr"/>
          <a:lstStyle>
            <a:lvl1pPr>
              <a:defRPr sz="2600" baseline="30000">
                <a:solidFill>
                  <a:schemeClr val="tx1"/>
                </a:solidFill>
                <a:latin typeface="Times New Roman" panose="02020603050405020304" pitchFamily="18" charset="0"/>
              </a:defRPr>
            </a:lvl1pPr>
            <a:lvl2pPr marL="742950" indent="-285750">
              <a:defRPr sz="2600" baseline="30000">
                <a:solidFill>
                  <a:schemeClr val="tx1"/>
                </a:solidFill>
                <a:latin typeface="Times New Roman" panose="02020603050405020304" pitchFamily="18" charset="0"/>
              </a:defRPr>
            </a:lvl2pPr>
            <a:lvl3pPr marL="1143000" indent="-228600">
              <a:defRPr sz="2600" baseline="30000">
                <a:solidFill>
                  <a:schemeClr val="tx1"/>
                </a:solidFill>
                <a:latin typeface="Times New Roman" panose="02020603050405020304" pitchFamily="18" charset="0"/>
              </a:defRPr>
            </a:lvl3pPr>
            <a:lvl4pPr marL="1600200" indent="-228600">
              <a:defRPr sz="2600" baseline="30000">
                <a:solidFill>
                  <a:schemeClr val="tx1"/>
                </a:solidFill>
                <a:latin typeface="Times New Roman" panose="02020603050405020304" pitchFamily="18" charset="0"/>
              </a:defRPr>
            </a:lvl4pPr>
            <a:lvl5pPr marL="2057400" indent="-228600">
              <a:defRPr sz="2600" baseline="3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eaLnBrk="1" hangingPunct="1"/>
            <a:endParaRPr lang="en-US" altLang="en-US">
              <a:solidFill>
                <a:srgbClr val="000000"/>
              </a:solidFill>
              <a:cs typeface="Arial" panose="020B0604020202020204" pitchFamily="34" charset="0"/>
            </a:endParaRPr>
          </a:p>
        </p:txBody>
      </p:sp>
      <p:sp>
        <p:nvSpPr>
          <p:cNvPr id="162818" name="Text Box 6">
            <a:extLst>
              <a:ext uri="{FF2B5EF4-FFF2-40B4-BE49-F238E27FC236}">
                <a16:creationId xmlns:a16="http://schemas.microsoft.com/office/drawing/2014/main" id="{21787F32-AA5F-F745-A940-28789F21D9BD}"/>
              </a:ext>
            </a:extLst>
          </p:cNvPr>
          <p:cNvSpPr txBox="1">
            <a:spLocks noChangeArrowheads="1"/>
          </p:cNvSpPr>
          <p:nvPr/>
        </p:nvSpPr>
        <p:spPr bwMode="auto">
          <a:xfrm>
            <a:off x="88900" y="157163"/>
            <a:ext cx="98758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92188">
              <a:spcBef>
                <a:spcPct val="20000"/>
              </a:spcBef>
              <a:buChar char="•"/>
              <a:defRPr sz="3500">
                <a:solidFill>
                  <a:schemeClr val="tx1"/>
                </a:solidFill>
                <a:latin typeface="Times New Roman" panose="02020603050405020304" pitchFamily="18" charset="0"/>
              </a:defRPr>
            </a:lvl1pPr>
            <a:lvl2pPr marL="742950" indent="-285750" defTabSz="992188">
              <a:spcBef>
                <a:spcPct val="20000"/>
              </a:spcBef>
              <a:buChar char="–"/>
              <a:defRPr sz="3000">
                <a:solidFill>
                  <a:schemeClr val="tx1"/>
                </a:solidFill>
                <a:latin typeface="Times New Roman" panose="02020603050405020304" pitchFamily="18" charset="0"/>
              </a:defRPr>
            </a:lvl2pPr>
            <a:lvl3pPr marL="1143000" indent="-228600" defTabSz="992188">
              <a:spcBef>
                <a:spcPct val="20000"/>
              </a:spcBef>
              <a:buChar char="•"/>
              <a:defRPr sz="2600">
                <a:solidFill>
                  <a:schemeClr val="tx1"/>
                </a:solidFill>
                <a:latin typeface="Times New Roman" panose="02020603050405020304" pitchFamily="18" charset="0"/>
              </a:defRPr>
            </a:lvl3pPr>
            <a:lvl4pPr marL="1600200" indent="-228600" defTabSz="992188">
              <a:spcBef>
                <a:spcPct val="20000"/>
              </a:spcBef>
              <a:buChar char="–"/>
              <a:defRPr sz="2200">
                <a:solidFill>
                  <a:schemeClr val="tx1"/>
                </a:solidFill>
                <a:latin typeface="Times New Roman" panose="02020603050405020304" pitchFamily="18" charset="0"/>
              </a:defRPr>
            </a:lvl4pPr>
            <a:lvl5pPr marL="2057400" indent="-228600" defTabSz="992188">
              <a:spcBef>
                <a:spcPct val="20000"/>
              </a:spcBef>
              <a:buChar char="»"/>
              <a:defRPr sz="2200">
                <a:solidFill>
                  <a:schemeClr val="tx1"/>
                </a:solidFill>
                <a:latin typeface="Times New Roman" panose="02020603050405020304" pitchFamily="18" charset="0"/>
              </a:defRPr>
            </a:lvl5pPr>
            <a:lvl6pPr marL="2514600" indent="-228600" defTabSz="992188" eaLnBrk="0" fontAlgn="base" hangingPunct="0">
              <a:spcBef>
                <a:spcPct val="20000"/>
              </a:spcBef>
              <a:spcAft>
                <a:spcPct val="0"/>
              </a:spcAft>
              <a:buChar char="»"/>
              <a:defRPr sz="2200">
                <a:solidFill>
                  <a:schemeClr val="tx1"/>
                </a:solidFill>
                <a:latin typeface="Times New Roman" panose="02020603050405020304" pitchFamily="18" charset="0"/>
              </a:defRPr>
            </a:lvl6pPr>
            <a:lvl7pPr marL="2971800" indent="-228600" defTabSz="992188" eaLnBrk="0" fontAlgn="base" hangingPunct="0">
              <a:spcBef>
                <a:spcPct val="20000"/>
              </a:spcBef>
              <a:spcAft>
                <a:spcPct val="0"/>
              </a:spcAft>
              <a:buChar char="»"/>
              <a:defRPr sz="2200">
                <a:solidFill>
                  <a:schemeClr val="tx1"/>
                </a:solidFill>
                <a:latin typeface="Times New Roman" panose="02020603050405020304" pitchFamily="18" charset="0"/>
              </a:defRPr>
            </a:lvl7pPr>
            <a:lvl8pPr marL="3429000" indent="-228600" defTabSz="992188" eaLnBrk="0" fontAlgn="base" hangingPunct="0">
              <a:spcBef>
                <a:spcPct val="20000"/>
              </a:spcBef>
              <a:spcAft>
                <a:spcPct val="0"/>
              </a:spcAft>
              <a:buChar char="»"/>
              <a:defRPr sz="2200">
                <a:solidFill>
                  <a:schemeClr val="tx1"/>
                </a:solidFill>
                <a:latin typeface="Times New Roman" panose="02020603050405020304" pitchFamily="18" charset="0"/>
              </a:defRPr>
            </a:lvl8pPr>
            <a:lvl9pPr marL="3886200" indent="-228600" defTabSz="992188" eaLnBrk="0" fontAlgn="base" hangingPunct="0">
              <a:spcBef>
                <a:spcPct val="20000"/>
              </a:spcBef>
              <a:spcAft>
                <a:spcPct val="0"/>
              </a:spcAft>
              <a:buChar char="»"/>
              <a:defRPr sz="2200">
                <a:solidFill>
                  <a:schemeClr val="tx1"/>
                </a:solidFill>
                <a:latin typeface="Times New Roman" panose="02020603050405020304" pitchFamily="18" charset="0"/>
              </a:defRPr>
            </a:lvl9pPr>
          </a:lstStyle>
          <a:p>
            <a:pPr algn="ctr" eaLnBrk="1" hangingPunct="1">
              <a:lnSpc>
                <a:spcPct val="85000"/>
              </a:lnSpc>
              <a:spcBef>
                <a:spcPct val="0"/>
              </a:spcBef>
              <a:buFontTx/>
              <a:buNone/>
            </a:pPr>
            <a:r>
              <a:rPr lang="en-US" altLang="zh-CN" sz="2600" b="1" baseline="0">
                <a:solidFill>
                  <a:srgbClr val="000000"/>
                </a:solidFill>
                <a:latin typeface="Arial" panose="020B0604020202020204" pitchFamily="34" charset="0"/>
                <a:ea typeface="SimSun" panose="02010600030101010101" pitchFamily="2" charset="-122"/>
                <a:cs typeface="Arial" panose="020B0604020202020204" pitchFamily="34" charset="0"/>
              </a:rPr>
              <a:t>Red Long-Lasting Phosphor Cr:ZnGa</a:t>
            </a:r>
            <a:r>
              <a:rPr lang="en-US" altLang="zh-CN" sz="2600" b="1" baseline="-25000">
                <a:solidFill>
                  <a:srgbClr val="000000"/>
                </a:solidFill>
                <a:latin typeface="Arial" panose="020B0604020202020204" pitchFamily="34" charset="0"/>
                <a:ea typeface="SimSun" panose="02010600030101010101" pitchFamily="2" charset="-122"/>
                <a:cs typeface="Arial" panose="020B0604020202020204" pitchFamily="34" charset="0"/>
              </a:rPr>
              <a:t>2</a:t>
            </a:r>
            <a:r>
              <a:rPr lang="en-US" altLang="zh-CN" sz="2600" b="1" baseline="0">
                <a:solidFill>
                  <a:srgbClr val="000000"/>
                </a:solidFill>
                <a:latin typeface="Arial" panose="020B0604020202020204" pitchFamily="34" charset="0"/>
                <a:ea typeface="SimSun" panose="02010600030101010101" pitchFamily="2" charset="-122"/>
                <a:cs typeface="Arial" panose="020B0604020202020204" pitchFamily="34" charset="0"/>
              </a:rPr>
              <a:t>O</a:t>
            </a:r>
            <a:r>
              <a:rPr lang="en-US" altLang="zh-CN" sz="2600" b="1" baseline="-25000">
                <a:solidFill>
                  <a:srgbClr val="000000"/>
                </a:solidFill>
                <a:latin typeface="Arial" panose="020B0604020202020204" pitchFamily="34" charset="0"/>
                <a:ea typeface="SimSun" panose="02010600030101010101" pitchFamily="2" charset="-122"/>
                <a:cs typeface="Arial" panose="020B0604020202020204" pitchFamily="34" charset="0"/>
              </a:rPr>
              <a:t>4</a:t>
            </a:r>
            <a:endParaRPr lang="en-US" altLang="zh-CN" sz="2600" b="1" baseline="0">
              <a:solidFill>
                <a:srgbClr val="000000"/>
              </a:solidFill>
              <a:latin typeface="Arial" panose="020B0604020202020204" pitchFamily="34" charset="0"/>
              <a:ea typeface="SimSun" panose="02010600030101010101" pitchFamily="2" charset="-122"/>
              <a:cs typeface="Arial" panose="020B0604020202020204" pitchFamily="34" charset="0"/>
            </a:endParaRPr>
          </a:p>
        </p:txBody>
      </p:sp>
      <p:pic>
        <p:nvPicPr>
          <p:cNvPr id="162819" name="Picture 13">
            <a:extLst>
              <a:ext uri="{FF2B5EF4-FFF2-40B4-BE49-F238E27FC236}">
                <a16:creationId xmlns:a16="http://schemas.microsoft.com/office/drawing/2014/main" id="{28447F37-59AB-A045-BAB5-3ECD1A9C49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75" y="1371600"/>
            <a:ext cx="3654425"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3973" name="Text Box 7">
            <a:extLst>
              <a:ext uri="{FF2B5EF4-FFF2-40B4-BE49-F238E27FC236}">
                <a16:creationId xmlns:a16="http://schemas.microsoft.com/office/drawing/2014/main" id="{DA45885A-C248-0846-9CEB-B92A4198CBCE}"/>
              </a:ext>
            </a:extLst>
          </p:cNvPr>
          <p:cNvSpPr txBox="1">
            <a:spLocks noChangeArrowheads="1"/>
          </p:cNvSpPr>
          <p:nvPr/>
        </p:nvSpPr>
        <p:spPr bwMode="auto">
          <a:xfrm>
            <a:off x="39688" y="7010400"/>
            <a:ext cx="9996487" cy="276225"/>
          </a:xfrm>
          <a:prstGeom prst="rect">
            <a:avLst/>
          </a:prstGeom>
          <a:noFill/>
          <a:ln>
            <a:noFill/>
          </a:ln>
        </p:spPr>
        <p:txBody>
          <a:bodyPr lIns="91381" tIns="45691" rIns="91381" bIns="45691">
            <a:spAutoFit/>
          </a:bodyPr>
          <a:lstStyle>
            <a:lvl1pPr>
              <a:defRPr sz="2600" baseline="30000">
                <a:solidFill>
                  <a:schemeClr val="tx1"/>
                </a:solidFill>
                <a:latin typeface="Times New Roman" panose="02020603050405020304" pitchFamily="18" charset="0"/>
              </a:defRPr>
            </a:lvl1pPr>
            <a:lvl2pPr marL="742950" indent="-285750">
              <a:defRPr sz="2600" baseline="30000">
                <a:solidFill>
                  <a:schemeClr val="tx1"/>
                </a:solidFill>
                <a:latin typeface="Times New Roman" panose="02020603050405020304" pitchFamily="18" charset="0"/>
              </a:defRPr>
            </a:lvl2pPr>
            <a:lvl3pPr marL="1143000" indent="-228600">
              <a:defRPr sz="2600" baseline="30000">
                <a:solidFill>
                  <a:schemeClr val="tx1"/>
                </a:solidFill>
                <a:latin typeface="Times New Roman" panose="02020603050405020304" pitchFamily="18" charset="0"/>
              </a:defRPr>
            </a:lvl3pPr>
            <a:lvl4pPr marL="1600200" indent="-228600">
              <a:defRPr sz="2600" baseline="30000">
                <a:solidFill>
                  <a:schemeClr val="tx1"/>
                </a:solidFill>
                <a:latin typeface="Times New Roman" panose="02020603050405020304" pitchFamily="18" charset="0"/>
              </a:defRPr>
            </a:lvl4pPr>
            <a:lvl5pPr marL="2057400" indent="-228600">
              <a:defRPr sz="2600" baseline="3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algn="ctr">
              <a:defRPr/>
            </a:pPr>
            <a:r>
              <a:rPr lang="en-US" altLang="zh-CN" sz="1200" baseline="0" dirty="0">
                <a:solidFill>
                  <a:schemeClr val="bg1">
                    <a:lumMod val="75000"/>
                  </a:schemeClr>
                </a:solidFill>
                <a:latin typeface="Arial" panose="020B0604020202020204" pitchFamily="34" charset="0"/>
                <a:ea typeface="SimSun" panose="02010600030101010101" pitchFamily="2" charset="-122"/>
                <a:cs typeface="Arial" panose="020B0604020202020204" pitchFamily="34" charset="0"/>
              </a:rPr>
              <a:t>T. </a:t>
            </a:r>
            <a:r>
              <a:rPr lang="en-US" altLang="zh-CN" sz="1200" baseline="0" dirty="0" err="1">
                <a:solidFill>
                  <a:schemeClr val="bg1">
                    <a:lumMod val="75000"/>
                  </a:schemeClr>
                </a:solidFill>
                <a:latin typeface="Arial" panose="020B0604020202020204" pitchFamily="34" charset="0"/>
                <a:ea typeface="SimSun" panose="02010600030101010101" pitchFamily="2" charset="-122"/>
                <a:cs typeface="Arial" panose="020B0604020202020204" pitchFamily="34" charset="0"/>
              </a:rPr>
              <a:t>Maldiney</a:t>
            </a:r>
            <a:r>
              <a:rPr lang="en-US" altLang="zh-CN" sz="1200" baseline="0" dirty="0">
                <a:solidFill>
                  <a:schemeClr val="bg1">
                    <a:lumMod val="75000"/>
                  </a:schemeClr>
                </a:solidFill>
                <a:latin typeface="Arial" panose="020B0604020202020204" pitchFamily="34" charset="0"/>
                <a:ea typeface="SimSun" panose="02010600030101010101" pitchFamily="2" charset="-122"/>
                <a:cs typeface="Arial" panose="020B0604020202020204" pitchFamily="34" charset="0"/>
              </a:rPr>
              <a:t>, et al., Nat. Mater., 2014, 13, 418. A. </a:t>
            </a:r>
            <a:r>
              <a:rPr lang="en-US" altLang="zh-CN" sz="1200" baseline="0" dirty="0" err="1">
                <a:solidFill>
                  <a:schemeClr val="bg1">
                    <a:lumMod val="75000"/>
                  </a:schemeClr>
                </a:solidFill>
                <a:latin typeface="Arial" panose="020B0604020202020204" pitchFamily="34" charset="0"/>
                <a:ea typeface="SimSun" panose="02010600030101010101" pitchFamily="2" charset="-122"/>
                <a:cs typeface="Arial" panose="020B0604020202020204" pitchFamily="34" charset="0"/>
              </a:rPr>
              <a:t>Abdukayum</a:t>
            </a:r>
            <a:r>
              <a:rPr lang="en-US" altLang="zh-CN" sz="1200" baseline="0" dirty="0">
                <a:solidFill>
                  <a:schemeClr val="bg1">
                    <a:lumMod val="75000"/>
                  </a:schemeClr>
                </a:solidFill>
                <a:latin typeface="Arial" panose="020B0604020202020204" pitchFamily="34" charset="0"/>
                <a:ea typeface="SimSun" panose="02010600030101010101" pitchFamily="2" charset="-122"/>
                <a:cs typeface="Arial" panose="020B0604020202020204" pitchFamily="34" charset="0"/>
              </a:rPr>
              <a:t>, et al. JACS, 2013, 135, 14125.</a:t>
            </a:r>
            <a:endParaRPr lang="en-US" altLang="en-US" sz="1200" baseline="0" dirty="0">
              <a:solidFill>
                <a:schemeClr val="bg1">
                  <a:lumMod val="75000"/>
                </a:schemeClr>
              </a:solidFill>
              <a:latin typeface="Arial" panose="020B0604020202020204" pitchFamily="34" charset="0"/>
              <a:ea typeface="SimSun" panose="02010600030101010101" pitchFamily="2" charset="-122"/>
              <a:cs typeface="Arial" panose="020B0604020202020204" pitchFamily="34" charset="0"/>
            </a:endParaRPr>
          </a:p>
        </p:txBody>
      </p:sp>
      <p:sp>
        <p:nvSpPr>
          <p:cNvPr id="162821" name="Rectangle 17">
            <a:extLst>
              <a:ext uri="{FF2B5EF4-FFF2-40B4-BE49-F238E27FC236}">
                <a16:creationId xmlns:a16="http://schemas.microsoft.com/office/drawing/2014/main" id="{D5A8DFAF-9E96-F34E-8563-9F969C2D93A7}"/>
              </a:ext>
            </a:extLst>
          </p:cNvPr>
          <p:cNvSpPr>
            <a:spLocks noChangeArrowheads="1"/>
          </p:cNvSpPr>
          <p:nvPr/>
        </p:nvSpPr>
        <p:spPr bwMode="auto">
          <a:xfrm>
            <a:off x="4397375" y="1431925"/>
            <a:ext cx="5465763" cy="170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001" tIns="46499" rIns="93001" bIns="46499">
            <a:spAutoFit/>
          </a:bodyPr>
          <a:lstStyle>
            <a:lvl1pPr marL="288925" indent="-288925" defTabSz="992188">
              <a:spcBef>
                <a:spcPct val="20000"/>
              </a:spcBef>
              <a:buChar char="•"/>
              <a:defRPr sz="3500">
                <a:solidFill>
                  <a:schemeClr val="tx1"/>
                </a:solidFill>
                <a:latin typeface="Times New Roman" panose="02020603050405020304" pitchFamily="18" charset="0"/>
              </a:defRPr>
            </a:lvl1pPr>
            <a:lvl2pPr marL="742950" indent="-285750" defTabSz="992188">
              <a:spcBef>
                <a:spcPct val="20000"/>
              </a:spcBef>
              <a:buChar char="–"/>
              <a:defRPr sz="3000">
                <a:solidFill>
                  <a:schemeClr val="tx1"/>
                </a:solidFill>
                <a:latin typeface="Times New Roman" panose="02020603050405020304" pitchFamily="18" charset="0"/>
              </a:defRPr>
            </a:lvl2pPr>
            <a:lvl3pPr marL="1143000" indent="-228600" defTabSz="992188">
              <a:spcBef>
                <a:spcPct val="20000"/>
              </a:spcBef>
              <a:buChar char="•"/>
              <a:defRPr sz="2600">
                <a:solidFill>
                  <a:schemeClr val="tx1"/>
                </a:solidFill>
                <a:latin typeface="Times New Roman" panose="02020603050405020304" pitchFamily="18" charset="0"/>
              </a:defRPr>
            </a:lvl3pPr>
            <a:lvl4pPr marL="1600200" indent="-228600" defTabSz="992188">
              <a:spcBef>
                <a:spcPct val="20000"/>
              </a:spcBef>
              <a:buChar char="–"/>
              <a:defRPr sz="2200">
                <a:solidFill>
                  <a:schemeClr val="tx1"/>
                </a:solidFill>
                <a:latin typeface="Times New Roman" panose="02020603050405020304" pitchFamily="18" charset="0"/>
              </a:defRPr>
            </a:lvl4pPr>
            <a:lvl5pPr marL="2057400" indent="-228600" defTabSz="992188">
              <a:spcBef>
                <a:spcPct val="20000"/>
              </a:spcBef>
              <a:buChar char="»"/>
              <a:defRPr sz="2200">
                <a:solidFill>
                  <a:schemeClr val="tx1"/>
                </a:solidFill>
                <a:latin typeface="Times New Roman" panose="02020603050405020304" pitchFamily="18" charset="0"/>
              </a:defRPr>
            </a:lvl5pPr>
            <a:lvl6pPr marL="2514600" indent="-228600" defTabSz="992188" eaLnBrk="0" fontAlgn="base" hangingPunct="0">
              <a:spcBef>
                <a:spcPct val="20000"/>
              </a:spcBef>
              <a:spcAft>
                <a:spcPct val="0"/>
              </a:spcAft>
              <a:buChar char="»"/>
              <a:defRPr sz="2200">
                <a:solidFill>
                  <a:schemeClr val="tx1"/>
                </a:solidFill>
                <a:latin typeface="Times New Roman" panose="02020603050405020304" pitchFamily="18" charset="0"/>
              </a:defRPr>
            </a:lvl6pPr>
            <a:lvl7pPr marL="2971800" indent="-228600" defTabSz="992188" eaLnBrk="0" fontAlgn="base" hangingPunct="0">
              <a:spcBef>
                <a:spcPct val="20000"/>
              </a:spcBef>
              <a:spcAft>
                <a:spcPct val="0"/>
              </a:spcAft>
              <a:buChar char="»"/>
              <a:defRPr sz="2200">
                <a:solidFill>
                  <a:schemeClr val="tx1"/>
                </a:solidFill>
                <a:latin typeface="Times New Roman" panose="02020603050405020304" pitchFamily="18" charset="0"/>
              </a:defRPr>
            </a:lvl7pPr>
            <a:lvl8pPr marL="3429000" indent="-228600" defTabSz="992188" eaLnBrk="0" fontAlgn="base" hangingPunct="0">
              <a:spcBef>
                <a:spcPct val="20000"/>
              </a:spcBef>
              <a:spcAft>
                <a:spcPct val="0"/>
              </a:spcAft>
              <a:buChar char="»"/>
              <a:defRPr sz="2200">
                <a:solidFill>
                  <a:schemeClr val="tx1"/>
                </a:solidFill>
                <a:latin typeface="Times New Roman" panose="02020603050405020304" pitchFamily="18" charset="0"/>
              </a:defRPr>
            </a:lvl8pPr>
            <a:lvl9pPr marL="3886200" indent="-228600" defTabSz="992188" eaLnBrk="0" fontAlgn="base" hangingPunct="0">
              <a:spcBef>
                <a:spcPct val="20000"/>
              </a:spcBef>
              <a:spcAft>
                <a:spcPct val="0"/>
              </a:spcAft>
              <a:buChar char="»"/>
              <a:defRPr sz="2200">
                <a:solidFill>
                  <a:schemeClr val="tx1"/>
                </a:solidFill>
                <a:latin typeface="Times New Roman" panose="02020603050405020304" pitchFamily="18" charset="0"/>
              </a:defRPr>
            </a:lvl9pPr>
          </a:lstStyle>
          <a:p>
            <a:pPr>
              <a:spcBef>
                <a:spcPct val="0"/>
              </a:spcBef>
              <a:spcAft>
                <a:spcPts val="600"/>
              </a:spcAft>
              <a:buClr>
                <a:srgbClr val="3333CC"/>
              </a:buClr>
              <a:buFont typeface="Wingdings" pitchFamily="2" charset="2"/>
              <a:buChar char="v"/>
            </a:pPr>
            <a:r>
              <a:rPr lang="en-US" altLang="zh-CN" sz="1500" baseline="0">
                <a:solidFill>
                  <a:srgbClr val="000000"/>
                </a:solidFill>
                <a:latin typeface="Arial" panose="020B0604020202020204" pitchFamily="34" charset="0"/>
                <a:ea typeface="SimSun" panose="02010600030101010101" pitchFamily="2" charset="-122"/>
                <a:cs typeface="Arial" panose="020B0604020202020204" pitchFamily="34" charset="0"/>
              </a:rPr>
              <a:t>Conveniently excited through its bandgap by UV light</a:t>
            </a:r>
          </a:p>
          <a:p>
            <a:pPr>
              <a:spcBef>
                <a:spcPct val="0"/>
              </a:spcBef>
              <a:spcAft>
                <a:spcPts val="600"/>
              </a:spcAft>
              <a:buClr>
                <a:srgbClr val="3333CC"/>
              </a:buClr>
              <a:buFont typeface="Wingdings" pitchFamily="2" charset="2"/>
              <a:buChar char="v"/>
            </a:pPr>
            <a:r>
              <a:rPr lang="en-US" altLang="zh-CN" sz="1500" baseline="0">
                <a:solidFill>
                  <a:srgbClr val="000000"/>
                </a:solidFill>
                <a:latin typeface="Arial" panose="020B0604020202020204" pitchFamily="34" charset="0"/>
                <a:ea typeface="SimSun" panose="02010600030101010101" pitchFamily="2" charset="-122"/>
                <a:cs typeface="Arial" panose="020B0604020202020204" pitchFamily="34" charset="0"/>
              </a:rPr>
              <a:t>Emit s around 695 nm via the </a:t>
            </a:r>
            <a:r>
              <a:rPr lang="en-US" altLang="zh-CN" sz="1500">
                <a:solidFill>
                  <a:srgbClr val="000000"/>
                </a:solidFill>
                <a:latin typeface="Arial" panose="020B0604020202020204" pitchFamily="34" charset="0"/>
                <a:ea typeface="SimSun" panose="02010600030101010101" pitchFamily="2" charset="-122"/>
                <a:cs typeface="Arial" panose="020B0604020202020204" pitchFamily="34" charset="0"/>
              </a:rPr>
              <a:t>2</a:t>
            </a:r>
            <a:r>
              <a:rPr lang="en-US" altLang="zh-CN" sz="1500" baseline="0">
                <a:solidFill>
                  <a:srgbClr val="000000"/>
                </a:solidFill>
                <a:latin typeface="Arial" panose="020B0604020202020204" pitchFamily="34" charset="0"/>
                <a:ea typeface="SimSun" panose="02010600030101010101" pitchFamily="2" charset="-122"/>
                <a:cs typeface="Arial" panose="020B0604020202020204" pitchFamily="34" charset="0"/>
              </a:rPr>
              <a:t>E </a:t>
            </a:r>
            <a:r>
              <a:rPr lang="en-US" altLang="zh-CN" sz="1500" baseline="0">
                <a:solidFill>
                  <a:srgbClr val="000000"/>
                </a:solidFill>
                <a:latin typeface="Arial" panose="020B0604020202020204" pitchFamily="34" charset="0"/>
                <a:ea typeface="SimSun" panose="02010600030101010101" pitchFamily="2" charset="-122"/>
                <a:cs typeface="Arial" panose="020B0604020202020204" pitchFamily="34" charset="0"/>
                <a:sym typeface="Wingdings" pitchFamily="2" charset="2"/>
              </a:rPr>
              <a:t> </a:t>
            </a:r>
            <a:r>
              <a:rPr lang="en-US" altLang="zh-CN" sz="1500">
                <a:solidFill>
                  <a:srgbClr val="000000"/>
                </a:solidFill>
                <a:latin typeface="Arial" panose="020B0604020202020204" pitchFamily="34" charset="0"/>
                <a:ea typeface="SimSun" panose="02010600030101010101" pitchFamily="2" charset="-122"/>
                <a:cs typeface="Arial" panose="020B0604020202020204" pitchFamily="34" charset="0"/>
                <a:sym typeface="Wingdings" pitchFamily="2" charset="2"/>
              </a:rPr>
              <a:t>4</a:t>
            </a:r>
            <a:r>
              <a:rPr lang="en-US" altLang="zh-CN" sz="1500" baseline="0">
                <a:solidFill>
                  <a:srgbClr val="000000"/>
                </a:solidFill>
                <a:latin typeface="Arial" panose="020B0604020202020204" pitchFamily="34" charset="0"/>
                <a:ea typeface="SimSun" panose="02010600030101010101" pitchFamily="2" charset="-122"/>
                <a:cs typeface="Arial" panose="020B0604020202020204" pitchFamily="34" charset="0"/>
                <a:sym typeface="Wingdings" pitchFamily="2" charset="2"/>
              </a:rPr>
              <a:t>A</a:t>
            </a:r>
            <a:r>
              <a:rPr lang="en-US" altLang="zh-CN" sz="1500" baseline="-25000">
                <a:solidFill>
                  <a:srgbClr val="000000"/>
                </a:solidFill>
                <a:latin typeface="Arial" panose="020B0604020202020204" pitchFamily="34" charset="0"/>
                <a:ea typeface="SimSun" panose="02010600030101010101" pitchFamily="2" charset="-122"/>
                <a:cs typeface="Arial" panose="020B0604020202020204" pitchFamily="34" charset="0"/>
                <a:sym typeface="Wingdings" pitchFamily="2" charset="2"/>
              </a:rPr>
              <a:t>2</a:t>
            </a:r>
            <a:r>
              <a:rPr lang="en-US" altLang="zh-CN" sz="1500" baseline="0">
                <a:solidFill>
                  <a:srgbClr val="000000"/>
                </a:solidFill>
                <a:latin typeface="Arial" panose="020B0604020202020204" pitchFamily="34" charset="0"/>
                <a:ea typeface="SimSun" panose="02010600030101010101" pitchFamily="2" charset="-122"/>
                <a:cs typeface="Arial" panose="020B0604020202020204" pitchFamily="34" charset="0"/>
                <a:sym typeface="Wingdings" pitchFamily="2" charset="2"/>
              </a:rPr>
              <a:t> transition of Cr</a:t>
            </a:r>
            <a:r>
              <a:rPr lang="en-US" altLang="zh-CN" sz="1500">
                <a:solidFill>
                  <a:srgbClr val="000000"/>
                </a:solidFill>
                <a:latin typeface="Arial" panose="020B0604020202020204" pitchFamily="34" charset="0"/>
                <a:ea typeface="SimSun" panose="02010600030101010101" pitchFamily="2" charset="-122"/>
                <a:cs typeface="Arial" panose="020B0604020202020204" pitchFamily="34" charset="0"/>
                <a:sym typeface="Wingdings" pitchFamily="2" charset="2"/>
              </a:rPr>
              <a:t>3+ </a:t>
            </a:r>
          </a:p>
          <a:p>
            <a:pPr>
              <a:spcBef>
                <a:spcPct val="0"/>
              </a:spcBef>
              <a:spcAft>
                <a:spcPts val="600"/>
              </a:spcAft>
              <a:buClr>
                <a:srgbClr val="3333CC"/>
              </a:buClr>
              <a:buFont typeface="Wingdings" pitchFamily="2" charset="2"/>
              <a:buChar char="v"/>
            </a:pPr>
            <a:r>
              <a:rPr lang="en-US" altLang="zh-CN" sz="1500" baseline="0">
                <a:solidFill>
                  <a:srgbClr val="000000"/>
                </a:solidFill>
                <a:latin typeface="Arial" panose="020B0604020202020204" pitchFamily="34" charset="0"/>
                <a:ea typeface="SimSun" panose="02010600030101010101" pitchFamily="2" charset="-122"/>
                <a:cs typeface="Arial" panose="020B0604020202020204" pitchFamily="34" charset="0"/>
              </a:rPr>
              <a:t>Matches the optical window of biological tissues</a:t>
            </a:r>
          </a:p>
          <a:p>
            <a:pPr>
              <a:spcBef>
                <a:spcPct val="0"/>
              </a:spcBef>
              <a:spcAft>
                <a:spcPts val="600"/>
              </a:spcAft>
              <a:buClr>
                <a:srgbClr val="3333CC"/>
              </a:buClr>
              <a:buFont typeface="Wingdings" pitchFamily="2" charset="2"/>
              <a:buChar char="v"/>
            </a:pPr>
            <a:r>
              <a:rPr lang="en-US" altLang="zh-CN" sz="1500" baseline="0">
                <a:solidFill>
                  <a:srgbClr val="000000"/>
                </a:solidFill>
                <a:latin typeface="Arial" panose="020B0604020202020204" pitchFamily="34" charset="0"/>
                <a:ea typeface="SimSun" panose="02010600030101010101" pitchFamily="2" charset="-122"/>
                <a:cs typeface="Arial" panose="020B0604020202020204" pitchFamily="34" charset="0"/>
              </a:rPr>
              <a:t>Use of a small dopant concentration (0.5%) and similar dopant size (Cr</a:t>
            </a:r>
            <a:r>
              <a:rPr lang="en-US" altLang="zh-CN" sz="1500">
                <a:solidFill>
                  <a:srgbClr val="000000"/>
                </a:solidFill>
                <a:latin typeface="Arial" panose="020B0604020202020204" pitchFamily="34" charset="0"/>
                <a:ea typeface="SimSun" panose="02010600030101010101" pitchFamily="2" charset="-122"/>
                <a:cs typeface="Arial" panose="020B0604020202020204" pitchFamily="34" charset="0"/>
              </a:rPr>
              <a:t>3+</a:t>
            </a:r>
            <a:r>
              <a:rPr lang="en-US" altLang="zh-CN" sz="1500" baseline="0">
                <a:solidFill>
                  <a:srgbClr val="000000"/>
                </a:solidFill>
                <a:latin typeface="Arial" panose="020B0604020202020204" pitchFamily="34" charset="0"/>
                <a:ea typeface="SimSun" panose="02010600030101010101" pitchFamily="2" charset="-122"/>
                <a:cs typeface="Arial" panose="020B0604020202020204" pitchFamily="34" charset="0"/>
              </a:rPr>
              <a:t> </a:t>
            </a:r>
            <a:r>
              <a:rPr lang="en-US" altLang="zh-CN" sz="1500" i="1" baseline="0">
                <a:solidFill>
                  <a:srgbClr val="000000"/>
                </a:solidFill>
                <a:latin typeface="Arial" panose="020B0604020202020204" pitchFamily="34" charset="0"/>
                <a:ea typeface="SimSun" panose="02010600030101010101" pitchFamily="2" charset="-122"/>
                <a:cs typeface="Arial" panose="020B0604020202020204" pitchFamily="34" charset="0"/>
              </a:rPr>
              <a:t>vs</a:t>
            </a:r>
            <a:r>
              <a:rPr lang="en-US" altLang="zh-CN" sz="1500" baseline="0">
                <a:solidFill>
                  <a:srgbClr val="000000"/>
                </a:solidFill>
                <a:latin typeface="Arial" panose="020B0604020202020204" pitchFamily="34" charset="0"/>
                <a:ea typeface="SimSun" panose="02010600030101010101" pitchFamily="2" charset="-122"/>
                <a:cs typeface="Arial" panose="020B0604020202020204" pitchFamily="34" charset="0"/>
              </a:rPr>
              <a:t> Ga</a:t>
            </a:r>
            <a:r>
              <a:rPr lang="en-US" altLang="zh-CN" sz="1500">
                <a:solidFill>
                  <a:srgbClr val="000000"/>
                </a:solidFill>
                <a:latin typeface="Arial" panose="020B0604020202020204" pitchFamily="34" charset="0"/>
                <a:ea typeface="SimSun" panose="02010600030101010101" pitchFamily="2" charset="-122"/>
                <a:cs typeface="Arial" panose="020B0604020202020204" pitchFamily="34" charset="0"/>
              </a:rPr>
              <a:t>3+</a:t>
            </a:r>
            <a:r>
              <a:rPr lang="en-US" altLang="zh-CN" sz="1500" baseline="0">
                <a:solidFill>
                  <a:srgbClr val="000000"/>
                </a:solidFill>
                <a:latin typeface="Arial" panose="020B0604020202020204" pitchFamily="34" charset="0"/>
                <a:ea typeface="SimSun" panose="02010600030101010101" pitchFamily="2" charset="-122"/>
                <a:cs typeface="Arial" panose="020B0604020202020204" pitchFamily="34" charset="0"/>
              </a:rPr>
              <a:t>) </a:t>
            </a:r>
            <a:r>
              <a:rPr lang="en-US" altLang="zh-CN" sz="1500" baseline="0">
                <a:solidFill>
                  <a:srgbClr val="000000"/>
                </a:solidFill>
                <a:latin typeface="Arial" panose="020B0604020202020204" pitchFamily="34" charset="0"/>
                <a:ea typeface="SimSun" panose="02010600030101010101" pitchFamily="2" charset="-122"/>
                <a:cs typeface="Arial" panose="020B0604020202020204" pitchFamily="34" charset="0"/>
                <a:sym typeface="Wingdings" pitchFamily="2" charset="2"/>
              </a:rPr>
              <a:t> reduce the occurrence of defects and avoid potential loss centers</a:t>
            </a:r>
          </a:p>
        </p:txBody>
      </p:sp>
      <p:sp>
        <p:nvSpPr>
          <p:cNvPr id="162822" name="Rectangle 17">
            <a:extLst>
              <a:ext uri="{FF2B5EF4-FFF2-40B4-BE49-F238E27FC236}">
                <a16:creationId xmlns:a16="http://schemas.microsoft.com/office/drawing/2014/main" id="{4667DF75-192F-904D-8CF5-A522012D0CEF}"/>
              </a:ext>
            </a:extLst>
          </p:cNvPr>
          <p:cNvSpPr>
            <a:spLocks noChangeArrowheads="1"/>
          </p:cNvSpPr>
          <p:nvPr/>
        </p:nvSpPr>
        <p:spPr bwMode="auto">
          <a:xfrm>
            <a:off x="4397375" y="3124200"/>
            <a:ext cx="41148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001" tIns="46499" rIns="93001" bIns="46499">
            <a:spAutoFit/>
          </a:bodyPr>
          <a:lstStyle>
            <a:lvl1pPr marL="288925" indent="-288925" defTabSz="992188">
              <a:spcBef>
                <a:spcPct val="20000"/>
              </a:spcBef>
              <a:buChar char="•"/>
              <a:defRPr sz="3500">
                <a:solidFill>
                  <a:schemeClr val="tx1"/>
                </a:solidFill>
                <a:latin typeface="Times New Roman" panose="02020603050405020304" pitchFamily="18" charset="0"/>
              </a:defRPr>
            </a:lvl1pPr>
            <a:lvl2pPr marL="742950" indent="-285750" defTabSz="992188">
              <a:spcBef>
                <a:spcPct val="20000"/>
              </a:spcBef>
              <a:buChar char="–"/>
              <a:defRPr sz="3000">
                <a:solidFill>
                  <a:schemeClr val="tx1"/>
                </a:solidFill>
                <a:latin typeface="Times New Roman" panose="02020603050405020304" pitchFamily="18" charset="0"/>
              </a:defRPr>
            </a:lvl2pPr>
            <a:lvl3pPr marL="1143000" indent="-228600" defTabSz="992188">
              <a:spcBef>
                <a:spcPct val="20000"/>
              </a:spcBef>
              <a:buChar char="•"/>
              <a:defRPr sz="2600">
                <a:solidFill>
                  <a:schemeClr val="tx1"/>
                </a:solidFill>
                <a:latin typeface="Times New Roman" panose="02020603050405020304" pitchFamily="18" charset="0"/>
              </a:defRPr>
            </a:lvl3pPr>
            <a:lvl4pPr marL="1600200" indent="-228600" defTabSz="992188">
              <a:spcBef>
                <a:spcPct val="20000"/>
              </a:spcBef>
              <a:buChar char="–"/>
              <a:defRPr sz="2200">
                <a:solidFill>
                  <a:schemeClr val="tx1"/>
                </a:solidFill>
                <a:latin typeface="Times New Roman" panose="02020603050405020304" pitchFamily="18" charset="0"/>
              </a:defRPr>
            </a:lvl4pPr>
            <a:lvl5pPr marL="2057400" indent="-228600" defTabSz="992188">
              <a:spcBef>
                <a:spcPct val="20000"/>
              </a:spcBef>
              <a:buChar char="»"/>
              <a:defRPr sz="2200">
                <a:solidFill>
                  <a:schemeClr val="tx1"/>
                </a:solidFill>
                <a:latin typeface="Times New Roman" panose="02020603050405020304" pitchFamily="18" charset="0"/>
              </a:defRPr>
            </a:lvl5pPr>
            <a:lvl6pPr marL="2514600" indent="-228600" defTabSz="992188" eaLnBrk="0" fontAlgn="base" hangingPunct="0">
              <a:spcBef>
                <a:spcPct val="20000"/>
              </a:spcBef>
              <a:spcAft>
                <a:spcPct val="0"/>
              </a:spcAft>
              <a:buChar char="»"/>
              <a:defRPr sz="2200">
                <a:solidFill>
                  <a:schemeClr val="tx1"/>
                </a:solidFill>
                <a:latin typeface="Times New Roman" panose="02020603050405020304" pitchFamily="18" charset="0"/>
              </a:defRPr>
            </a:lvl6pPr>
            <a:lvl7pPr marL="2971800" indent="-228600" defTabSz="992188" eaLnBrk="0" fontAlgn="base" hangingPunct="0">
              <a:spcBef>
                <a:spcPct val="20000"/>
              </a:spcBef>
              <a:spcAft>
                <a:spcPct val="0"/>
              </a:spcAft>
              <a:buChar char="»"/>
              <a:defRPr sz="2200">
                <a:solidFill>
                  <a:schemeClr val="tx1"/>
                </a:solidFill>
                <a:latin typeface="Times New Roman" panose="02020603050405020304" pitchFamily="18" charset="0"/>
              </a:defRPr>
            </a:lvl7pPr>
            <a:lvl8pPr marL="3429000" indent="-228600" defTabSz="992188" eaLnBrk="0" fontAlgn="base" hangingPunct="0">
              <a:spcBef>
                <a:spcPct val="20000"/>
              </a:spcBef>
              <a:spcAft>
                <a:spcPct val="0"/>
              </a:spcAft>
              <a:buChar char="»"/>
              <a:defRPr sz="2200">
                <a:solidFill>
                  <a:schemeClr val="tx1"/>
                </a:solidFill>
                <a:latin typeface="Times New Roman" panose="02020603050405020304" pitchFamily="18" charset="0"/>
              </a:defRPr>
            </a:lvl8pPr>
            <a:lvl9pPr marL="3886200" indent="-228600" defTabSz="992188" eaLnBrk="0" fontAlgn="base" hangingPunct="0">
              <a:spcBef>
                <a:spcPct val="20000"/>
              </a:spcBef>
              <a:spcAft>
                <a:spcPct val="0"/>
              </a:spcAft>
              <a:buChar char="»"/>
              <a:defRPr sz="2200">
                <a:solidFill>
                  <a:schemeClr val="tx1"/>
                </a:solidFill>
                <a:latin typeface="Times New Roman" panose="02020603050405020304" pitchFamily="18" charset="0"/>
              </a:defRPr>
            </a:lvl9pPr>
          </a:lstStyle>
          <a:p>
            <a:pPr>
              <a:spcBef>
                <a:spcPct val="0"/>
              </a:spcBef>
              <a:spcAft>
                <a:spcPts val="600"/>
              </a:spcAft>
              <a:buClr>
                <a:srgbClr val="3333CC"/>
              </a:buClr>
              <a:buFont typeface="Wingdings" pitchFamily="2" charset="2"/>
              <a:buChar char="v"/>
            </a:pPr>
            <a:r>
              <a:rPr lang="en-US" altLang="zh-CN" sz="1500" baseline="0">
                <a:solidFill>
                  <a:srgbClr val="0033CC"/>
                </a:solidFill>
                <a:latin typeface="Arial" panose="020B0604020202020204" pitchFamily="34" charset="0"/>
                <a:ea typeface="SimSun" panose="02010600030101010101" pitchFamily="2" charset="-122"/>
                <a:cs typeface="Arial" panose="020B0604020202020204" pitchFamily="34" charset="0"/>
              </a:rPr>
              <a:t>AB</a:t>
            </a:r>
            <a:r>
              <a:rPr lang="en-US" altLang="zh-CN" sz="1500" baseline="-25000">
                <a:solidFill>
                  <a:srgbClr val="0033CC"/>
                </a:solidFill>
                <a:latin typeface="Arial" panose="020B0604020202020204" pitchFamily="34" charset="0"/>
                <a:ea typeface="SimSun" panose="02010600030101010101" pitchFamily="2" charset="-122"/>
                <a:cs typeface="Arial" panose="020B0604020202020204" pitchFamily="34" charset="0"/>
              </a:rPr>
              <a:t>2</a:t>
            </a:r>
            <a:r>
              <a:rPr lang="en-US" altLang="zh-CN" sz="1500" baseline="0">
                <a:solidFill>
                  <a:srgbClr val="0033CC"/>
                </a:solidFill>
                <a:latin typeface="Arial" panose="020B0604020202020204" pitchFamily="34" charset="0"/>
                <a:ea typeface="SimSun" panose="02010600030101010101" pitchFamily="2" charset="-122"/>
                <a:cs typeface="Arial" panose="020B0604020202020204" pitchFamily="34" charset="0"/>
              </a:rPr>
              <a:t>O</a:t>
            </a:r>
            <a:r>
              <a:rPr lang="en-US" altLang="zh-CN" sz="1500" baseline="-25000">
                <a:solidFill>
                  <a:srgbClr val="0033CC"/>
                </a:solidFill>
                <a:latin typeface="Arial" panose="020B0604020202020204" pitchFamily="34" charset="0"/>
                <a:ea typeface="SimSun" panose="02010600030101010101" pitchFamily="2" charset="-122"/>
                <a:cs typeface="Arial" panose="020B0604020202020204" pitchFamily="34" charset="0"/>
              </a:rPr>
              <a:t>4</a:t>
            </a:r>
            <a:r>
              <a:rPr lang="en-US" altLang="zh-CN" sz="1500" baseline="0">
                <a:solidFill>
                  <a:srgbClr val="0033CC"/>
                </a:solidFill>
                <a:latin typeface="Arial" panose="020B0604020202020204" pitchFamily="34" charset="0"/>
                <a:ea typeface="SimSun" panose="02010600030101010101" pitchFamily="2" charset="-122"/>
                <a:cs typeface="Arial" panose="020B0604020202020204" pitchFamily="34" charset="0"/>
              </a:rPr>
              <a:t> compound, spinel structure</a:t>
            </a:r>
          </a:p>
          <a:p>
            <a:pPr>
              <a:spcBef>
                <a:spcPct val="0"/>
              </a:spcBef>
              <a:spcAft>
                <a:spcPts val="600"/>
              </a:spcAft>
              <a:buClr>
                <a:srgbClr val="3333CC"/>
              </a:buClr>
              <a:buFont typeface="Wingdings" pitchFamily="2" charset="2"/>
              <a:buChar char="v"/>
            </a:pPr>
            <a:r>
              <a:rPr lang="en-US" altLang="zh-CN" sz="1500" baseline="0">
                <a:solidFill>
                  <a:srgbClr val="0033CC"/>
                </a:solidFill>
                <a:latin typeface="Arial" panose="020B0604020202020204" pitchFamily="34" charset="0"/>
                <a:ea typeface="SimSun" panose="02010600030101010101" pitchFamily="2" charset="-122"/>
                <a:cs typeface="Arial" panose="020B0604020202020204" pitchFamily="34" charset="0"/>
              </a:rPr>
              <a:t>Zn</a:t>
            </a:r>
            <a:r>
              <a:rPr lang="en-US" altLang="zh-CN" sz="1500">
                <a:solidFill>
                  <a:srgbClr val="0033CC"/>
                </a:solidFill>
                <a:latin typeface="Arial" panose="020B0604020202020204" pitchFamily="34" charset="0"/>
                <a:ea typeface="SimSun" panose="02010600030101010101" pitchFamily="2" charset="-122"/>
                <a:cs typeface="Arial" panose="020B0604020202020204" pitchFamily="34" charset="0"/>
              </a:rPr>
              <a:t>2+</a:t>
            </a:r>
            <a:r>
              <a:rPr lang="en-US" altLang="zh-CN" sz="1500" baseline="0">
                <a:solidFill>
                  <a:srgbClr val="0033CC"/>
                </a:solidFill>
                <a:latin typeface="Arial" panose="020B0604020202020204" pitchFamily="34" charset="0"/>
                <a:ea typeface="SimSun" panose="02010600030101010101" pitchFamily="2" charset="-122"/>
                <a:cs typeface="Arial" panose="020B0604020202020204" pitchFamily="34" charset="0"/>
              </a:rPr>
              <a:t> and Ga</a:t>
            </a:r>
            <a:r>
              <a:rPr lang="en-US" altLang="zh-CN" sz="1500">
                <a:solidFill>
                  <a:srgbClr val="0033CC"/>
                </a:solidFill>
                <a:latin typeface="Arial" panose="020B0604020202020204" pitchFamily="34" charset="0"/>
                <a:ea typeface="SimSun" panose="02010600030101010101" pitchFamily="2" charset="-122"/>
                <a:cs typeface="Arial" panose="020B0604020202020204" pitchFamily="34" charset="0"/>
              </a:rPr>
              <a:t>3+</a:t>
            </a:r>
            <a:r>
              <a:rPr lang="en-US" altLang="zh-CN" sz="1500" baseline="0">
                <a:solidFill>
                  <a:srgbClr val="0033CC"/>
                </a:solidFill>
                <a:latin typeface="Arial" panose="020B0604020202020204" pitchFamily="34" charset="0"/>
                <a:ea typeface="SimSun" panose="02010600030101010101" pitchFamily="2" charset="-122"/>
                <a:cs typeface="Arial" panose="020B0604020202020204" pitchFamily="34" charset="0"/>
              </a:rPr>
              <a:t> ions occupy tetrahedral A and octahedral B sites, respectively</a:t>
            </a:r>
          </a:p>
        </p:txBody>
      </p:sp>
      <p:sp>
        <p:nvSpPr>
          <p:cNvPr id="162823" name="Text Box 298">
            <a:extLst>
              <a:ext uri="{FF2B5EF4-FFF2-40B4-BE49-F238E27FC236}">
                <a16:creationId xmlns:a16="http://schemas.microsoft.com/office/drawing/2014/main" id="{25B2A3C9-D3F9-1343-B0F8-65C7FFD2E3E0}"/>
              </a:ext>
            </a:extLst>
          </p:cNvPr>
          <p:cNvSpPr txBox="1">
            <a:spLocks noChangeArrowheads="1"/>
          </p:cNvSpPr>
          <p:nvPr/>
        </p:nvSpPr>
        <p:spPr bwMode="auto">
          <a:xfrm>
            <a:off x="1219200" y="4800600"/>
            <a:ext cx="7858125" cy="631825"/>
          </a:xfrm>
          <a:prstGeom prst="rect">
            <a:avLst/>
          </a:prstGeom>
          <a:solidFill>
            <a:srgbClr val="EAEAEA"/>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8573" tIns="46382" rIns="8573" bIns="46382">
            <a:spAutoFit/>
          </a:bodyPr>
          <a:lstStyle>
            <a:lvl1pPr marL="288925" indent="-228600" defTabSz="911225">
              <a:defRPr sz="2600" baseline="30000">
                <a:solidFill>
                  <a:schemeClr val="tx1"/>
                </a:solidFill>
                <a:latin typeface="Times New Roman" panose="02020603050405020304" pitchFamily="18" charset="0"/>
              </a:defRPr>
            </a:lvl1pPr>
            <a:lvl2pPr marL="742950" indent="-285750" defTabSz="911225">
              <a:defRPr sz="2600" baseline="30000">
                <a:solidFill>
                  <a:schemeClr val="tx1"/>
                </a:solidFill>
                <a:latin typeface="Times New Roman" panose="02020603050405020304" pitchFamily="18" charset="0"/>
              </a:defRPr>
            </a:lvl2pPr>
            <a:lvl3pPr marL="1143000" indent="-228600" defTabSz="911225">
              <a:defRPr sz="2600" baseline="30000">
                <a:solidFill>
                  <a:schemeClr val="tx1"/>
                </a:solidFill>
                <a:latin typeface="Times New Roman" panose="02020603050405020304" pitchFamily="18" charset="0"/>
              </a:defRPr>
            </a:lvl3pPr>
            <a:lvl4pPr marL="1600200" indent="-228600" defTabSz="911225">
              <a:defRPr sz="2600" baseline="30000">
                <a:solidFill>
                  <a:schemeClr val="tx1"/>
                </a:solidFill>
                <a:latin typeface="Times New Roman" panose="02020603050405020304" pitchFamily="18" charset="0"/>
              </a:defRPr>
            </a:lvl4pPr>
            <a:lvl5pPr marL="2057400" indent="-228600" defTabSz="911225">
              <a:defRPr sz="2600" baseline="30000">
                <a:solidFill>
                  <a:schemeClr val="tx1"/>
                </a:solidFill>
                <a:latin typeface="Times New Roman" panose="02020603050405020304" pitchFamily="18" charset="0"/>
              </a:defRPr>
            </a:lvl5pPr>
            <a:lvl6pPr marL="2514600" indent="-228600" defTabSz="911225"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defTabSz="911225"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defTabSz="911225"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defTabSz="911225"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eaLnBrk="1" hangingPunct="1">
              <a:spcAft>
                <a:spcPts val="600"/>
              </a:spcAft>
              <a:buFont typeface="Wingdings" pitchFamily="2" charset="2"/>
              <a:buChar char="Ø"/>
            </a:pPr>
            <a:r>
              <a:rPr lang="en-US" altLang="zh-CN" sz="1500" baseline="0">
                <a:latin typeface="Arial" panose="020B0604020202020204" pitchFamily="34" charset="0"/>
                <a:ea typeface="SimSun" panose="02010600030101010101" pitchFamily="2" charset="-122"/>
                <a:cs typeface="Arial" panose="020B0604020202020204" pitchFamily="34" charset="0"/>
              </a:rPr>
              <a:t>The currently synthesized Cr:ZnGa</a:t>
            </a:r>
            <a:r>
              <a:rPr lang="en-US" altLang="zh-CN" sz="1500" baseline="-25000">
                <a:latin typeface="Arial" panose="020B0604020202020204" pitchFamily="34" charset="0"/>
                <a:ea typeface="SimSun" panose="02010600030101010101" pitchFamily="2" charset="-122"/>
                <a:cs typeface="Arial" panose="020B0604020202020204" pitchFamily="34" charset="0"/>
              </a:rPr>
              <a:t>2</a:t>
            </a:r>
            <a:r>
              <a:rPr lang="en-US" altLang="zh-CN" sz="1500" baseline="0">
                <a:latin typeface="Arial" panose="020B0604020202020204" pitchFamily="34" charset="0"/>
                <a:ea typeface="SimSun" panose="02010600030101010101" pitchFamily="2" charset="-122"/>
                <a:cs typeface="Arial" panose="020B0604020202020204" pitchFamily="34" charset="0"/>
              </a:rPr>
              <a:t>O</a:t>
            </a:r>
            <a:r>
              <a:rPr lang="en-US" altLang="zh-CN" sz="1500" baseline="-25000">
                <a:latin typeface="Arial" panose="020B0604020202020204" pitchFamily="34" charset="0"/>
                <a:ea typeface="SimSun" panose="02010600030101010101" pitchFamily="2" charset="-122"/>
                <a:cs typeface="Arial" panose="020B0604020202020204" pitchFamily="34" charset="0"/>
              </a:rPr>
              <a:t>4</a:t>
            </a:r>
            <a:r>
              <a:rPr lang="en-US" altLang="zh-CN" sz="1500" baseline="0">
                <a:latin typeface="Arial" panose="020B0604020202020204" pitchFamily="34" charset="0"/>
                <a:ea typeface="SimSun" panose="02010600030101010101" pitchFamily="2" charset="-122"/>
                <a:cs typeface="Arial" panose="020B0604020202020204" pitchFamily="34" charset="0"/>
              </a:rPr>
              <a:t> NPs: 40–150 nm, polydisperse</a:t>
            </a:r>
          </a:p>
          <a:p>
            <a:pPr eaLnBrk="1" hangingPunct="1">
              <a:spcAft>
                <a:spcPts val="600"/>
              </a:spcAft>
              <a:buFont typeface="Wingdings" pitchFamily="2" charset="2"/>
              <a:buChar char="Ø"/>
            </a:pPr>
            <a:r>
              <a:rPr lang="en-US" altLang="zh-CN" sz="1500" baseline="0">
                <a:latin typeface="Arial" panose="020B0604020202020204" pitchFamily="34" charset="0"/>
                <a:ea typeface="SimSun" panose="02010600030101010101" pitchFamily="2" charset="-122"/>
                <a:cs typeface="Arial" panose="020B0604020202020204" pitchFamily="34" charset="0"/>
              </a:rPr>
              <a:t>No sub-10-nm persistent nanophosphors synthesized yet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162">
            <a:extLst>
              <a:ext uri="{FF2B5EF4-FFF2-40B4-BE49-F238E27FC236}">
                <a16:creationId xmlns:a16="http://schemas.microsoft.com/office/drawing/2014/main" id="{46A64382-88E8-024A-A81A-3C4A3E92ABC4}"/>
              </a:ext>
            </a:extLst>
          </p:cNvPr>
          <p:cNvSpPr>
            <a:spLocks noChangeArrowheads="1"/>
          </p:cNvSpPr>
          <p:nvPr/>
        </p:nvSpPr>
        <p:spPr bwMode="auto">
          <a:xfrm>
            <a:off x="0" y="0"/>
            <a:ext cx="10058400" cy="639763"/>
          </a:xfrm>
          <a:prstGeom prst="rect">
            <a:avLst/>
          </a:prstGeom>
          <a:gradFill rotWithShape="1">
            <a:gsLst>
              <a:gs pos="0">
                <a:srgbClr val="0066FF"/>
              </a:gs>
              <a:gs pos="100000">
                <a:srgbClr val="92D05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171" tIns="45583" rIns="91171" bIns="45583" anchor="ctr"/>
          <a:lstStyle>
            <a:lvl1pPr>
              <a:defRPr sz="2600" baseline="30000">
                <a:solidFill>
                  <a:schemeClr val="tx1"/>
                </a:solidFill>
                <a:latin typeface="Times New Roman" panose="02020603050405020304" pitchFamily="18" charset="0"/>
              </a:defRPr>
            </a:lvl1pPr>
            <a:lvl2pPr marL="742950" indent="-285750">
              <a:defRPr sz="2600" baseline="30000">
                <a:solidFill>
                  <a:schemeClr val="tx1"/>
                </a:solidFill>
                <a:latin typeface="Times New Roman" panose="02020603050405020304" pitchFamily="18" charset="0"/>
              </a:defRPr>
            </a:lvl2pPr>
            <a:lvl3pPr marL="1143000" indent="-228600">
              <a:defRPr sz="2600" baseline="30000">
                <a:solidFill>
                  <a:schemeClr val="tx1"/>
                </a:solidFill>
                <a:latin typeface="Times New Roman" panose="02020603050405020304" pitchFamily="18" charset="0"/>
              </a:defRPr>
            </a:lvl3pPr>
            <a:lvl4pPr marL="1600200" indent="-228600">
              <a:defRPr sz="2600" baseline="30000">
                <a:solidFill>
                  <a:schemeClr val="tx1"/>
                </a:solidFill>
                <a:latin typeface="Times New Roman" panose="02020603050405020304" pitchFamily="18" charset="0"/>
              </a:defRPr>
            </a:lvl4pPr>
            <a:lvl5pPr marL="2057400" indent="-228600">
              <a:defRPr sz="2600" baseline="3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eaLnBrk="1" hangingPunct="1"/>
            <a:endParaRPr lang="en-US" altLang="en-US">
              <a:solidFill>
                <a:srgbClr val="000000"/>
              </a:solidFill>
              <a:cs typeface="Arial" panose="020B0604020202020204" pitchFamily="34" charset="0"/>
            </a:endParaRPr>
          </a:p>
        </p:txBody>
      </p:sp>
      <p:sp>
        <p:nvSpPr>
          <p:cNvPr id="164866" name="Text Box 6">
            <a:extLst>
              <a:ext uri="{FF2B5EF4-FFF2-40B4-BE49-F238E27FC236}">
                <a16:creationId xmlns:a16="http://schemas.microsoft.com/office/drawing/2014/main" id="{2788BE6C-6E93-1644-AC56-61C3190200CA}"/>
              </a:ext>
            </a:extLst>
          </p:cNvPr>
          <p:cNvSpPr txBox="1">
            <a:spLocks noChangeArrowheads="1"/>
          </p:cNvSpPr>
          <p:nvPr/>
        </p:nvSpPr>
        <p:spPr bwMode="auto">
          <a:xfrm>
            <a:off x="0" y="157163"/>
            <a:ext cx="100584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90600">
              <a:defRPr sz="2600" baseline="30000">
                <a:solidFill>
                  <a:schemeClr val="tx1"/>
                </a:solidFill>
                <a:latin typeface="Times New Roman" panose="02020603050405020304" pitchFamily="18" charset="0"/>
              </a:defRPr>
            </a:lvl1pPr>
            <a:lvl2pPr marL="742950" indent="-285750" defTabSz="990600">
              <a:defRPr sz="2600" baseline="30000">
                <a:solidFill>
                  <a:schemeClr val="tx1"/>
                </a:solidFill>
                <a:latin typeface="Times New Roman" panose="02020603050405020304" pitchFamily="18" charset="0"/>
              </a:defRPr>
            </a:lvl2pPr>
            <a:lvl3pPr marL="1143000" indent="-228600" defTabSz="990600">
              <a:defRPr sz="2600" baseline="30000">
                <a:solidFill>
                  <a:schemeClr val="tx1"/>
                </a:solidFill>
                <a:latin typeface="Times New Roman" panose="02020603050405020304" pitchFamily="18" charset="0"/>
              </a:defRPr>
            </a:lvl3pPr>
            <a:lvl4pPr marL="1600200" indent="-228600" defTabSz="990600">
              <a:defRPr sz="2600" baseline="30000">
                <a:solidFill>
                  <a:schemeClr val="tx1"/>
                </a:solidFill>
                <a:latin typeface="Times New Roman" panose="02020603050405020304" pitchFamily="18" charset="0"/>
              </a:defRPr>
            </a:lvl4pPr>
            <a:lvl5pPr marL="2057400" indent="-228600" defTabSz="990600">
              <a:defRPr sz="2600" baseline="30000">
                <a:solidFill>
                  <a:schemeClr val="tx1"/>
                </a:solidFill>
                <a:latin typeface="Times New Roman" panose="02020603050405020304" pitchFamily="18" charset="0"/>
              </a:defRPr>
            </a:lvl5pPr>
            <a:lvl6pPr marL="2514600" indent="-228600" defTabSz="990600"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defTabSz="990600"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defTabSz="990600"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defTabSz="990600"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algn="ctr">
              <a:lnSpc>
                <a:spcPct val="85000"/>
              </a:lnSpc>
            </a:pPr>
            <a:r>
              <a:rPr lang="en-US" altLang="zh-CN" b="1" baseline="0">
                <a:solidFill>
                  <a:srgbClr val="000000"/>
                </a:solidFill>
                <a:latin typeface="Arial" panose="020B0604020202020204" pitchFamily="34" charset="0"/>
                <a:cs typeface="Arial" panose="020B0604020202020204" pitchFamily="34" charset="0"/>
              </a:rPr>
              <a:t>PerL Cr:ZnGa</a:t>
            </a:r>
            <a:r>
              <a:rPr lang="en-US" altLang="zh-CN" b="1" baseline="-25000">
                <a:solidFill>
                  <a:srgbClr val="000000"/>
                </a:solidFill>
                <a:latin typeface="Arial" panose="020B0604020202020204" pitchFamily="34" charset="0"/>
                <a:cs typeface="Arial" panose="020B0604020202020204" pitchFamily="34" charset="0"/>
              </a:rPr>
              <a:t>2</a:t>
            </a:r>
            <a:r>
              <a:rPr lang="en-US" altLang="zh-CN" b="1" baseline="0">
                <a:solidFill>
                  <a:srgbClr val="000000"/>
                </a:solidFill>
                <a:latin typeface="Arial" panose="020B0604020202020204" pitchFamily="34" charset="0"/>
                <a:cs typeface="Arial" panose="020B0604020202020204" pitchFamily="34" charset="0"/>
              </a:rPr>
              <a:t>O</a:t>
            </a:r>
            <a:r>
              <a:rPr lang="en-US" altLang="zh-CN" b="1" baseline="-25000">
                <a:solidFill>
                  <a:srgbClr val="000000"/>
                </a:solidFill>
                <a:latin typeface="Arial" panose="020B0604020202020204" pitchFamily="34" charset="0"/>
                <a:cs typeface="Arial" panose="020B0604020202020204" pitchFamily="34" charset="0"/>
              </a:rPr>
              <a:t>4</a:t>
            </a:r>
            <a:r>
              <a:rPr lang="en-US" altLang="zh-CN" b="1" baseline="0">
                <a:solidFill>
                  <a:srgbClr val="000000"/>
                </a:solidFill>
                <a:latin typeface="Arial" panose="020B0604020202020204" pitchFamily="34" charset="0"/>
                <a:cs typeface="Arial" panose="020B0604020202020204" pitchFamily="34" charset="0"/>
              </a:rPr>
              <a:t> NPs by Bi-Phasic Synthesis</a:t>
            </a:r>
          </a:p>
        </p:txBody>
      </p:sp>
      <p:pic>
        <p:nvPicPr>
          <p:cNvPr id="164867" name="Picture 125">
            <a:extLst>
              <a:ext uri="{FF2B5EF4-FFF2-40B4-BE49-F238E27FC236}">
                <a16:creationId xmlns:a16="http://schemas.microsoft.com/office/drawing/2014/main" id="{9858C70A-0BD7-244B-AB49-ED22031F25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5063" y="838200"/>
            <a:ext cx="2979737" cy="310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a:extLst>
              <a:ext uri="{FF2B5EF4-FFF2-40B4-BE49-F238E27FC236}">
                <a16:creationId xmlns:a16="http://schemas.microsoft.com/office/drawing/2014/main" id="{9E90E446-0C6C-7448-95EB-2717C0AAD1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990600"/>
            <a:ext cx="3657600" cy="271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88175555-7463-2B47-A69A-F2B0F23A1A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6375" y="4114800"/>
            <a:ext cx="3749675"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1811A34B-A7B1-2944-B82C-0003EB6FE8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0388" y="4038600"/>
            <a:ext cx="4849812"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162">
            <a:extLst>
              <a:ext uri="{FF2B5EF4-FFF2-40B4-BE49-F238E27FC236}">
                <a16:creationId xmlns:a16="http://schemas.microsoft.com/office/drawing/2014/main" id="{D2D47E73-1A24-9941-A873-343907B3619B}"/>
              </a:ext>
            </a:extLst>
          </p:cNvPr>
          <p:cNvSpPr>
            <a:spLocks noChangeArrowheads="1"/>
          </p:cNvSpPr>
          <p:nvPr/>
        </p:nvSpPr>
        <p:spPr bwMode="auto">
          <a:xfrm>
            <a:off x="0" y="0"/>
            <a:ext cx="10058400" cy="639763"/>
          </a:xfrm>
          <a:prstGeom prst="rect">
            <a:avLst/>
          </a:prstGeom>
          <a:gradFill rotWithShape="1">
            <a:gsLst>
              <a:gs pos="0">
                <a:srgbClr val="0066FF"/>
              </a:gs>
              <a:gs pos="100000">
                <a:srgbClr val="92D05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171" tIns="45583" rIns="91171" bIns="45583" anchor="ctr"/>
          <a:lstStyle>
            <a:lvl1pPr>
              <a:defRPr sz="2600" baseline="30000">
                <a:solidFill>
                  <a:schemeClr val="tx1"/>
                </a:solidFill>
                <a:latin typeface="Times New Roman" panose="02020603050405020304" pitchFamily="18" charset="0"/>
              </a:defRPr>
            </a:lvl1pPr>
            <a:lvl2pPr marL="742950" indent="-285750">
              <a:defRPr sz="2600" baseline="30000">
                <a:solidFill>
                  <a:schemeClr val="tx1"/>
                </a:solidFill>
                <a:latin typeface="Times New Roman" panose="02020603050405020304" pitchFamily="18" charset="0"/>
              </a:defRPr>
            </a:lvl2pPr>
            <a:lvl3pPr marL="1143000" indent="-228600">
              <a:defRPr sz="2600" baseline="30000">
                <a:solidFill>
                  <a:schemeClr val="tx1"/>
                </a:solidFill>
                <a:latin typeface="Times New Roman" panose="02020603050405020304" pitchFamily="18" charset="0"/>
              </a:defRPr>
            </a:lvl3pPr>
            <a:lvl4pPr marL="1600200" indent="-228600">
              <a:defRPr sz="2600" baseline="30000">
                <a:solidFill>
                  <a:schemeClr val="tx1"/>
                </a:solidFill>
                <a:latin typeface="Times New Roman" panose="02020603050405020304" pitchFamily="18" charset="0"/>
              </a:defRPr>
            </a:lvl4pPr>
            <a:lvl5pPr marL="2057400" indent="-228600">
              <a:defRPr sz="2600" baseline="3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eaLnBrk="1" hangingPunct="1"/>
            <a:endParaRPr lang="en-US" altLang="en-US">
              <a:solidFill>
                <a:srgbClr val="000000"/>
              </a:solidFill>
              <a:cs typeface="Arial" panose="020B0604020202020204" pitchFamily="34" charset="0"/>
            </a:endParaRPr>
          </a:p>
        </p:txBody>
      </p:sp>
      <p:sp>
        <p:nvSpPr>
          <p:cNvPr id="166914" name="Text Box 6">
            <a:extLst>
              <a:ext uri="{FF2B5EF4-FFF2-40B4-BE49-F238E27FC236}">
                <a16:creationId xmlns:a16="http://schemas.microsoft.com/office/drawing/2014/main" id="{A913E2E4-D490-1245-BDAB-01D0D2DCD545}"/>
              </a:ext>
            </a:extLst>
          </p:cNvPr>
          <p:cNvSpPr txBox="1">
            <a:spLocks noChangeArrowheads="1"/>
          </p:cNvSpPr>
          <p:nvPr/>
        </p:nvSpPr>
        <p:spPr bwMode="auto">
          <a:xfrm>
            <a:off x="0" y="157163"/>
            <a:ext cx="100584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92188">
              <a:spcBef>
                <a:spcPct val="20000"/>
              </a:spcBef>
              <a:buFont typeface="Arial" panose="020B0604020202020204" pitchFamily="34" charset="0"/>
              <a:buChar char="•"/>
              <a:defRPr sz="3500">
                <a:solidFill>
                  <a:schemeClr val="tx1"/>
                </a:solidFill>
                <a:latin typeface="Calibri" panose="020F0502020204030204" pitchFamily="34" charset="0"/>
              </a:defRPr>
            </a:lvl1pPr>
            <a:lvl2pPr marL="742950" indent="-285750" defTabSz="992188">
              <a:spcBef>
                <a:spcPct val="20000"/>
              </a:spcBef>
              <a:buFont typeface="Arial" panose="020B0604020202020204" pitchFamily="34" charset="0"/>
              <a:buChar char="–"/>
              <a:defRPr sz="3000">
                <a:solidFill>
                  <a:schemeClr val="tx1"/>
                </a:solidFill>
                <a:latin typeface="Calibri" panose="020F0502020204030204" pitchFamily="34" charset="0"/>
              </a:defRPr>
            </a:lvl2pPr>
            <a:lvl3pPr marL="1143000" indent="-228600" defTabSz="992188">
              <a:spcBef>
                <a:spcPct val="20000"/>
              </a:spcBef>
              <a:buFont typeface="Arial" panose="020B0604020202020204" pitchFamily="34" charset="0"/>
              <a:buChar char="•"/>
              <a:defRPr sz="2600">
                <a:solidFill>
                  <a:schemeClr val="tx1"/>
                </a:solidFill>
                <a:latin typeface="Calibri" panose="020F0502020204030204" pitchFamily="34" charset="0"/>
              </a:defRPr>
            </a:lvl3pPr>
            <a:lvl4pPr marL="1600200" indent="-228600" defTabSz="992188">
              <a:spcBef>
                <a:spcPct val="20000"/>
              </a:spcBef>
              <a:buFont typeface="Arial" panose="020B0604020202020204" pitchFamily="34" charset="0"/>
              <a:buChar char="–"/>
              <a:defRPr sz="2200">
                <a:solidFill>
                  <a:schemeClr val="tx1"/>
                </a:solidFill>
                <a:latin typeface="Calibri" panose="020F0502020204030204" pitchFamily="34" charset="0"/>
              </a:defRPr>
            </a:lvl4pPr>
            <a:lvl5pPr marL="2057400" indent="-228600" defTabSz="992188">
              <a:spcBef>
                <a:spcPct val="20000"/>
              </a:spcBef>
              <a:buFont typeface="Arial" panose="020B0604020202020204" pitchFamily="34" charset="0"/>
              <a:buChar char="»"/>
              <a:defRPr sz="2200">
                <a:solidFill>
                  <a:schemeClr val="tx1"/>
                </a:solidFill>
                <a:latin typeface="Calibri" panose="020F0502020204030204" pitchFamily="34" charset="0"/>
              </a:defRPr>
            </a:lvl5pPr>
            <a:lvl6pPr marL="25146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6pPr>
            <a:lvl7pPr marL="29718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7pPr>
            <a:lvl8pPr marL="34290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8pPr>
            <a:lvl9pPr marL="38862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9pPr>
          </a:lstStyle>
          <a:p>
            <a:pPr algn="ctr" eaLnBrk="1" hangingPunct="1">
              <a:lnSpc>
                <a:spcPct val="85000"/>
              </a:lnSpc>
              <a:spcBef>
                <a:spcPct val="0"/>
              </a:spcBef>
              <a:buFontTx/>
              <a:buNone/>
            </a:pPr>
            <a:r>
              <a:rPr lang="en-US" altLang="zh-CN" sz="2600" b="1" baseline="0">
                <a:solidFill>
                  <a:srgbClr val="000000"/>
                </a:solidFill>
                <a:latin typeface="Arial" panose="020B0604020202020204" pitchFamily="34" charset="0"/>
                <a:cs typeface="Arial" panose="020B0604020202020204" pitchFamily="34" charset="0"/>
              </a:rPr>
              <a:t>Enhancing PerL of Cr</a:t>
            </a:r>
            <a:r>
              <a:rPr lang="en-US" altLang="zh-CN" sz="2600" b="1">
                <a:solidFill>
                  <a:srgbClr val="000000"/>
                </a:solidFill>
                <a:latin typeface="Arial" panose="020B0604020202020204" pitchFamily="34" charset="0"/>
                <a:cs typeface="Arial" panose="020B0604020202020204" pitchFamily="34" charset="0"/>
              </a:rPr>
              <a:t>3+</a:t>
            </a:r>
            <a:r>
              <a:rPr lang="en-US" altLang="zh-CN" sz="2600" b="1" baseline="0">
                <a:solidFill>
                  <a:srgbClr val="000000"/>
                </a:solidFill>
                <a:latin typeface="Arial" panose="020B0604020202020204" pitchFamily="34" charset="0"/>
                <a:cs typeface="Arial" panose="020B0604020202020204" pitchFamily="34" charset="0"/>
              </a:rPr>
              <a:t>:ZnGa</a:t>
            </a:r>
            <a:r>
              <a:rPr lang="en-US" altLang="zh-CN" sz="2600" b="1" baseline="-25000">
                <a:solidFill>
                  <a:srgbClr val="000000"/>
                </a:solidFill>
                <a:latin typeface="Arial" panose="020B0604020202020204" pitchFamily="34" charset="0"/>
                <a:cs typeface="Arial" panose="020B0604020202020204" pitchFamily="34" charset="0"/>
              </a:rPr>
              <a:t>2</a:t>
            </a:r>
            <a:r>
              <a:rPr lang="en-US" altLang="zh-CN" sz="2600" b="1" baseline="0">
                <a:solidFill>
                  <a:srgbClr val="000000"/>
                </a:solidFill>
                <a:latin typeface="Arial" panose="020B0604020202020204" pitchFamily="34" charset="0"/>
                <a:cs typeface="Arial" panose="020B0604020202020204" pitchFamily="34" charset="0"/>
              </a:rPr>
              <a:t>O</a:t>
            </a:r>
            <a:r>
              <a:rPr lang="en-US" altLang="zh-CN" sz="2600" b="1" baseline="-25000">
                <a:solidFill>
                  <a:srgbClr val="000000"/>
                </a:solidFill>
                <a:latin typeface="Arial" panose="020B0604020202020204" pitchFamily="34" charset="0"/>
                <a:cs typeface="Arial" panose="020B0604020202020204" pitchFamily="34" charset="0"/>
              </a:rPr>
              <a:t>4</a:t>
            </a:r>
            <a:r>
              <a:rPr lang="en-US" altLang="zh-CN" sz="2600" b="1" baseline="0">
                <a:solidFill>
                  <a:srgbClr val="000000"/>
                </a:solidFill>
                <a:latin typeface="Arial" panose="020B0604020202020204" pitchFamily="34" charset="0"/>
                <a:cs typeface="Arial" panose="020B0604020202020204" pitchFamily="34" charset="0"/>
              </a:rPr>
              <a:t> NPs</a:t>
            </a:r>
            <a:endParaRPr lang="en-US" altLang="zh-CN" sz="2600" b="1" baseline="-25000">
              <a:solidFill>
                <a:srgbClr val="000000"/>
              </a:solidFill>
              <a:latin typeface="Arial" panose="020B0604020202020204" pitchFamily="34" charset="0"/>
              <a:cs typeface="Arial" panose="020B0604020202020204" pitchFamily="34" charset="0"/>
            </a:endParaRPr>
          </a:p>
        </p:txBody>
      </p:sp>
      <p:pic>
        <p:nvPicPr>
          <p:cNvPr id="166915" name="Picture 5">
            <a:extLst>
              <a:ext uri="{FF2B5EF4-FFF2-40B4-BE49-F238E27FC236}">
                <a16:creationId xmlns:a16="http://schemas.microsoft.com/office/drawing/2014/main" id="{0768406E-46D4-844E-BB33-EC915575DE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990600"/>
            <a:ext cx="5943600"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9" name="Picture 6">
            <a:extLst>
              <a:ext uri="{FF2B5EF4-FFF2-40B4-BE49-F238E27FC236}">
                <a16:creationId xmlns:a16="http://schemas.microsoft.com/office/drawing/2014/main" id="{53986809-AB1A-F348-8CEA-742487DA0D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735388"/>
            <a:ext cx="4800600" cy="327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0" name="Picture 8">
            <a:extLst>
              <a:ext uri="{FF2B5EF4-FFF2-40B4-BE49-F238E27FC236}">
                <a16:creationId xmlns:a16="http://schemas.microsoft.com/office/drawing/2014/main" id="{7FE797E8-65ED-0548-8FA0-75070644C8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73" t="16286" r="76201" b="65105"/>
          <a:stretch>
            <a:fillRect/>
          </a:stretch>
        </p:blipFill>
        <p:spPr bwMode="auto">
          <a:xfrm>
            <a:off x="5029200" y="4421188"/>
            <a:ext cx="1066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1" name="Picture 9">
            <a:extLst>
              <a:ext uri="{FF2B5EF4-FFF2-40B4-BE49-F238E27FC236}">
                <a16:creationId xmlns:a16="http://schemas.microsoft.com/office/drawing/2014/main" id="{4288EB58-4F20-EB44-A195-5BB1247266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73" t="16286" r="76201" b="65105"/>
          <a:stretch>
            <a:fillRect/>
          </a:stretch>
        </p:blipFill>
        <p:spPr bwMode="auto">
          <a:xfrm>
            <a:off x="4997450" y="5030788"/>
            <a:ext cx="1066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2" name="Picture 10">
            <a:extLst>
              <a:ext uri="{FF2B5EF4-FFF2-40B4-BE49-F238E27FC236}">
                <a16:creationId xmlns:a16="http://schemas.microsoft.com/office/drawing/2014/main" id="{E5681868-32AD-C24C-B77F-F12DB97A5D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73" t="16286" r="76201" b="65105"/>
          <a:stretch>
            <a:fillRect/>
          </a:stretch>
        </p:blipFill>
        <p:spPr bwMode="auto">
          <a:xfrm>
            <a:off x="5181600" y="5259388"/>
            <a:ext cx="1066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3" name="Picture 11">
            <a:extLst>
              <a:ext uri="{FF2B5EF4-FFF2-40B4-BE49-F238E27FC236}">
                <a16:creationId xmlns:a16="http://schemas.microsoft.com/office/drawing/2014/main" id="{360AFFC1-70ED-2A46-855F-9362A5A384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73" t="16286" r="76201" b="65105"/>
          <a:stretch>
            <a:fillRect/>
          </a:stretch>
        </p:blipFill>
        <p:spPr bwMode="auto">
          <a:xfrm>
            <a:off x="5562600" y="5106988"/>
            <a:ext cx="1066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78C84B78-CC58-1547-B207-B2DEBCAA899D}"/>
              </a:ext>
            </a:extLst>
          </p:cNvPr>
          <p:cNvSpPr/>
          <p:nvPr/>
        </p:nvSpPr>
        <p:spPr>
          <a:xfrm>
            <a:off x="4826000" y="6778625"/>
            <a:ext cx="3565525"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Rectangle 13">
            <a:extLst>
              <a:ext uri="{FF2B5EF4-FFF2-40B4-BE49-F238E27FC236}">
                <a16:creationId xmlns:a16="http://schemas.microsoft.com/office/drawing/2014/main" id="{15926640-91C8-1142-98BD-C5793F9E02F8}"/>
              </a:ext>
            </a:extLst>
          </p:cNvPr>
          <p:cNvSpPr/>
          <p:nvPr/>
        </p:nvSpPr>
        <p:spPr>
          <a:xfrm>
            <a:off x="4826000" y="6645275"/>
            <a:ext cx="2103438" cy="182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ctangle 14">
            <a:extLst>
              <a:ext uri="{FF2B5EF4-FFF2-40B4-BE49-F238E27FC236}">
                <a16:creationId xmlns:a16="http://schemas.microsoft.com/office/drawing/2014/main" id="{964BFB1A-6B98-794D-800B-5FC991A1C295}"/>
              </a:ext>
            </a:extLst>
          </p:cNvPr>
          <p:cNvSpPr/>
          <p:nvPr/>
        </p:nvSpPr>
        <p:spPr>
          <a:xfrm>
            <a:off x="6505575" y="1277938"/>
            <a:ext cx="365125" cy="109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a:extLst>
              <a:ext uri="{FF2B5EF4-FFF2-40B4-BE49-F238E27FC236}">
                <a16:creationId xmlns:a16="http://schemas.microsoft.com/office/drawing/2014/main" id="{17979CC1-B173-C24A-AFFC-D99DF1D91139}"/>
              </a:ext>
            </a:extLst>
          </p:cNvPr>
          <p:cNvSpPr/>
          <p:nvPr/>
        </p:nvSpPr>
        <p:spPr>
          <a:xfrm>
            <a:off x="6583363" y="1423988"/>
            <a:ext cx="292100" cy="109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16">
            <a:extLst>
              <a:ext uri="{FF2B5EF4-FFF2-40B4-BE49-F238E27FC236}">
                <a16:creationId xmlns:a16="http://schemas.microsoft.com/office/drawing/2014/main" id="{5D395285-7CF0-F144-A08A-84149EDCD157}"/>
              </a:ext>
            </a:extLst>
          </p:cNvPr>
          <p:cNvSpPr/>
          <p:nvPr/>
        </p:nvSpPr>
        <p:spPr>
          <a:xfrm>
            <a:off x="3022600" y="1265238"/>
            <a:ext cx="366713" cy="109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ectangle 17">
            <a:extLst>
              <a:ext uri="{FF2B5EF4-FFF2-40B4-BE49-F238E27FC236}">
                <a16:creationId xmlns:a16="http://schemas.microsoft.com/office/drawing/2014/main" id="{3484AB5B-26DE-2C43-BF5A-EE9CBF133406}"/>
              </a:ext>
            </a:extLst>
          </p:cNvPr>
          <p:cNvSpPr/>
          <p:nvPr/>
        </p:nvSpPr>
        <p:spPr>
          <a:xfrm>
            <a:off x="3097213" y="1406525"/>
            <a:ext cx="320675" cy="111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ectangle 18">
            <a:extLst>
              <a:ext uri="{FF2B5EF4-FFF2-40B4-BE49-F238E27FC236}">
                <a16:creationId xmlns:a16="http://schemas.microsoft.com/office/drawing/2014/main" id="{F1804C9C-F7FB-B448-AC00-8A20ED7839F5}"/>
              </a:ext>
            </a:extLst>
          </p:cNvPr>
          <p:cNvSpPr/>
          <p:nvPr/>
        </p:nvSpPr>
        <p:spPr>
          <a:xfrm>
            <a:off x="4541838" y="1017588"/>
            <a:ext cx="274637" cy="182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19">
            <a:extLst>
              <a:ext uri="{FF2B5EF4-FFF2-40B4-BE49-F238E27FC236}">
                <a16:creationId xmlns:a16="http://schemas.microsoft.com/office/drawing/2014/main" id="{89781189-DAF4-B944-B145-AABB18601BB8}"/>
              </a:ext>
            </a:extLst>
          </p:cNvPr>
          <p:cNvSpPr/>
          <p:nvPr/>
        </p:nvSpPr>
        <p:spPr>
          <a:xfrm>
            <a:off x="7480300" y="1046163"/>
            <a:ext cx="273050" cy="182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6929" name="Rectangle 3">
            <a:extLst>
              <a:ext uri="{FF2B5EF4-FFF2-40B4-BE49-F238E27FC236}">
                <a16:creationId xmlns:a16="http://schemas.microsoft.com/office/drawing/2014/main" id="{5A2E8C5A-D91F-8A4D-B3F9-20BE55CBC0B4}"/>
              </a:ext>
            </a:extLst>
          </p:cNvPr>
          <p:cNvSpPr>
            <a:spLocks noChangeArrowheads="1"/>
          </p:cNvSpPr>
          <p:nvPr/>
        </p:nvSpPr>
        <p:spPr bwMode="auto">
          <a:xfrm>
            <a:off x="1524000" y="3714750"/>
            <a:ext cx="3200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000" b="1" baseline="0">
                <a:solidFill>
                  <a:srgbClr val="000000"/>
                </a:solidFill>
                <a:latin typeface="Arial" panose="020B0604020202020204" pitchFamily="34" charset="0"/>
                <a:cs typeface="Arial" panose="020B0604020202020204" pitchFamily="34" charset="0"/>
              </a:rPr>
              <a:t>Hydrothermal Synthesis</a:t>
            </a:r>
            <a:endParaRPr lang="en-US" altLang="en-US" sz="2000">
              <a:ea typeface="SimSun" panose="02010600030101010101" pitchFamily="2" charset="-122"/>
              <a:cs typeface="Arial" panose="020B0604020202020204" pitchFamily="34" charset="0"/>
            </a:endParaRPr>
          </a:p>
        </p:txBody>
      </p:sp>
      <p:pic>
        <p:nvPicPr>
          <p:cNvPr id="21" name="Picture 7">
            <a:extLst>
              <a:ext uri="{FF2B5EF4-FFF2-40B4-BE49-F238E27FC236}">
                <a16:creationId xmlns:a16="http://schemas.microsoft.com/office/drawing/2014/main" id="{DC8E3351-43B3-7D46-889E-C512CE4E6F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5600" r="33253"/>
          <a:stretch>
            <a:fillRect/>
          </a:stretch>
        </p:blipFill>
        <p:spPr bwMode="auto">
          <a:xfrm>
            <a:off x="1663700" y="4419600"/>
            <a:ext cx="2908300" cy="21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a:extLst>
              <a:ext uri="{FF2B5EF4-FFF2-40B4-BE49-F238E27FC236}">
                <a16:creationId xmlns:a16="http://schemas.microsoft.com/office/drawing/2014/main" id="{81C5C4B5-02D1-1844-AC10-170ACF2B5D87}"/>
              </a:ext>
            </a:extLst>
          </p:cNvPr>
          <p:cNvSpPr>
            <a:spLocks noChangeArrowheads="1"/>
          </p:cNvSpPr>
          <p:nvPr/>
        </p:nvSpPr>
        <p:spPr bwMode="auto">
          <a:xfrm>
            <a:off x="4876800" y="6659563"/>
            <a:ext cx="1828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1800" b="1" baseline="0">
                <a:solidFill>
                  <a:srgbClr val="000000"/>
                </a:solidFill>
                <a:latin typeface="Arial" panose="020B0604020202020204" pitchFamily="34" charset="0"/>
                <a:cs typeface="Arial" panose="020B0604020202020204" pitchFamily="34" charset="0"/>
              </a:rPr>
              <a:t>Urea + NH</a:t>
            </a:r>
            <a:r>
              <a:rPr lang="en-US" altLang="zh-CN" sz="1800" b="1" baseline="-25000">
                <a:solidFill>
                  <a:srgbClr val="000000"/>
                </a:solidFill>
                <a:latin typeface="Arial" panose="020B0604020202020204" pitchFamily="34" charset="0"/>
                <a:cs typeface="Arial" panose="020B0604020202020204" pitchFamily="34" charset="0"/>
              </a:rPr>
              <a:t>4</a:t>
            </a:r>
            <a:r>
              <a:rPr lang="en-US" altLang="zh-CN" sz="1800" b="1" baseline="0">
                <a:solidFill>
                  <a:srgbClr val="000000"/>
                </a:solidFill>
                <a:latin typeface="Arial" panose="020B0604020202020204" pitchFamily="34" charset="0"/>
                <a:cs typeface="Arial" panose="020B0604020202020204" pitchFamily="34" charset="0"/>
              </a:rPr>
              <a:t>NO</a:t>
            </a:r>
            <a:r>
              <a:rPr lang="en-US" altLang="zh-CN" sz="1800" b="1" baseline="-25000">
                <a:solidFill>
                  <a:srgbClr val="000000"/>
                </a:solidFill>
                <a:latin typeface="Arial" panose="020B0604020202020204" pitchFamily="34" charset="0"/>
                <a:cs typeface="Arial" panose="020B0604020202020204" pitchFamily="34" charset="0"/>
              </a:rPr>
              <a:t>3</a:t>
            </a:r>
            <a:endParaRPr lang="en-US" altLang="en-US" sz="1800">
              <a:ea typeface="SimSun" panose="02010600030101010101" pitchFamily="2" charset="-122"/>
              <a:cs typeface="Arial" panose="020B0604020202020204" pitchFamily="34" charset="0"/>
            </a:endParaRPr>
          </a:p>
        </p:txBody>
      </p:sp>
      <p:sp>
        <p:nvSpPr>
          <p:cNvPr id="23" name="Rectangle 22">
            <a:extLst>
              <a:ext uri="{FF2B5EF4-FFF2-40B4-BE49-F238E27FC236}">
                <a16:creationId xmlns:a16="http://schemas.microsoft.com/office/drawing/2014/main" id="{FCD8E857-A481-E048-83AF-AF8AFD5C8DF2}"/>
              </a:ext>
            </a:extLst>
          </p:cNvPr>
          <p:cNvSpPr>
            <a:spLocks noChangeArrowheads="1"/>
          </p:cNvSpPr>
          <p:nvPr/>
        </p:nvSpPr>
        <p:spPr bwMode="auto">
          <a:xfrm>
            <a:off x="2209800" y="6662738"/>
            <a:ext cx="1828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1800" b="1" baseline="0">
                <a:solidFill>
                  <a:srgbClr val="000000"/>
                </a:solidFill>
                <a:latin typeface="Arial" panose="020B0604020202020204" pitchFamily="34" charset="0"/>
                <a:cs typeface="Arial" panose="020B0604020202020204" pitchFamily="34" charset="0"/>
              </a:rPr>
              <a:t>Urea</a:t>
            </a:r>
            <a:endParaRPr lang="en-US" altLang="en-US" sz="1800">
              <a:ea typeface="SimSun" panose="02010600030101010101" pitchFamily="2" charset="-122"/>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830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83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83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83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83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22" grpId="0"/>
      <p:bldP spid="2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162">
            <a:extLst>
              <a:ext uri="{FF2B5EF4-FFF2-40B4-BE49-F238E27FC236}">
                <a16:creationId xmlns:a16="http://schemas.microsoft.com/office/drawing/2014/main" id="{50F2655B-F34F-9C47-8DC9-9044B6CA7EC7}"/>
              </a:ext>
            </a:extLst>
          </p:cNvPr>
          <p:cNvSpPr>
            <a:spLocks noChangeArrowheads="1"/>
          </p:cNvSpPr>
          <p:nvPr/>
        </p:nvSpPr>
        <p:spPr bwMode="auto">
          <a:xfrm>
            <a:off x="0" y="0"/>
            <a:ext cx="10058400" cy="639763"/>
          </a:xfrm>
          <a:prstGeom prst="rect">
            <a:avLst/>
          </a:prstGeom>
          <a:gradFill rotWithShape="1">
            <a:gsLst>
              <a:gs pos="0">
                <a:srgbClr val="0066FF"/>
              </a:gs>
              <a:gs pos="100000">
                <a:srgbClr val="92D05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171" tIns="45583" rIns="91171" bIns="45583" anchor="ctr"/>
          <a:lstStyle>
            <a:lvl1pPr>
              <a:defRPr sz="2600" baseline="30000">
                <a:solidFill>
                  <a:schemeClr val="tx1"/>
                </a:solidFill>
                <a:latin typeface="Times New Roman" panose="02020603050405020304" pitchFamily="18" charset="0"/>
              </a:defRPr>
            </a:lvl1pPr>
            <a:lvl2pPr marL="742950" indent="-285750">
              <a:defRPr sz="2600" baseline="30000">
                <a:solidFill>
                  <a:schemeClr val="tx1"/>
                </a:solidFill>
                <a:latin typeface="Times New Roman" panose="02020603050405020304" pitchFamily="18" charset="0"/>
              </a:defRPr>
            </a:lvl2pPr>
            <a:lvl3pPr marL="1143000" indent="-228600">
              <a:defRPr sz="2600" baseline="30000">
                <a:solidFill>
                  <a:schemeClr val="tx1"/>
                </a:solidFill>
                <a:latin typeface="Times New Roman" panose="02020603050405020304" pitchFamily="18" charset="0"/>
              </a:defRPr>
            </a:lvl3pPr>
            <a:lvl4pPr marL="1600200" indent="-228600">
              <a:defRPr sz="2600" baseline="30000">
                <a:solidFill>
                  <a:schemeClr val="tx1"/>
                </a:solidFill>
                <a:latin typeface="Times New Roman" panose="02020603050405020304" pitchFamily="18" charset="0"/>
              </a:defRPr>
            </a:lvl4pPr>
            <a:lvl5pPr marL="2057400" indent="-228600">
              <a:defRPr sz="2600" baseline="3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eaLnBrk="1" hangingPunct="1"/>
            <a:endParaRPr lang="en-US" altLang="en-US">
              <a:solidFill>
                <a:srgbClr val="000000"/>
              </a:solidFill>
              <a:cs typeface="Arial" panose="020B0604020202020204" pitchFamily="34" charset="0"/>
            </a:endParaRPr>
          </a:p>
        </p:txBody>
      </p:sp>
      <p:sp>
        <p:nvSpPr>
          <p:cNvPr id="168962" name="Text Box 22">
            <a:extLst>
              <a:ext uri="{FF2B5EF4-FFF2-40B4-BE49-F238E27FC236}">
                <a16:creationId xmlns:a16="http://schemas.microsoft.com/office/drawing/2014/main" id="{E13A609E-451D-F343-B979-B9BAA9EE9F20}"/>
              </a:ext>
            </a:extLst>
          </p:cNvPr>
          <p:cNvSpPr txBox="1">
            <a:spLocks noChangeArrowheads="1"/>
          </p:cNvSpPr>
          <p:nvPr/>
        </p:nvSpPr>
        <p:spPr bwMode="auto">
          <a:xfrm>
            <a:off x="0" y="65088"/>
            <a:ext cx="10058400"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987" tIns="49492" rIns="98987" bIns="49492">
            <a:spAutoFit/>
          </a:bodyPr>
          <a:lstStyle>
            <a:lvl1pPr defTabSz="992188">
              <a:defRPr sz="2600" baseline="30000">
                <a:solidFill>
                  <a:schemeClr val="tx1"/>
                </a:solidFill>
                <a:latin typeface="Times New Roman" panose="02020603050405020304" pitchFamily="18" charset="0"/>
              </a:defRPr>
            </a:lvl1pPr>
            <a:lvl2pPr marL="742950" indent="-285750" defTabSz="992188">
              <a:defRPr sz="2600" baseline="30000">
                <a:solidFill>
                  <a:schemeClr val="tx1"/>
                </a:solidFill>
                <a:latin typeface="Times New Roman" panose="02020603050405020304" pitchFamily="18" charset="0"/>
              </a:defRPr>
            </a:lvl2pPr>
            <a:lvl3pPr marL="1143000" indent="-228600" defTabSz="992188">
              <a:defRPr sz="2600" baseline="30000">
                <a:solidFill>
                  <a:schemeClr val="tx1"/>
                </a:solidFill>
                <a:latin typeface="Times New Roman" panose="02020603050405020304" pitchFamily="18" charset="0"/>
              </a:defRPr>
            </a:lvl3pPr>
            <a:lvl4pPr marL="1600200" indent="-228600" defTabSz="992188">
              <a:defRPr sz="2600" baseline="30000">
                <a:solidFill>
                  <a:schemeClr val="tx1"/>
                </a:solidFill>
                <a:latin typeface="Times New Roman" panose="02020603050405020304" pitchFamily="18" charset="0"/>
              </a:defRPr>
            </a:lvl4pPr>
            <a:lvl5pPr marL="2057400" indent="-228600" defTabSz="992188">
              <a:defRPr sz="2600" baseline="30000">
                <a:solidFill>
                  <a:schemeClr val="tx1"/>
                </a:solidFill>
                <a:latin typeface="Times New Roman" panose="02020603050405020304" pitchFamily="18" charset="0"/>
              </a:defRPr>
            </a:lvl5pPr>
            <a:lvl6pPr marL="2514600" indent="-228600" defTabSz="992188"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defTabSz="992188"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defTabSz="992188"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defTabSz="992188"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algn="ctr">
              <a:spcBef>
                <a:spcPts val="538"/>
              </a:spcBef>
              <a:spcAft>
                <a:spcPts val="538"/>
              </a:spcAft>
            </a:pPr>
            <a:r>
              <a:rPr lang="en-US" altLang="zh-CN" b="1" baseline="0">
                <a:solidFill>
                  <a:srgbClr val="000000"/>
                </a:solidFill>
                <a:latin typeface="Arial" panose="020B0604020202020204" pitchFamily="34" charset="0"/>
                <a:cs typeface="Arial" panose="020B0604020202020204" pitchFamily="34" charset="0"/>
              </a:rPr>
              <a:t>Outline</a:t>
            </a:r>
          </a:p>
        </p:txBody>
      </p:sp>
      <p:sp>
        <p:nvSpPr>
          <p:cNvPr id="168963" name="Text Box 298">
            <a:extLst>
              <a:ext uri="{FF2B5EF4-FFF2-40B4-BE49-F238E27FC236}">
                <a16:creationId xmlns:a16="http://schemas.microsoft.com/office/drawing/2014/main" id="{923CF945-21F9-3840-A48C-69D901719F6F}"/>
              </a:ext>
            </a:extLst>
          </p:cNvPr>
          <p:cNvSpPr txBox="1">
            <a:spLocks noChangeArrowheads="1"/>
          </p:cNvSpPr>
          <p:nvPr/>
        </p:nvSpPr>
        <p:spPr bwMode="auto">
          <a:xfrm>
            <a:off x="3733800" y="1663700"/>
            <a:ext cx="25908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144" tIns="49474" rIns="9144" bIns="49474">
            <a:spAutoFit/>
          </a:bodyPr>
          <a:lstStyle>
            <a:lvl1pPr marL="403225" indent="-342900" defTabSz="911225">
              <a:defRPr sz="2600" baseline="30000">
                <a:solidFill>
                  <a:schemeClr val="tx1"/>
                </a:solidFill>
                <a:latin typeface="Times New Roman" panose="02020603050405020304" pitchFamily="18" charset="0"/>
              </a:defRPr>
            </a:lvl1pPr>
            <a:lvl2pPr marL="742950" indent="-285750" defTabSz="911225">
              <a:defRPr sz="2600" baseline="30000">
                <a:solidFill>
                  <a:schemeClr val="tx1"/>
                </a:solidFill>
                <a:latin typeface="Times New Roman" panose="02020603050405020304" pitchFamily="18" charset="0"/>
              </a:defRPr>
            </a:lvl2pPr>
            <a:lvl3pPr marL="1143000" indent="-228600" defTabSz="911225">
              <a:defRPr sz="2600" baseline="30000">
                <a:solidFill>
                  <a:schemeClr val="tx1"/>
                </a:solidFill>
                <a:latin typeface="Times New Roman" panose="02020603050405020304" pitchFamily="18" charset="0"/>
              </a:defRPr>
            </a:lvl3pPr>
            <a:lvl4pPr marL="1600200" indent="-228600" defTabSz="911225">
              <a:defRPr sz="2600" baseline="30000">
                <a:solidFill>
                  <a:schemeClr val="tx1"/>
                </a:solidFill>
                <a:latin typeface="Times New Roman" panose="02020603050405020304" pitchFamily="18" charset="0"/>
              </a:defRPr>
            </a:lvl4pPr>
            <a:lvl5pPr marL="2057400" indent="-228600" defTabSz="911225">
              <a:defRPr sz="2600" baseline="30000">
                <a:solidFill>
                  <a:schemeClr val="tx1"/>
                </a:solidFill>
                <a:latin typeface="Times New Roman" panose="02020603050405020304" pitchFamily="18" charset="0"/>
              </a:defRPr>
            </a:lvl5pPr>
            <a:lvl6pPr marL="2514600" indent="-228600" defTabSz="911225"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defTabSz="911225"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defTabSz="911225"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defTabSz="911225"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eaLnBrk="1" hangingPunct="1">
              <a:spcBef>
                <a:spcPts val="1200"/>
              </a:spcBef>
              <a:spcAft>
                <a:spcPct val="20000"/>
              </a:spcAft>
              <a:buFont typeface="Wingdings" pitchFamily="2" charset="2"/>
              <a:buChar char="Ø"/>
            </a:pPr>
            <a:r>
              <a:rPr lang="en-US" altLang="zh-CN" sz="2200" baseline="0">
                <a:solidFill>
                  <a:srgbClr val="0000FF"/>
                </a:solidFill>
                <a:latin typeface="Arial" panose="020B0604020202020204" pitchFamily="34" charset="0"/>
                <a:cs typeface="Arial" panose="020B0604020202020204" pitchFamily="34" charset="0"/>
              </a:rPr>
              <a:t>Intro</a:t>
            </a:r>
          </a:p>
          <a:p>
            <a:pPr eaLnBrk="1" hangingPunct="1">
              <a:spcBef>
                <a:spcPts val="1200"/>
              </a:spcBef>
              <a:spcAft>
                <a:spcPct val="20000"/>
              </a:spcAft>
              <a:buFont typeface="Wingdings" pitchFamily="2" charset="2"/>
              <a:buChar char="Ø"/>
            </a:pPr>
            <a:r>
              <a:rPr lang="en-US" altLang="zh-CN" sz="2200" baseline="0">
                <a:solidFill>
                  <a:srgbClr val="0000FF"/>
                </a:solidFill>
                <a:latin typeface="Arial" panose="020B0604020202020204" pitchFamily="34" charset="0"/>
                <a:cs typeface="Arial" panose="020B0604020202020204" pitchFamily="34" charset="0"/>
              </a:rPr>
              <a:t>PL and RL</a:t>
            </a:r>
          </a:p>
          <a:p>
            <a:pPr eaLnBrk="1" hangingPunct="1">
              <a:spcBef>
                <a:spcPts val="1200"/>
              </a:spcBef>
              <a:spcAft>
                <a:spcPct val="20000"/>
              </a:spcAft>
              <a:buFont typeface="Wingdings" pitchFamily="2" charset="2"/>
              <a:buChar char="Ø"/>
            </a:pPr>
            <a:r>
              <a:rPr lang="en-US" altLang="zh-CN" sz="2200" baseline="0">
                <a:solidFill>
                  <a:srgbClr val="0000FF"/>
                </a:solidFill>
                <a:latin typeface="Arial" panose="020B0604020202020204" pitchFamily="34" charset="0"/>
                <a:cs typeface="Arial" panose="020B0604020202020204" pitchFamily="34" charset="0"/>
              </a:rPr>
              <a:t>PerL</a:t>
            </a:r>
          </a:p>
          <a:p>
            <a:pPr eaLnBrk="1" hangingPunct="1">
              <a:spcBef>
                <a:spcPts val="1200"/>
              </a:spcBef>
              <a:spcAft>
                <a:spcPct val="20000"/>
              </a:spcAft>
              <a:buFont typeface="Wingdings" pitchFamily="2" charset="2"/>
              <a:buChar char="Ø"/>
            </a:pPr>
            <a:r>
              <a:rPr lang="en-US" altLang="zh-CN" sz="2200" b="1" baseline="0">
                <a:solidFill>
                  <a:srgbClr val="C00000"/>
                </a:solidFill>
                <a:latin typeface="Arial" panose="020B0604020202020204" pitchFamily="34" charset="0"/>
                <a:cs typeface="Arial" panose="020B0604020202020204" pitchFamily="34" charset="0"/>
              </a:rPr>
              <a:t>UC</a:t>
            </a:r>
          </a:p>
          <a:p>
            <a:pPr eaLnBrk="1" hangingPunct="1">
              <a:spcBef>
                <a:spcPts val="1200"/>
              </a:spcBef>
              <a:spcAft>
                <a:spcPct val="20000"/>
              </a:spcAft>
              <a:buFont typeface="Wingdings" pitchFamily="2" charset="2"/>
              <a:buChar char="Ø"/>
            </a:pPr>
            <a:r>
              <a:rPr lang="en-US" altLang="zh-CN" sz="2200" baseline="0">
                <a:solidFill>
                  <a:srgbClr val="0000FF"/>
                </a:solidFill>
                <a:latin typeface="Arial" panose="020B0604020202020204" pitchFamily="34" charset="0"/>
                <a:cs typeface="Arial" panose="020B0604020202020204" pitchFamily="34" charset="0"/>
              </a:rPr>
              <a:t>Summary</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162">
            <a:extLst>
              <a:ext uri="{FF2B5EF4-FFF2-40B4-BE49-F238E27FC236}">
                <a16:creationId xmlns:a16="http://schemas.microsoft.com/office/drawing/2014/main" id="{B6FAC0AF-25A9-9F40-AE83-01620BDC5E9E}"/>
              </a:ext>
            </a:extLst>
          </p:cNvPr>
          <p:cNvSpPr>
            <a:spLocks noChangeArrowheads="1"/>
          </p:cNvSpPr>
          <p:nvPr/>
        </p:nvSpPr>
        <p:spPr bwMode="auto">
          <a:xfrm>
            <a:off x="0" y="0"/>
            <a:ext cx="10058400" cy="639763"/>
          </a:xfrm>
          <a:prstGeom prst="rect">
            <a:avLst/>
          </a:prstGeom>
          <a:gradFill rotWithShape="1">
            <a:gsLst>
              <a:gs pos="0">
                <a:srgbClr val="0066FF"/>
              </a:gs>
              <a:gs pos="100000">
                <a:srgbClr val="92D05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171" tIns="45583" rIns="91171" bIns="45583" anchor="ctr"/>
          <a:lstStyle>
            <a:lvl1pPr>
              <a:defRPr sz="2600" baseline="30000">
                <a:solidFill>
                  <a:schemeClr val="tx1"/>
                </a:solidFill>
                <a:latin typeface="Times New Roman" panose="02020603050405020304" pitchFamily="18" charset="0"/>
              </a:defRPr>
            </a:lvl1pPr>
            <a:lvl2pPr marL="742950" indent="-285750">
              <a:defRPr sz="2600" baseline="30000">
                <a:solidFill>
                  <a:schemeClr val="tx1"/>
                </a:solidFill>
                <a:latin typeface="Times New Roman" panose="02020603050405020304" pitchFamily="18" charset="0"/>
              </a:defRPr>
            </a:lvl2pPr>
            <a:lvl3pPr marL="1143000" indent="-228600">
              <a:defRPr sz="2600" baseline="30000">
                <a:solidFill>
                  <a:schemeClr val="tx1"/>
                </a:solidFill>
                <a:latin typeface="Times New Roman" panose="02020603050405020304" pitchFamily="18" charset="0"/>
              </a:defRPr>
            </a:lvl3pPr>
            <a:lvl4pPr marL="1600200" indent="-228600">
              <a:defRPr sz="2600" baseline="30000">
                <a:solidFill>
                  <a:schemeClr val="tx1"/>
                </a:solidFill>
                <a:latin typeface="Times New Roman" panose="02020603050405020304" pitchFamily="18" charset="0"/>
              </a:defRPr>
            </a:lvl4pPr>
            <a:lvl5pPr marL="2057400" indent="-228600">
              <a:defRPr sz="2600" baseline="3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eaLnBrk="1" hangingPunct="1"/>
            <a:endParaRPr lang="en-US" altLang="en-US">
              <a:solidFill>
                <a:srgbClr val="000000"/>
              </a:solidFill>
              <a:cs typeface="Arial" panose="020B0604020202020204" pitchFamily="34" charset="0"/>
            </a:endParaRPr>
          </a:p>
        </p:txBody>
      </p:sp>
      <p:pic>
        <p:nvPicPr>
          <p:cNvPr id="171010" name="Picture 2">
            <a:extLst>
              <a:ext uri="{FF2B5EF4-FFF2-40B4-BE49-F238E27FC236}">
                <a16:creationId xmlns:a16="http://schemas.microsoft.com/office/drawing/2014/main" id="{5636BFA0-71DC-6546-B2CE-497C1FF8A9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188" y="966788"/>
            <a:ext cx="3122612" cy="223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1" name="Text Box 6">
            <a:extLst>
              <a:ext uri="{FF2B5EF4-FFF2-40B4-BE49-F238E27FC236}">
                <a16:creationId xmlns:a16="http://schemas.microsoft.com/office/drawing/2014/main" id="{C5C9C4F6-BBA4-5045-9768-8299A0262202}"/>
              </a:ext>
            </a:extLst>
          </p:cNvPr>
          <p:cNvSpPr txBox="1">
            <a:spLocks noChangeArrowheads="1"/>
          </p:cNvSpPr>
          <p:nvPr/>
        </p:nvSpPr>
        <p:spPr bwMode="auto">
          <a:xfrm>
            <a:off x="0" y="157163"/>
            <a:ext cx="100584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92188">
              <a:spcBef>
                <a:spcPct val="20000"/>
              </a:spcBef>
              <a:buFont typeface="Arial" panose="020B0604020202020204" pitchFamily="34" charset="0"/>
              <a:buChar char="•"/>
              <a:defRPr sz="3500">
                <a:solidFill>
                  <a:schemeClr val="tx1"/>
                </a:solidFill>
                <a:latin typeface="Calibri" panose="020F0502020204030204" pitchFamily="34" charset="0"/>
              </a:defRPr>
            </a:lvl1pPr>
            <a:lvl2pPr marL="742950" indent="-285750" defTabSz="992188">
              <a:spcBef>
                <a:spcPct val="20000"/>
              </a:spcBef>
              <a:buFont typeface="Arial" panose="020B0604020202020204" pitchFamily="34" charset="0"/>
              <a:buChar char="–"/>
              <a:defRPr sz="3000">
                <a:solidFill>
                  <a:schemeClr val="tx1"/>
                </a:solidFill>
                <a:latin typeface="Calibri" panose="020F0502020204030204" pitchFamily="34" charset="0"/>
              </a:defRPr>
            </a:lvl2pPr>
            <a:lvl3pPr marL="1143000" indent="-228600" defTabSz="992188">
              <a:spcBef>
                <a:spcPct val="20000"/>
              </a:spcBef>
              <a:buFont typeface="Arial" panose="020B0604020202020204" pitchFamily="34" charset="0"/>
              <a:buChar char="•"/>
              <a:defRPr sz="2600">
                <a:solidFill>
                  <a:schemeClr val="tx1"/>
                </a:solidFill>
                <a:latin typeface="Calibri" panose="020F0502020204030204" pitchFamily="34" charset="0"/>
              </a:defRPr>
            </a:lvl3pPr>
            <a:lvl4pPr marL="1600200" indent="-228600" defTabSz="992188">
              <a:spcBef>
                <a:spcPct val="20000"/>
              </a:spcBef>
              <a:buFont typeface="Arial" panose="020B0604020202020204" pitchFamily="34" charset="0"/>
              <a:buChar char="–"/>
              <a:defRPr sz="2200">
                <a:solidFill>
                  <a:schemeClr val="tx1"/>
                </a:solidFill>
                <a:latin typeface="Calibri" panose="020F0502020204030204" pitchFamily="34" charset="0"/>
              </a:defRPr>
            </a:lvl4pPr>
            <a:lvl5pPr marL="2057400" indent="-228600" defTabSz="992188">
              <a:spcBef>
                <a:spcPct val="20000"/>
              </a:spcBef>
              <a:buFont typeface="Arial" panose="020B0604020202020204" pitchFamily="34" charset="0"/>
              <a:buChar char="»"/>
              <a:defRPr sz="2200">
                <a:solidFill>
                  <a:schemeClr val="tx1"/>
                </a:solidFill>
                <a:latin typeface="Calibri" panose="020F0502020204030204" pitchFamily="34" charset="0"/>
              </a:defRPr>
            </a:lvl5pPr>
            <a:lvl6pPr marL="25146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6pPr>
            <a:lvl7pPr marL="29718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7pPr>
            <a:lvl8pPr marL="34290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8pPr>
            <a:lvl9pPr marL="38862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9pPr>
          </a:lstStyle>
          <a:p>
            <a:pPr algn="ctr" eaLnBrk="1" hangingPunct="1">
              <a:lnSpc>
                <a:spcPct val="85000"/>
              </a:lnSpc>
              <a:spcBef>
                <a:spcPct val="0"/>
              </a:spcBef>
              <a:buFontTx/>
              <a:buNone/>
            </a:pPr>
            <a:r>
              <a:rPr lang="en-US" altLang="zh-CN" sz="2600" b="1" baseline="0">
                <a:solidFill>
                  <a:srgbClr val="000000"/>
                </a:solidFill>
                <a:latin typeface="Arial" panose="020B0604020202020204" pitchFamily="34" charset="0"/>
                <a:cs typeface="Arial" panose="020B0604020202020204" pitchFamily="34" charset="0"/>
              </a:rPr>
              <a:t>Upconversion Luminescence</a:t>
            </a:r>
          </a:p>
        </p:txBody>
      </p:sp>
      <p:sp>
        <p:nvSpPr>
          <p:cNvPr id="171012" name="Rectangle 17">
            <a:extLst>
              <a:ext uri="{FF2B5EF4-FFF2-40B4-BE49-F238E27FC236}">
                <a16:creationId xmlns:a16="http://schemas.microsoft.com/office/drawing/2014/main" id="{FF9A1CEF-D5E4-C142-B9CE-2403702B6515}"/>
              </a:ext>
            </a:extLst>
          </p:cNvPr>
          <p:cNvSpPr>
            <a:spLocks noChangeArrowheads="1"/>
          </p:cNvSpPr>
          <p:nvPr/>
        </p:nvSpPr>
        <p:spPr bwMode="auto">
          <a:xfrm>
            <a:off x="914400" y="1447800"/>
            <a:ext cx="4800600"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201" tIns="49599" rIns="99201" bIns="49599">
            <a:spAutoFit/>
          </a:bodyPr>
          <a:lstStyle>
            <a:lvl1pPr marL="465138" indent="-465138" defTabSz="992188">
              <a:defRPr sz="2600" baseline="30000">
                <a:solidFill>
                  <a:schemeClr val="tx1"/>
                </a:solidFill>
                <a:latin typeface="Times New Roman" panose="02020603050405020304" pitchFamily="18" charset="0"/>
              </a:defRPr>
            </a:lvl1pPr>
            <a:lvl2pPr marL="742950" indent="-285750" defTabSz="992188">
              <a:defRPr sz="2600" baseline="30000">
                <a:solidFill>
                  <a:schemeClr val="tx1"/>
                </a:solidFill>
                <a:latin typeface="Times New Roman" panose="02020603050405020304" pitchFamily="18" charset="0"/>
              </a:defRPr>
            </a:lvl2pPr>
            <a:lvl3pPr marL="1143000" indent="-228600" defTabSz="992188">
              <a:defRPr sz="2600" baseline="30000">
                <a:solidFill>
                  <a:schemeClr val="tx1"/>
                </a:solidFill>
                <a:latin typeface="Times New Roman" panose="02020603050405020304" pitchFamily="18" charset="0"/>
              </a:defRPr>
            </a:lvl3pPr>
            <a:lvl4pPr marL="1600200" indent="-228600" defTabSz="992188">
              <a:defRPr sz="2600" baseline="30000">
                <a:solidFill>
                  <a:schemeClr val="tx1"/>
                </a:solidFill>
                <a:latin typeface="Times New Roman" panose="02020603050405020304" pitchFamily="18" charset="0"/>
              </a:defRPr>
            </a:lvl4pPr>
            <a:lvl5pPr marL="2057400" indent="-228600" defTabSz="992188">
              <a:defRPr sz="2600" baseline="30000">
                <a:solidFill>
                  <a:schemeClr val="tx1"/>
                </a:solidFill>
                <a:latin typeface="Times New Roman" panose="02020603050405020304" pitchFamily="18" charset="0"/>
              </a:defRPr>
            </a:lvl5pPr>
            <a:lvl6pPr marL="2514600" indent="-228600" defTabSz="992188"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defTabSz="992188"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defTabSz="992188"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defTabSz="992188"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a:spcAft>
                <a:spcPts val="538"/>
              </a:spcAft>
              <a:buClr>
                <a:srgbClr val="3333CC"/>
              </a:buClr>
            </a:pPr>
            <a:r>
              <a:rPr lang="en-US" altLang="en-US" sz="1800" baseline="0"/>
              <a:t>An optical process that emits high-energy photons by absorbing two or more low-energy photons, which is caused by anti-Stokes luminescence</a:t>
            </a:r>
            <a:endParaRPr lang="en-US" altLang="zh-CN" sz="1800" b="1" baseline="0">
              <a:solidFill>
                <a:srgbClr val="000000"/>
              </a:solidFill>
            </a:endParaRPr>
          </a:p>
        </p:txBody>
      </p:sp>
      <p:pic>
        <p:nvPicPr>
          <p:cNvPr id="4" name="Picture 3">
            <a:extLst>
              <a:ext uri="{FF2B5EF4-FFF2-40B4-BE49-F238E27FC236}">
                <a16:creationId xmlns:a16="http://schemas.microsoft.com/office/drawing/2014/main" id="{E908392F-576A-C844-A093-F804371988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619500"/>
            <a:ext cx="448945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0C452200-54C9-5E45-ACC6-C5D9EDBD4B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6130925"/>
            <a:ext cx="180022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921CC197-EF9B-7649-A20A-A25C3928B58D}"/>
              </a:ext>
            </a:extLst>
          </p:cNvPr>
          <p:cNvGrpSpPr>
            <a:grpSpLocks/>
          </p:cNvGrpSpPr>
          <p:nvPr/>
        </p:nvGrpSpPr>
        <p:grpSpPr bwMode="auto">
          <a:xfrm>
            <a:off x="5562600" y="3592513"/>
            <a:ext cx="3962400" cy="2884487"/>
            <a:chOff x="5562600" y="3592512"/>
            <a:chExt cx="3962401" cy="2884488"/>
          </a:xfrm>
        </p:grpSpPr>
        <p:sp>
          <p:nvSpPr>
            <p:cNvPr id="171016" name="Rectangle 189">
              <a:extLst>
                <a:ext uri="{FF2B5EF4-FFF2-40B4-BE49-F238E27FC236}">
                  <a16:creationId xmlns:a16="http://schemas.microsoft.com/office/drawing/2014/main" id="{399D1275-E190-0E46-AFA8-07D29FAD39D8}"/>
                </a:ext>
              </a:extLst>
            </p:cNvPr>
            <p:cNvSpPr>
              <a:spLocks noChangeArrowheads="1"/>
            </p:cNvSpPr>
            <p:nvPr/>
          </p:nvSpPr>
          <p:spPr bwMode="auto">
            <a:xfrm>
              <a:off x="5581650" y="6010275"/>
              <a:ext cx="2435226"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912813">
                <a:defRPr sz="2600" baseline="30000">
                  <a:solidFill>
                    <a:schemeClr val="tx1"/>
                  </a:solidFill>
                  <a:latin typeface="Times New Roman" panose="02020603050405020304" pitchFamily="18" charset="0"/>
                </a:defRPr>
              </a:lvl1pPr>
              <a:lvl2pPr marL="742950" indent="-285750" defTabSz="912813">
                <a:defRPr sz="2600" baseline="30000">
                  <a:solidFill>
                    <a:schemeClr val="tx1"/>
                  </a:solidFill>
                  <a:latin typeface="Times New Roman" panose="02020603050405020304" pitchFamily="18" charset="0"/>
                </a:defRPr>
              </a:lvl2pPr>
              <a:lvl3pPr marL="1143000" indent="-228600" defTabSz="912813">
                <a:defRPr sz="2600" baseline="30000">
                  <a:solidFill>
                    <a:schemeClr val="tx1"/>
                  </a:solidFill>
                  <a:latin typeface="Times New Roman" panose="02020603050405020304" pitchFamily="18" charset="0"/>
                </a:defRPr>
              </a:lvl3pPr>
              <a:lvl4pPr marL="1600200" indent="-228600" defTabSz="912813">
                <a:defRPr sz="2600" baseline="30000">
                  <a:solidFill>
                    <a:schemeClr val="tx1"/>
                  </a:solidFill>
                  <a:latin typeface="Times New Roman" panose="02020603050405020304" pitchFamily="18" charset="0"/>
                </a:defRPr>
              </a:lvl4pPr>
              <a:lvl5pPr marL="2057400" indent="-228600" defTabSz="912813">
                <a:defRPr sz="2600" baseline="30000">
                  <a:solidFill>
                    <a:schemeClr val="tx1"/>
                  </a:solidFill>
                  <a:latin typeface="Times New Roman" panose="02020603050405020304" pitchFamily="18" charset="0"/>
                </a:defRPr>
              </a:lvl5pPr>
              <a:lvl6pPr marL="2514600" indent="-228600" defTabSz="912813"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defTabSz="912813"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defTabSz="912813"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defTabSz="912813" eaLnBrk="0" fontAlgn="base" hangingPunct="0">
                <a:spcBef>
                  <a:spcPct val="0"/>
                </a:spcBef>
                <a:spcAft>
                  <a:spcPct val="0"/>
                </a:spcAft>
                <a:defRPr sz="2600" baseline="30000">
                  <a:solidFill>
                    <a:schemeClr val="tx1"/>
                  </a:solidFill>
                  <a:latin typeface="Times New Roman" panose="02020603050405020304" pitchFamily="18" charset="0"/>
                </a:defRPr>
              </a:lvl9pPr>
            </a:lstStyle>
            <a:p>
              <a:r>
                <a:rPr lang="en-US" altLang="en-US" sz="800" baseline="0"/>
                <a:t>http://dcbwww.unibe.ch/groups/guedel/images/res/upc.GIF </a:t>
              </a:r>
            </a:p>
          </p:txBody>
        </p:sp>
        <p:pic>
          <p:nvPicPr>
            <p:cNvPr id="171017" name="Picture 198" descr="Picture3">
              <a:extLst>
                <a:ext uri="{FF2B5EF4-FFF2-40B4-BE49-F238E27FC236}">
                  <a16:creationId xmlns:a16="http://schemas.microsoft.com/office/drawing/2014/main" id="{C37168B9-0CE2-8E43-87E8-C6C93A5F6D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2500" b="-17188"/>
            <a:stretch>
              <a:fillRect/>
            </a:stretch>
          </p:blipFill>
          <p:spPr bwMode="auto">
            <a:xfrm>
              <a:off x="5562600" y="3592512"/>
              <a:ext cx="3962401" cy="288448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71018" name="Rectangle 200">
              <a:extLst>
                <a:ext uri="{FF2B5EF4-FFF2-40B4-BE49-F238E27FC236}">
                  <a16:creationId xmlns:a16="http://schemas.microsoft.com/office/drawing/2014/main" id="{26B9C396-F1C2-BC46-87AE-105F7BCB9826}"/>
                </a:ext>
              </a:extLst>
            </p:cNvPr>
            <p:cNvSpPr>
              <a:spLocks noChangeArrowheads="1"/>
            </p:cNvSpPr>
            <p:nvPr/>
          </p:nvSpPr>
          <p:spPr bwMode="auto">
            <a:xfrm>
              <a:off x="5992813" y="3606800"/>
              <a:ext cx="790575" cy="358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600" baseline="30000">
                  <a:solidFill>
                    <a:schemeClr val="tx1"/>
                  </a:solidFill>
                  <a:latin typeface="Times New Roman" panose="02020603050405020304" pitchFamily="18" charset="0"/>
                </a:defRPr>
              </a:lvl1pPr>
              <a:lvl2pPr marL="742950" indent="-285750">
                <a:defRPr sz="2600" baseline="30000">
                  <a:solidFill>
                    <a:schemeClr val="tx1"/>
                  </a:solidFill>
                  <a:latin typeface="Times New Roman" panose="02020603050405020304" pitchFamily="18" charset="0"/>
                </a:defRPr>
              </a:lvl2pPr>
              <a:lvl3pPr marL="1143000" indent="-228600">
                <a:defRPr sz="2600" baseline="30000">
                  <a:solidFill>
                    <a:schemeClr val="tx1"/>
                  </a:solidFill>
                  <a:latin typeface="Times New Roman" panose="02020603050405020304" pitchFamily="18" charset="0"/>
                </a:defRPr>
              </a:lvl3pPr>
              <a:lvl4pPr marL="1600200" indent="-228600">
                <a:defRPr sz="2600" baseline="30000">
                  <a:solidFill>
                    <a:schemeClr val="tx1"/>
                  </a:solidFill>
                  <a:latin typeface="Times New Roman" panose="02020603050405020304" pitchFamily="18" charset="0"/>
                </a:defRPr>
              </a:lvl4pPr>
              <a:lvl5pPr marL="2057400" indent="-228600">
                <a:defRPr sz="2600" baseline="3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baseline="30000">
                  <a:solidFill>
                    <a:schemeClr val="tx1"/>
                  </a:solidFill>
                  <a:latin typeface="Times New Roman" panose="02020603050405020304" pitchFamily="18" charset="0"/>
                </a:defRPr>
              </a:lvl9pPr>
            </a:lstStyle>
            <a:p>
              <a:endParaRPr lang="en-US" altLang="en-US"/>
            </a:p>
          </p:txBody>
        </p:sp>
        <p:sp>
          <p:nvSpPr>
            <p:cNvPr id="171019" name="Rectangle 201">
              <a:extLst>
                <a:ext uri="{FF2B5EF4-FFF2-40B4-BE49-F238E27FC236}">
                  <a16:creationId xmlns:a16="http://schemas.microsoft.com/office/drawing/2014/main" id="{E46E4E4E-364C-D348-B6DC-C1D9BA4D46C6}"/>
                </a:ext>
              </a:extLst>
            </p:cNvPr>
            <p:cNvSpPr>
              <a:spLocks noChangeArrowheads="1"/>
            </p:cNvSpPr>
            <p:nvPr/>
          </p:nvSpPr>
          <p:spPr bwMode="auto">
            <a:xfrm>
              <a:off x="7500938" y="3606800"/>
              <a:ext cx="1290638" cy="358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600" baseline="30000">
                  <a:solidFill>
                    <a:schemeClr val="tx1"/>
                  </a:solidFill>
                  <a:latin typeface="Times New Roman" panose="02020603050405020304" pitchFamily="18" charset="0"/>
                </a:defRPr>
              </a:lvl1pPr>
              <a:lvl2pPr marL="742950" indent="-285750">
                <a:defRPr sz="2600" baseline="30000">
                  <a:solidFill>
                    <a:schemeClr val="tx1"/>
                  </a:solidFill>
                  <a:latin typeface="Times New Roman" panose="02020603050405020304" pitchFamily="18" charset="0"/>
                </a:defRPr>
              </a:lvl2pPr>
              <a:lvl3pPr marL="1143000" indent="-228600">
                <a:defRPr sz="2600" baseline="30000">
                  <a:solidFill>
                    <a:schemeClr val="tx1"/>
                  </a:solidFill>
                  <a:latin typeface="Times New Roman" panose="02020603050405020304" pitchFamily="18" charset="0"/>
                </a:defRPr>
              </a:lvl3pPr>
              <a:lvl4pPr marL="1600200" indent="-228600">
                <a:defRPr sz="2600" baseline="30000">
                  <a:solidFill>
                    <a:schemeClr val="tx1"/>
                  </a:solidFill>
                  <a:latin typeface="Times New Roman" panose="02020603050405020304" pitchFamily="18" charset="0"/>
                </a:defRPr>
              </a:lvl4pPr>
              <a:lvl5pPr marL="2057400" indent="-228600">
                <a:defRPr sz="2600" baseline="3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baseline="30000">
                  <a:solidFill>
                    <a:schemeClr val="tx1"/>
                  </a:solidFill>
                  <a:latin typeface="Times New Roman" panose="02020603050405020304" pitchFamily="18" charset="0"/>
                </a:defRPr>
              </a:lvl9pPr>
            </a:lstStyle>
            <a:p>
              <a:endParaRPr lang="en-US" altLang="en-US"/>
            </a:p>
          </p:txBody>
        </p:sp>
        <p:sp>
          <p:nvSpPr>
            <p:cNvPr id="17" name="Text Box 203">
              <a:extLst>
                <a:ext uri="{FF2B5EF4-FFF2-40B4-BE49-F238E27FC236}">
                  <a16:creationId xmlns:a16="http://schemas.microsoft.com/office/drawing/2014/main" id="{E4E794E7-780E-6E49-84B7-8A7132B673D4}"/>
                </a:ext>
              </a:extLst>
            </p:cNvPr>
            <p:cNvSpPr txBox="1">
              <a:spLocks noChangeArrowheads="1"/>
            </p:cNvSpPr>
            <p:nvPr/>
          </p:nvSpPr>
          <p:spPr bwMode="auto">
            <a:xfrm>
              <a:off x="5916613" y="3640137"/>
              <a:ext cx="1008062" cy="387350"/>
            </a:xfrm>
            <a:prstGeom prst="rect">
              <a:avLst/>
            </a:prstGeom>
            <a:solidFill>
              <a:schemeClr val="bg1">
                <a:lumMod val="75000"/>
              </a:schemeClr>
            </a:solidFill>
            <a:ln>
              <a:noFill/>
            </a:ln>
          </p:spPr>
          <p:txBody>
            <a:bodyPr wrap="none" lIns="0" tIns="0" rIns="0" bIns="0">
              <a:spAutoFit/>
            </a:bodyPr>
            <a:lstStyle>
              <a:lvl1pPr defTabSz="992188">
                <a:defRPr sz="2600" baseline="30000">
                  <a:solidFill>
                    <a:schemeClr val="tx1"/>
                  </a:solidFill>
                  <a:latin typeface="Times New Roman" panose="02020603050405020304" pitchFamily="18" charset="0"/>
                </a:defRPr>
              </a:lvl1pPr>
              <a:lvl2pPr marL="742950" indent="-285750" defTabSz="992188">
                <a:defRPr sz="2600" baseline="30000">
                  <a:solidFill>
                    <a:schemeClr val="tx1"/>
                  </a:solidFill>
                  <a:latin typeface="Times New Roman" panose="02020603050405020304" pitchFamily="18" charset="0"/>
                </a:defRPr>
              </a:lvl2pPr>
              <a:lvl3pPr marL="1143000" indent="-228600" defTabSz="992188">
                <a:defRPr sz="2600" baseline="30000">
                  <a:solidFill>
                    <a:schemeClr val="tx1"/>
                  </a:solidFill>
                  <a:latin typeface="Times New Roman" panose="02020603050405020304" pitchFamily="18" charset="0"/>
                </a:defRPr>
              </a:lvl3pPr>
              <a:lvl4pPr marL="1600200" indent="-228600" defTabSz="992188">
                <a:defRPr sz="2600" baseline="30000">
                  <a:solidFill>
                    <a:schemeClr val="tx1"/>
                  </a:solidFill>
                  <a:latin typeface="Times New Roman" panose="02020603050405020304" pitchFamily="18" charset="0"/>
                </a:defRPr>
              </a:lvl4pPr>
              <a:lvl5pPr marL="2057400" indent="-228600" defTabSz="992188">
                <a:defRPr sz="2600" baseline="30000">
                  <a:solidFill>
                    <a:schemeClr val="tx1"/>
                  </a:solidFill>
                  <a:latin typeface="Times New Roman" panose="02020603050405020304" pitchFamily="18" charset="0"/>
                </a:defRPr>
              </a:lvl5pPr>
              <a:lvl6pPr marL="2514600" indent="-228600" defTabSz="992188"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defTabSz="992188"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defTabSz="992188"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defTabSz="992188"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algn="ctr">
                <a:lnSpc>
                  <a:spcPct val="85000"/>
                </a:lnSpc>
                <a:defRPr/>
              </a:pPr>
              <a:r>
                <a:rPr lang="en-US" altLang="en-US" sz="1500" b="1" baseline="0" dirty="0">
                  <a:solidFill>
                    <a:schemeClr val="bg2"/>
                  </a:solidFill>
                </a:rPr>
                <a:t>Energy level</a:t>
              </a:r>
            </a:p>
            <a:p>
              <a:pPr algn="ctr">
                <a:lnSpc>
                  <a:spcPct val="85000"/>
                </a:lnSpc>
                <a:defRPr/>
              </a:pPr>
              <a:r>
                <a:rPr lang="en-US" altLang="en-US" sz="1500" b="1" baseline="0" dirty="0">
                  <a:solidFill>
                    <a:schemeClr val="bg2"/>
                  </a:solidFill>
                </a:rPr>
                <a:t>diagram</a:t>
              </a:r>
            </a:p>
          </p:txBody>
        </p:sp>
        <p:sp>
          <p:nvSpPr>
            <p:cNvPr id="18" name="Text Box 204">
              <a:extLst>
                <a:ext uri="{FF2B5EF4-FFF2-40B4-BE49-F238E27FC236}">
                  <a16:creationId xmlns:a16="http://schemas.microsoft.com/office/drawing/2014/main" id="{AE69DA06-86AC-3A4C-8289-E2CE8ACCF5C7}"/>
                </a:ext>
              </a:extLst>
            </p:cNvPr>
            <p:cNvSpPr txBox="1">
              <a:spLocks noChangeArrowheads="1"/>
            </p:cNvSpPr>
            <p:nvPr/>
          </p:nvSpPr>
          <p:spPr bwMode="auto">
            <a:xfrm>
              <a:off x="7699376" y="3643312"/>
              <a:ext cx="1127125" cy="387350"/>
            </a:xfrm>
            <a:prstGeom prst="rect">
              <a:avLst/>
            </a:prstGeom>
            <a:solidFill>
              <a:schemeClr val="bg1">
                <a:lumMod val="75000"/>
              </a:schemeClr>
            </a:solidFill>
            <a:ln>
              <a:noFill/>
            </a:ln>
          </p:spPr>
          <p:txBody>
            <a:bodyPr wrap="none" lIns="0" tIns="0" rIns="0" bIns="0">
              <a:spAutoFit/>
            </a:bodyPr>
            <a:lstStyle>
              <a:lvl1pPr defTabSz="992188">
                <a:defRPr sz="2600" baseline="30000">
                  <a:solidFill>
                    <a:schemeClr val="tx1"/>
                  </a:solidFill>
                  <a:latin typeface="Times New Roman" panose="02020603050405020304" pitchFamily="18" charset="0"/>
                </a:defRPr>
              </a:lvl1pPr>
              <a:lvl2pPr marL="742950" indent="-285750" defTabSz="992188">
                <a:defRPr sz="2600" baseline="30000">
                  <a:solidFill>
                    <a:schemeClr val="tx1"/>
                  </a:solidFill>
                  <a:latin typeface="Times New Roman" panose="02020603050405020304" pitchFamily="18" charset="0"/>
                </a:defRPr>
              </a:lvl2pPr>
              <a:lvl3pPr marL="1143000" indent="-228600" defTabSz="992188">
                <a:defRPr sz="2600" baseline="30000">
                  <a:solidFill>
                    <a:schemeClr val="tx1"/>
                  </a:solidFill>
                  <a:latin typeface="Times New Roman" panose="02020603050405020304" pitchFamily="18" charset="0"/>
                </a:defRPr>
              </a:lvl3pPr>
              <a:lvl4pPr marL="1600200" indent="-228600" defTabSz="992188">
                <a:defRPr sz="2600" baseline="30000">
                  <a:solidFill>
                    <a:schemeClr val="tx1"/>
                  </a:solidFill>
                  <a:latin typeface="Times New Roman" panose="02020603050405020304" pitchFamily="18" charset="0"/>
                </a:defRPr>
              </a:lvl4pPr>
              <a:lvl5pPr marL="2057400" indent="-228600" defTabSz="992188">
                <a:defRPr sz="2600" baseline="30000">
                  <a:solidFill>
                    <a:schemeClr val="tx1"/>
                  </a:solidFill>
                  <a:latin typeface="Times New Roman" panose="02020603050405020304" pitchFamily="18" charset="0"/>
                </a:defRPr>
              </a:lvl5pPr>
              <a:lvl6pPr marL="2514600" indent="-228600" defTabSz="992188"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defTabSz="992188"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defTabSz="992188"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defTabSz="992188"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algn="ctr">
                <a:lnSpc>
                  <a:spcPct val="85000"/>
                </a:lnSpc>
                <a:defRPr/>
              </a:pPr>
              <a:r>
                <a:rPr lang="en-US" altLang="en-US" sz="1500" b="1" baseline="0">
                  <a:solidFill>
                    <a:schemeClr val="bg2"/>
                  </a:solidFill>
                </a:rPr>
                <a:t>Analogy from</a:t>
              </a:r>
            </a:p>
            <a:p>
              <a:pPr algn="ctr">
                <a:lnSpc>
                  <a:spcPct val="85000"/>
                </a:lnSpc>
                <a:defRPr/>
              </a:pPr>
              <a:r>
                <a:rPr lang="en-US" altLang="en-US" sz="1500" b="1" baseline="0">
                  <a:solidFill>
                    <a:schemeClr val="bg2"/>
                  </a:solidFill>
                </a:rPr>
                <a:t>everyday life</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116ED6B-05E3-664E-AD41-C6B594C31491}"/>
              </a:ext>
            </a:extLst>
          </p:cNvPr>
          <p:cNvSpPr txBox="1">
            <a:spLocks noChangeArrowheads="1"/>
          </p:cNvSpPr>
          <p:nvPr/>
        </p:nvSpPr>
        <p:spPr bwMode="auto">
          <a:xfrm>
            <a:off x="817563" y="4152900"/>
            <a:ext cx="2136775" cy="708025"/>
          </a:xfrm>
          <a:prstGeom prst="rect">
            <a:avLst/>
          </a:prstGeom>
          <a:noFill/>
          <a:ln>
            <a:noFill/>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defRPr/>
            </a:pPr>
            <a:r>
              <a:rPr lang="en-US" altLang="en-US" sz="2000" baseline="0" dirty="0">
                <a:solidFill>
                  <a:schemeClr val="tx1">
                    <a:lumMod val="75000"/>
                    <a:lumOff val="25000"/>
                  </a:schemeClr>
                </a:solidFill>
                <a:ea typeface="Open Sans Light" panose="020B0306030504020204" pitchFamily="34" charset="0"/>
                <a:cs typeface="Open Sans Light" panose="020B0306030504020204" pitchFamily="34" charset="0"/>
              </a:rPr>
              <a:t>Mike  </a:t>
            </a:r>
          </a:p>
          <a:p>
            <a:pPr algn="ctr" eaLnBrk="1" hangingPunct="1">
              <a:spcBef>
                <a:spcPct val="0"/>
              </a:spcBef>
              <a:buFontTx/>
              <a:buNone/>
              <a:defRPr/>
            </a:pPr>
            <a:r>
              <a:rPr lang="en-US" altLang="en-US" sz="2000" baseline="0" dirty="0">
                <a:solidFill>
                  <a:schemeClr val="tx1">
                    <a:lumMod val="75000"/>
                    <a:lumOff val="25000"/>
                  </a:schemeClr>
                </a:solidFill>
                <a:ea typeface="Open Sans Light" panose="020B0306030504020204" pitchFamily="34" charset="0"/>
                <a:cs typeface="Open Sans Light" panose="020B0306030504020204" pitchFamily="34" charset="0"/>
              </a:rPr>
              <a:t>Lesiecki, host</a:t>
            </a:r>
          </a:p>
        </p:txBody>
      </p:sp>
      <p:pic>
        <p:nvPicPr>
          <p:cNvPr id="105474" name="Picture 4" descr="Mike Lesiecki">
            <a:extLst>
              <a:ext uri="{FF2B5EF4-FFF2-40B4-BE49-F238E27FC236}">
                <a16:creationId xmlns:a16="http://schemas.microsoft.com/office/drawing/2014/main" id="{3F2D5354-9EDD-D645-A92F-0F132D49D3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788" y="2052638"/>
            <a:ext cx="1514475" cy="2019300"/>
          </a:xfrm>
          <a:prstGeom prst="rect">
            <a:avLst/>
          </a:prstGeom>
          <a:noFill/>
          <a:ln w="9525">
            <a:solidFill>
              <a:srgbClr val="E2E1DC"/>
            </a:solidFill>
            <a:miter lim="800000"/>
            <a:headEnd/>
            <a:tailEnd/>
          </a:ln>
          <a:extLst>
            <a:ext uri="{909E8E84-426E-40DD-AFC4-6F175D3DCCD1}">
              <a14:hiddenFill xmlns:a14="http://schemas.microsoft.com/office/drawing/2010/main">
                <a:solidFill>
                  <a:srgbClr val="FFFFFF"/>
                </a:solidFill>
              </a14:hiddenFill>
            </a:ext>
          </a:extLst>
        </p:spPr>
      </p:pic>
      <p:pic>
        <p:nvPicPr>
          <p:cNvPr id="105475" name="Picture 22">
            <a:extLst>
              <a:ext uri="{FF2B5EF4-FFF2-40B4-BE49-F238E27FC236}">
                <a16:creationId xmlns:a16="http://schemas.microsoft.com/office/drawing/2014/main" id="{5DFB83B5-39F6-4A46-85A3-FF2821EC62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125" y="4702175"/>
            <a:ext cx="1512888"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5A49B4C-A4E8-5F4C-8494-C409203242C7}"/>
              </a:ext>
            </a:extLst>
          </p:cNvPr>
          <p:cNvSpPr txBox="1"/>
          <p:nvPr/>
        </p:nvSpPr>
        <p:spPr>
          <a:xfrm>
            <a:off x="4314825" y="4521200"/>
            <a:ext cx="2386013" cy="312738"/>
          </a:xfrm>
          <a:prstGeom prst="rect">
            <a:avLst/>
          </a:prstGeom>
          <a:noFill/>
        </p:spPr>
        <p:txBody>
          <a:bodyPr>
            <a:spAutoFit/>
          </a:bodyPr>
          <a:lstStyle/>
          <a:p>
            <a:pPr>
              <a:defRPr/>
            </a:pPr>
            <a:endParaRPr lang="en-US" sz="2145" dirty="0"/>
          </a:p>
        </p:txBody>
      </p:sp>
      <p:sp>
        <p:nvSpPr>
          <p:cNvPr id="14" name="TextBox 13">
            <a:extLst>
              <a:ext uri="{FF2B5EF4-FFF2-40B4-BE49-F238E27FC236}">
                <a16:creationId xmlns:a16="http://schemas.microsoft.com/office/drawing/2014/main" id="{8820CF8A-6680-624D-B644-4C8EC16F0E37}"/>
              </a:ext>
            </a:extLst>
          </p:cNvPr>
          <p:cNvSpPr txBox="1">
            <a:spLocks noChangeArrowheads="1"/>
          </p:cNvSpPr>
          <p:nvPr/>
        </p:nvSpPr>
        <p:spPr bwMode="auto">
          <a:xfrm>
            <a:off x="3171825" y="4262438"/>
            <a:ext cx="2767013" cy="498475"/>
          </a:xfrm>
          <a:prstGeom prst="rect">
            <a:avLst/>
          </a:prstGeom>
          <a:noFill/>
          <a:ln>
            <a:noFill/>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defRPr/>
            </a:pPr>
            <a:endParaRPr lang="en-US" altLang="en-US" sz="1980" dirty="0">
              <a:solidFill>
                <a:schemeClr val="tx1">
                  <a:lumMod val="75000"/>
                  <a:lumOff val="25000"/>
                </a:schemeClr>
              </a:solidFill>
              <a:ea typeface="Open Sans Light" panose="020B0306030504020204" pitchFamily="34" charset="0"/>
              <a:cs typeface="Open Sans Light" panose="020B0306030504020204" pitchFamily="34" charset="0"/>
            </a:endParaRPr>
          </a:p>
          <a:p>
            <a:pPr algn="ctr" eaLnBrk="1" hangingPunct="1">
              <a:spcBef>
                <a:spcPct val="0"/>
              </a:spcBef>
              <a:buFontTx/>
              <a:buNone/>
              <a:defRPr/>
            </a:pPr>
            <a:endParaRPr lang="en-US" altLang="en-US" sz="1980" dirty="0">
              <a:solidFill>
                <a:schemeClr val="tx1">
                  <a:lumMod val="75000"/>
                  <a:lumOff val="25000"/>
                </a:schemeClr>
              </a:solidFill>
              <a:ea typeface="Open Sans Light" panose="020B0306030504020204" pitchFamily="34" charset="0"/>
              <a:cs typeface="Open Sans Light" panose="020B0306030504020204" pitchFamily="34" charset="0"/>
            </a:endParaRPr>
          </a:p>
        </p:txBody>
      </p:sp>
      <p:sp>
        <p:nvSpPr>
          <p:cNvPr id="2" name="TextBox 1">
            <a:extLst>
              <a:ext uri="{FF2B5EF4-FFF2-40B4-BE49-F238E27FC236}">
                <a16:creationId xmlns:a16="http://schemas.microsoft.com/office/drawing/2014/main" id="{E7942FAA-0130-FD40-91C8-777540182340}"/>
              </a:ext>
            </a:extLst>
          </p:cNvPr>
          <p:cNvSpPr txBox="1"/>
          <p:nvPr/>
        </p:nvSpPr>
        <p:spPr>
          <a:xfrm>
            <a:off x="958850" y="893763"/>
            <a:ext cx="5741988" cy="523875"/>
          </a:xfrm>
          <a:prstGeom prst="rect">
            <a:avLst/>
          </a:prstGeom>
          <a:noFill/>
        </p:spPr>
        <p:txBody>
          <a:bodyPr>
            <a:spAutoFit/>
          </a:bodyPr>
          <a:lstStyle/>
          <a:p>
            <a:pPr>
              <a:defRPr/>
            </a:pPr>
            <a:r>
              <a:rPr lang="en-US" sz="2800" baseline="0" dirty="0">
                <a:latin typeface="+mn-lt"/>
              </a:rPr>
              <a:t>Introductions: Host and Moderators</a:t>
            </a:r>
          </a:p>
        </p:txBody>
      </p:sp>
      <p:pic>
        <p:nvPicPr>
          <p:cNvPr id="105479" name="Picture 8">
            <a:extLst>
              <a:ext uri="{FF2B5EF4-FFF2-40B4-BE49-F238E27FC236}">
                <a16:creationId xmlns:a16="http://schemas.microsoft.com/office/drawing/2014/main" id="{07FD34B3-8BC7-4B45-93BA-4961242508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2338" y="5691188"/>
            <a:ext cx="2590800"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0" name="Picture 11">
            <a:extLst>
              <a:ext uri="{FF2B5EF4-FFF2-40B4-BE49-F238E27FC236}">
                <a16:creationId xmlns:a16="http://schemas.microsoft.com/office/drawing/2014/main" id="{6AAB4CA7-F222-D74D-8664-5092A22F61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91263" y="2122488"/>
            <a:ext cx="2151062"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849F55A0-B62F-FA49-A42E-7D54FE97F049}"/>
              </a:ext>
            </a:extLst>
          </p:cNvPr>
          <p:cNvSpPr txBox="1"/>
          <p:nvPr/>
        </p:nvSpPr>
        <p:spPr>
          <a:xfrm>
            <a:off x="6183313" y="4367213"/>
            <a:ext cx="2460625" cy="1323975"/>
          </a:xfrm>
          <a:prstGeom prst="rect">
            <a:avLst/>
          </a:prstGeom>
          <a:noFill/>
        </p:spPr>
        <p:txBody>
          <a:bodyPr>
            <a:spAutoFit/>
          </a:bodyPr>
          <a:lstStyle/>
          <a:p>
            <a:pPr algn="ctr">
              <a:defRPr/>
            </a:pPr>
            <a:r>
              <a:rPr lang="en-US" sz="2000" baseline="0" dirty="0">
                <a:latin typeface="+mn-lt"/>
              </a:rPr>
              <a:t>Trevor Thornton </a:t>
            </a:r>
          </a:p>
          <a:p>
            <a:pPr algn="ctr">
              <a:defRPr/>
            </a:pPr>
            <a:r>
              <a:rPr lang="en-US" sz="2000" baseline="0" dirty="0">
                <a:latin typeface="+mn-lt"/>
              </a:rPr>
              <a:t>Professor</a:t>
            </a:r>
          </a:p>
          <a:p>
            <a:pPr algn="ctr">
              <a:defRPr/>
            </a:pPr>
            <a:r>
              <a:rPr lang="en-US" sz="2000" baseline="0" dirty="0">
                <a:latin typeface="+mn-lt"/>
              </a:rPr>
              <a:t>Arizona State University</a:t>
            </a:r>
          </a:p>
        </p:txBody>
      </p:sp>
      <p:pic>
        <p:nvPicPr>
          <p:cNvPr id="105482" name="Picture 16">
            <a:extLst>
              <a:ext uri="{FF2B5EF4-FFF2-40B4-BE49-F238E27FC236}">
                <a16:creationId xmlns:a16="http://schemas.microsoft.com/office/drawing/2014/main" id="{0F9A976D-BB42-0344-AD86-A7A9BA4644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08775" y="5751513"/>
            <a:ext cx="1530350"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3" name="Picture 14">
            <a:extLst>
              <a:ext uri="{FF2B5EF4-FFF2-40B4-BE49-F238E27FC236}">
                <a16:creationId xmlns:a16="http://schemas.microsoft.com/office/drawing/2014/main" id="{AA19BCDD-ACB5-F64B-AFC5-DFAFD17D36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7600" y="2060575"/>
            <a:ext cx="1722438" cy="215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F6C273EB-1C1D-D04A-8CA8-BEB9580AEEA5}"/>
              </a:ext>
            </a:extLst>
          </p:cNvPr>
          <p:cNvSpPr txBox="1">
            <a:spLocks noChangeArrowheads="1"/>
          </p:cNvSpPr>
          <p:nvPr/>
        </p:nvSpPr>
        <p:spPr bwMode="auto">
          <a:xfrm>
            <a:off x="2906713" y="4262438"/>
            <a:ext cx="3352800" cy="1939925"/>
          </a:xfrm>
          <a:prstGeom prst="rect">
            <a:avLst/>
          </a:prstGeom>
          <a:noFill/>
          <a:ln>
            <a:noFill/>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defRPr/>
            </a:pPr>
            <a:r>
              <a:rPr lang="en-US" sz="2000" baseline="0" dirty="0"/>
              <a:t>Atilla </a:t>
            </a:r>
            <a:r>
              <a:rPr lang="en-US" sz="2000" baseline="0" dirty="0" err="1"/>
              <a:t>Ozgur</a:t>
            </a:r>
            <a:r>
              <a:rPr lang="en-US" sz="2000" baseline="0" dirty="0"/>
              <a:t> </a:t>
            </a:r>
            <a:r>
              <a:rPr lang="en-US" sz="2000" baseline="0" dirty="0" err="1"/>
              <a:t>Cakmak</a:t>
            </a:r>
            <a:endParaRPr lang="en-US" sz="2000" baseline="0" dirty="0">
              <a:solidFill>
                <a:schemeClr val="tx1">
                  <a:lumMod val="75000"/>
                  <a:lumOff val="25000"/>
                </a:schemeClr>
              </a:solidFill>
            </a:endParaRPr>
          </a:p>
          <a:p>
            <a:pPr algn="ctr" eaLnBrk="1" hangingPunct="1">
              <a:spcBef>
                <a:spcPct val="0"/>
              </a:spcBef>
              <a:buFontTx/>
              <a:buNone/>
              <a:defRPr/>
            </a:pPr>
            <a:r>
              <a:rPr lang="en-US" altLang="en-US" sz="2000" baseline="0" dirty="0">
                <a:solidFill>
                  <a:schemeClr val="tx1">
                    <a:lumMod val="75000"/>
                    <a:lumOff val="25000"/>
                  </a:schemeClr>
                </a:solidFill>
                <a:ea typeface="Open Sans Light" panose="020B0306030504020204" pitchFamily="34" charset="0"/>
                <a:cs typeface="Open Sans Light" panose="020B0306030504020204" pitchFamily="34" charset="0"/>
              </a:rPr>
              <a:t>Assistant Professor</a:t>
            </a:r>
          </a:p>
          <a:p>
            <a:pPr algn="ctr" eaLnBrk="1" hangingPunct="1">
              <a:spcBef>
                <a:spcPct val="0"/>
              </a:spcBef>
              <a:buFontTx/>
              <a:buNone/>
              <a:defRPr/>
            </a:pPr>
            <a:r>
              <a:rPr lang="en-US" altLang="en-US" sz="2000" baseline="0" dirty="0">
                <a:solidFill>
                  <a:schemeClr val="tx1">
                    <a:lumMod val="75000"/>
                    <a:lumOff val="25000"/>
                  </a:schemeClr>
                </a:solidFill>
                <a:ea typeface="Open Sans Light" panose="020B0306030504020204" pitchFamily="34" charset="0"/>
                <a:cs typeface="Open Sans Light" panose="020B0306030504020204" pitchFamily="34" charset="0"/>
              </a:rPr>
              <a:t>Penn State University </a:t>
            </a:r>
          </a:p>
          <a:p>
            <a:pPr algn="ctr" eaLnBrk="1" hangingPunct="1">
              <a:spcBef>
                <a:spcPct val="0"/>
              </a:spcBef>
              <a:buFontTx/>
              <a:buNone/>
              <a:defRPr/>
            </a:pPr>
            <a:r>
              <a:rPr lang="en-US" altLang="en-US" sz="2000" baseline="0" dirty="0">
                <a:solidFill>
                  <a:schemeClr val="tx1">
                    <a:lumMod val="75000"/>
                    <a:lumOff val="25000"/>
                  </a:schemeClr>
                </a:solidFill>
                <a:ea typeface="Open Sans Light" panose="020B0306030504020204" pitchFamily="34" charset="0"/>
                <a:cs typeface="Open Sans Light" panose="020B0306030504020204" pitchFamily="34" charset="0"/>
              </a:rPr>
              <a:t>NACK Network </a:t>
            </a:r>
          </a:p>
          <a:p>
            <a:pPr algn="ctr" eaLnBrk="1" hangingPunct="1">
              <a:spcBef>
                <a:spcPct val="0"/>
              </a:spcBef>
              <a:buFontTx/>
              <a:buNone/>
              <a:defRPr/>
            </a:pPr>
            <a:endParaRPr lang="en-US" altLang="en-US" sz="2400" baseline="0" dirty="0">
              <a:solidFill>
                <a:schemeClr val="tx1">
                  <a:lumMod val="75000"/>
                  <a:lumOff val="25000"/>
                </a:schemeClr>
              </a:solidFill>
              <a:ea typeface="Open Sans Light" panose="020B0306030504020204" pitchFamily="34" charset="0"/>
              <a:cs typeface="Open Sans Light" panose="020B0306030504020204" pitchFamily="34" charset="0"/>
            </a:endParaRPr>
          </a:p>
          <a:p>
            <a:pPr algn="ctr" eaLnBrk="1" hangingPunct="1">
              <a:spcBef>
                <a:spcPct val="0"/>
              </a:spcBef>
              <a:buFontTx/>
              <a:buNone/>
              <a:defRPr/>
            </a:pPr>
            <a:endParaRPr lang="en-US" altLang="en-US" sz="2400" dirty="0">
              <a:solidFill>
                <a:schemeClr val="tx1">
                  <a:lumMod val="75000"/>
                  <a:lumOff val="25000"/>
                </a:schemeClr>
              </a:solidFill>
              <a:ea typeface="Open Sans Light" panose="020B0306030504020204" pitchFamily="34" charset="0"/>
              <a:cs typeface="Open Sans Light" panose="020B0306030504020204" pitchFamily="34" charset="0"/>
            </a:endParaRPr>
          </a:p>
        </p:txBody>
      </p:sp>
    </p:spTree>
  </p:cSld>
  <p:clrMapOvr>
    <a:masterClrMapping/>
  </p:clrMapOvr>
  <p:transition spd="slow" advTm="1944"/>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162">
            <a:extLst>
              <a:ext uri="{FF2B5EF4-FFF2-40B4-BE49-F238E27FC236}">
                <a16:creationId xmlns:a16="http://schemas.microsoft.com/office/drawing/2014/main" id="{26881884-6015-0447-80D1-740F7165F322}"/>
              </a:ext>
            </a:extLst>
          </p:cNvPr>
          <p:cNvSpPr>
            <a:spLocks noChangeArrowheads="1"/>
          </p:cNvSpPr>
          <p:nvPr/>
        </p:nvSpPr>
        <p:spPr bwMode="auto">
          <a:xfrm>
            <a:off x="0" y="0"/>
            <a:ext cx="10058400" cy="639763"/>
          </a:xfrm>
          <a:prstGeom prst="rect">
            <a:avLst/>
          </a:prstGeom>
          <a:gradFill rotWithShape="1">
            <a:gsLst>
              <a:gs pos="0">
                <a:srgbClr val="0066FF"/>
              </a:gs>
              <a:gs pos="100000">
                <a:srgbClr val="92D05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171" tIns="45583" rIns="91171" bIns="45583" anchor="ctr"/>
          <a:lstStyle>
            <a:lvl1pPr>
              <a:defRPr sz="2600" baseline="30000">
                <a:solidFill>
                  <a:schemeClr val="tx1"/>
                </a:solidFill>
                <a:latin typeface="Times New Roman" panose="02020603050405020304" pitchFamily="18" charset="0"/>
              </a:defRPr>
            </a:lvl1pPr>
            <a:lvl2pPr marL="742950" indent="-285750">
              <a:defRPr sz="2600" baseline="30000">
                <a:solidFill>
                  <a:schemeClr val="tx1"/>
                </a:solidFill>
                <a:latin typeface="Times New Roman" panose="02020603050405020304" pitchFamily="18" charset="0"/>
              </a:defRPr>
            </a:lvl2pPr>
            <a:lvl3pPr marL="1143000" indent="-228600">
              <a:defRPr sz="2600" baseline="30000">
                <a:solidFill>
                  <a:schemeClr val="tx1"/>
                </a:solidFill>
                <a:latin typeface="Times New Roman" panose="02020603050405020304" pitchFamily="18" charset="0"/>
              </a:defRPr>
            </a:lvl3pPr>
            <a:lvl4pPr marL="1600200" indent="-228600">
              <a:defRPr sz="2600" baseline="30000">
                <a:solidFill>
                  <a:schemeClr val="tx1"/>
                </a:solidFill>
                <a:latin typeface="Times New Roman" panose="02020603050405020304" pitchFamily="18" charset="0"/>
              </a:defRPr>
            </a:lvl4pPr>
            <a:lvl5pPr marL="2057400" indent="-228600">
              <a:defRPr sz="2600" baseline="3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eaLnBrk="1" hangingPunct="1"/>
            <a:endParaRPr lang="en-US" altLang="en-US">
              <a:solidFill>
                <a:srgbClr val="000000"/>
              </a:solidFill>
              <a:cs typeface="Arial" panose="020B0604020202020204" pitchFamily="34" charset="0"/>
            </a:endParaRPr>
          </a:p>
        </p:txBody>
      </p:sp>
      <p:sp>
        <p:nvSpPr>
          <p:cNvPr id="173058" name="Text Box 6">
            <a:extLst>
              <a:ext uri="{FF2B5EF4-FFF2-40B4-BE49-F238E27FC236}">
                <a16:creationId xmlns:a16="http://schemas.microsoft.com/office/drawing/2014/main" id="{005E1083-84C5-C746-B025-34131C60A7A5}"/>
              </a:ext>
            </a:extLst>
          </p:cNvPr>
          <p:cNvSpPr txBox="1">
            <a:spLocks noChangeArrowheads="1"/>
          </p:cNvSpPr>
          <p:nvPr/>
        </p:nvSpPr>
        <p:spPr bwMode="auto">
          <a:xfrm>
            <a:off x="0" y="157163"/>
            <a:ext cx="100584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92188">
              <a:spcBef>
                <a:spcPct val="20000"/>
              </a:spcBef>
              <a:buFont typeface="Arial" panose="020B0604020202020204" pitchFamily="34" charset="0"/>
              <a:buChar char="•"/>
              <a:defRPr sz="3500">
                <a:solidFill>
                  <a:schemeClr val="tx1"/>
                </a:solidFill>
                <a:latin typeface="Calibri" panose="020F0502020204030204" pitchFamily="34" charset="0"/>
              </a:defRPr>
            </a:lvl1pPr>
            <a:lvl2pPr marL="742950" indent="-285750" defTabSz="992188">
              <a:spcBef>
                <a:spcPct val="20000"/>
              </a:spcBef>
              <a:buFont typeface="Arial" panose="020B0604020202020204" pitchFamily="34" charset="0"/>
              <a:buChar char="–"/>
              <a:defRPr sz="3000">
                <a:solidFill>
                  <a:schemeClr val="tx1"/>
                </a:solidFill>
                <a:latin typeface="Calibri" panose="020F0502020204030204" pitchFamily="34" charset="0"/>
              </a:defRPr>
            </a:lvl2pPr>
            <a:lvl3pPr marL="1143000" indent="-228600" defTabSz="992188">
              <a:spcBef>
                <a:spcPct val="20000"/>
              </a:spcBef>
              <a:buFont typeface="Arial" panose="020B0604020202020204" pitchFamily="34" charset="0"/>
              <a:buChar char="•"/>
              <a:defRPr sz="2600">
                <a:solidFill>
                  <a:schemeClr val="tx1"/>
                </a:solidFill>
                <a:latin typeface="Calibri" panose="020F0502020204030204" pitchFamily="34" charset="0"/>
              </a:defRPr>
            </a:lvl3pPr>
            <a:lvl4pPr marL="1600200" indent="-228600" defTabSz="992188">
              <a:spcBef>
                <a:spcPct val="20000"/>
              </a:spcBef>
              <a:buFont typeface="Arial" panose="020B0604020202020204" pitchFamily="34" charset="0"/>
              <a:buChar char="–"/>
              <a:defRPr sz="2200">
                <a:solidFill>
                  <a:schemeClr val="tx1"/>
                </a:solidFill>
                <a:latin typeface="Calibri" panose="020F0502020204030204" pitchFamily="34" charset="0"/>
              </a:defRPr>
            </a:lvl4pPr>
            <a:lvl5pPr marL="2057400" indent="-228600" defTabSz="992188">
              <a:spcBef>
                <a:spcPct val="20000"/>
              </a:spcBef>
              <a:buFont typeface="Arial" panose="020B0604020202020204" pitchFamily="34" charset="0"/>
              <a:buChar char="»"/>
              <a:defRPr sz="2200">
                <a:solidFill>
                  <a:schemeClr val="tx1"/>
                </a:solidFill>
                <a:latin typeface="Calibri" panose="020F0502020204030204" pitchFamily="34" charset="0"/>
              </a:defRPr>
            </a:lvl5pPr>
            <a:lvl6pPr marL="25146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6pPr>
            <a:lvl7pPr marL="29718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7pPr>
            <a:lvl8pPr marL="34290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8pPr>
            <a:lvl9pPr marL="38862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9pPr>
          </a:lstStyle>
          <a:p>
            <a:pPr algn="ctr" eaLnBrk="1" hangingPunct="1">
              <a:lnSpc>
                <a:spcPct val="85000"/>
              </a:lnSpc>
              <a:spcBef>
                <a:spcPct val="0"/>
              </a:spcBef>
              <a:buFontTx/>
              <a:buNone/>
            </a:pPr>
            <a:r>
              <a:rPr lang="en-US" altLang="zh-CN" sz="2600" b="1" baseline="0">
                <a:solidFill>
                  <a:srgbClr val="000000"/>
                </a:solidFill>
                <a:latin typeface="Arial" panose="020B0604020202020204" pitchFamily="34" charset="0"/>
                <a:cs typeface="Arial" panose="020B0604020202020204" pitchFamily="34" charset="0"/>
              </a:rPr>
              <a:t>Enhanced Upconversion</a:t>
            </a:r>
            <a:endParaRPr lang="en-US" altLang="zh-CN" sz="2600" b="1">
              <a:solidFill>
                <a:srgbClr val="00000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4AADE862-A16C-7C44-895D-42B50CFE80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338" y="3768725"/>
            <a:ext cx="8213725"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0" name="Picture 5">
            <a:extLst>
              <a:ext uri="{FF2B5EF4-FFF2-40B4-BE49-F238E27FC236}">
                <a16:creationId xmlns:a16="http://schemas.microsoft.com/office/drawing/2014/main" id="{CE9B98B5-CDA1-A143-B364-69255B2A3B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9139"/>
          <a:stretch>
            <a:fillRect/>
          </a:stretch>
        </p:blipFill>
        <p:spPr bwMode="auto">
          <a:xfrm>
            <a:off x="1981200" y="792163"/>
            <a:ext cx="3292475"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1" name="Rectangle 6">
            <a:extLst>
              <a:ext uri="{FF2B5EF4-FFF2-40B4-BE49-F238E27FC236}">
                <a16:creationId xmlns:a16="http://schemas.microsoft.com/office/drawing/2014/main" id="{47DEC5F7-2B04-CC49-BEF6-A8FC63E6BF14}"/>
              </a:ext>
            </a:extLst>
          </p:cNvPr>
          <p:cNvSpPr>
            <a:spLocks noChangeArrowheads="1"/>
          </p:cNvSpPr>
          <p:nvPr/>
        </p:nvSpPr>
        <p:spPr bwMode="auto">
          <a:xfrm>
            <a:off x="5181600" y="2405063"/>
            <a:ext cx="3717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600" baseline="0">
                <a:latin typeface="Arial" panose="020B0604020202020204" pitchFamily="34" charset="0"/>
                <a:ea typeface="Calibri" panose="020F0502020204030204" pitchFamily="34" charset="0"/>
                <a:cs typeface="Arial" panose="020B0604020202020204" pitchFamily="34" charset="0"/>
              </a:rPr>
              <a:t>Li</a:t>
            </a:r>
            <a:r>
              <a:rPr lang="en-US" altLang="en-US" sz="1600">
                <a:latin typeface="Arial" panose="020B0604020202020204" pitchFamily="34" charset="0"/>
                <a:ea typeface="Calibri" panose="020F0502020204030204" pitchFamily="34" charset="0"/>
                <a:cs typeface="Arial" panose="020B0604020202020204" pitchFamily="34" charset="0"/>
              </a:rPr>
              <a:t>+</a:t>
            </a:r>
            <a:r>
              <a:rPr lang="en-US" altLang="en-US" sz="1600" baseline="0">
                <a:latin typeface="Arial" panose="020B0604020202020204" pitchFamily="34" charset="0"/>
                <a:ea typeface="Calibri" panose="020F0502020204030204" pitchFamily="34" charset="0"/>
                <a:cs typeface="Arial" panose="020B0604020202020204" pitchFamily="34" charset="0"/>
              </a:rPr>
              <a:t> co-doping induced phase transition </a:t>
            </a:r>
          </a:p>
        </p:txBody>
      </p:sp>
      <p:sp>
        <p:nvSpPr>
          <p:cNvPr id="8" name="Rectangle 7">
            <a:extLst>
              <a:ext uri="{FF2B5EF4-FFF2-40B4-BE49-F238E27FC236}">
                <a16:creationId xmlns:a16="http://schemas.microsoft.com/office/drawing/2014/main" id="{E9246B9E-9DCA-A147-AA2D-06A5A4AB783F}"/>
              </a:ext>
            </a:extLst>
          </p:cNvPr>
          <p:cNvSpPr>
            <a:spLocks noChangeArrowheads="1"/>
          </p:cNvSpPr>
          <p:nvPr/>
        </p:nvSpPr>
        <p:spPr bwMode="auto">
          <a:xfrm>
            <a:off x="6931025" y="3786188"/>
            <a:ext cx="8112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600" baseline="0">
                <a:latin typeface="Arial" panose="020B0604020202020204" pitchFamily="34" charset="0"/>
                <a:ea typeface="Calibri" panose="020F0502020204030204" pitchFamily="34" charset="0"/>
                <a:cs typeface="Arial" panose="020B0604020202020204" pitchFamily="34" charset="0"/>
              </a:rPr>
              <a:t>18-fold</a:t>
            </a:r>
          </a:p>
        </p:txBody>
      </p:sp>
      <p:sp>
        <p:nvSpPr>
          <p:cNvPr id="19" name="Rectangle 18">
            <a:extLst>
              <a:ext uri="{FF2B5EF4-FFF2-40B4-BE49-F238E27FC236}">
                <a16:creationId xmlns:a16="http://schemas.microsoft.com/office/drawing/2014/main" id="{3A5CB374-FA6C-8048-8864-7C09049CC891}"/>
              </a:ext>
            </a:extLst>
          </p:cNvPr>
          <p:cNvSpPr>
            <a:spLocks noChangeArrowheads="1"/>
          </p:cNvSpPr>
          <p:nvPr/>
        </p:nvSpPr>
        <p:spPr bwMode="auto">
          <a:xfrm>
            <a:off x="6884988" y="5343525"/>
            <a:ext cx="8112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600" baseline="0">
                <a:latin typeface="Arial" panose="020B0604020202020204" pitchFamily="34" charset="0"/>
                <a:ea typeface="Calibri" panose="020F0502020204030204" pitchFamily="34" charset="0"/>
                <a:cs typeface="Arial" panose="020B0604020202020204" pitchFamily="34" charset="0"/>
              </a:rPr>
              <a:t>14-fold</a:t>
            </a:r>
          </a:p>
        </p:txBody>
      </p:sp>
      <p:sp>
        <p:nvSpPr>
          <p:cNvPr id="9" name="Rectangle 8">
            <a:extLst>
              <a:ext uri="{FF2B5EF4-FFF2-40B4-BE49-F238E27FC236}">
                <a16:creationId xmlns:a16="http://schemas.microsoft.com/office/drawing/2014/main" id="{6430E019-7A40-1340-B1AB-CB90AECB7851}"/>
              </a:ext>
            </a:extLst>
          </p:cNvPr>
          <p:cNvSpPr>
            <a:spLocks noChangeArrowheads="1"/>
          </p:cNvSpPr>
          <p:nvPr/>
        </p:nvSpPr>
        <p:spPr bwMode="auto">
          <a:xfrm>
            <a:off x="2057400" y="5446713"/>
            <a:ext cx="8223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000">
                <a:latin typeface="Arial" panose="020B0604020202020204" pitchFamily="34" charset="0"/>
                <a:ea typeface="Calibri" panose="020F0502020204030204" pitchFamily="34" charset="0"/>
                <a:cs typeface="Arial" panose="020B0604020202020204" pitchFamily="34" charset="0"/>
              </a:rPr>
              <a:t>4</a:t>
            </a:r>
            <a:r>
              <a:rPr lang="en-US" altLang="en-US" sz="1000" baseline="0">
                <a:latin typeface="Arial" panose="020B0604020202020204" pitchFamily="34" charset="0"/>
                <a:ea typeface="Calibri" panose="020F0502020204030204" pitchFamily="34" charset="0"/>
                <a:cs typeface="Arial" panose="020B0604020202020204" pitchFamily="34" charset="0"/>
              </a:rPr>
              <a:t>S</a:t>
            </a:r>
            <a:r>
              <a:rPr lang="en-US" altLang="en-US" sz="1000" baseline="-25000">
                <a:latin typeface="Arial" panose="020B0604020202020204" pitchFamily="34" charset="0"/>
                <a:ea typeface="Calibri" panose="020F0502020204030204" pitchFamily="34" charset="0"/>
                <a:cs typeface="Arial" panose="020B0604020202020204" pitchFamily="34" charset="0"/>
              </a:rPr>
              <a:t>3/2</a:t>
            </a:r>
            <a:r>
              <a:rPr lang="en-US" altLang="en-US" sz="1000" baseline="0">
                <a:latin typeface="Arial" panose="020B0604020202020204" pitchFamily="34" charset="0"/>
                <a:ea typeface="Calibri" panose="020F0502020204030204" pitchFamily="34" charset="0"/>
                <a:cs typeface="Arial" panose="020B0604020202020204" pitchFamily="34" charset="0"/>
              </a:rPr>
              <a:t>→</a:t>
            </a:r>
            <a:r>
              <a:rPr lang="en-US" altLang="en-US" sz="1000">
                <a:latin typeface="Arial" panose="020B0604020202020204" pitchFamily="34" charset="0"/>
                <a:ea typeface="Calibri" panose="020F0502020204030204" pitchFamily="34" charset="0"/>
                <a:cs typeface="Arial" panose="020B0604020202020204" pitchFamily="34" charset="0"/>
              </a:rPr>
              <a:t>4</a:t>
            </a:r>
            <a:r>
              <a:rPr lang="en-US" altLang="en-US" sz="1000" baseline="0">
                <a:latin typeface="Arial" panose="020B0604020202020204" pitchFamily="34" charset="0"/>
                <a:ea typeface="Calibri" panose="020F0502020204030204" pitchFamily="34" charset="0"/>
                <a:cs typeface="Arial" panose="020B0604020202020204" pitchFamily="34" charset="0"/>
              </a:rPr>
              <a:t>I</a:t>
            </a:r>
            <a:r>
              <a:rPr lang="en-US" altLang="en-US" sz="1000" baseline="-25000">
                <a:latin typeface="Arial" panose="020B0604020202020204" pitchFamily="34" charset="0"/>
                <a:ea typeface="Calibri" panose="020F0502020204030204" pitchFamily="34" charset="0"/>
                <a:cs typeface="Arial" panose="020B0604020202020204" pitchFamily="34" charset="0"/>
              </a:rPr>
              <a:t>15/2</a:t>
            </a:r>
            <a:endParaRPr lang="en-US" altLang="en-US" sz="1000" baseline="0">
              <a:latin typeface="Arial" panose="020B0604020202020204" pitchFamily="34" charset="0"/>
              <a:ea typeface="Calibri" panose="020F050202020403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E714B633-AE1A-E245-A50D-FCC229DEDD35}"/>
              </a:ext>
            </a:extLst>
          </p:cNvPr>
          <p:cNvSpPr>
            <a:spLocks noChangeArrowheads="1"/>
          </p:cNvSpPr>
          <p:nvPr/>
        </p:nvSpPr>
        <p:spPr bwMode="auto">
          <a:xfrm>
            <a:off x="1581150" y="5994400"/>
            <a:ext cx="914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000">
                <a:latin typeface="Arial" panose="020B0604020202020204" pitchFamily="34" charset="0"/>
                <a:ea typeface="Calibri" panose="020F0502020204030204" pitchFamily="34" charset="0"/>
                <a:cs typeface="Arial" panose="020B0604020202020204" pitchFamily="34" charset="0"/>
              </a:rPr>
              <a:t>2</a:t>
            </a:r>
            <a:r>
              <a:rPr lang="en-US" altLang="en-US" sz="1000" baseline="0">
                <a:latin typeface="Arial" panose="020B0604020202020204" pitchFamily="34" charset="0"/>
                <a:ea typeface="Calibri" panose="020F0502020204030204" pitchFamily="34" charset="0"/>
                <a:cs typeface="Arial" panose="020B0604020202020204" pitchFamily="34" charset="0"/>
              </a:rPr>
              <a:t>H</a:t>
            </a:r>
            <a:r>
              <a:rPr lang="en-US" altLang="en-US" sz="1000" baseline="-25000">
                <a:latin typeface="Arial" panose="020B0604020202020204" pitchFamily="34" charset="0"/>
                <a:ea typeface="Calibri" panose="020F0502020204030204" pitchFamily="34" charset="0"/>
                <a:cs typeface="Arial" panose="020B0604020202020204" pitchFamily="34" charset="0"/>
              </a:rPr>
              <a:t>11/2</a:t>
            </a:r>
            <a:r>
              <a:rPr lang="en-US" altLang="en-US" sz="1000" baseline="0">
                <a:latin typeface="Arial" panose="020B0604020202020204" pitchFamily="34" charset="0"/>
                <a:ea typeface="Calibri" panose="020F0502020204030204" pitchFamily="34" charset="0"/>
                <a:cs typeface="Arial" panose="020B0604020202020204" pitchFamily="34" charset="0"/>
              </a:rPr>
              <a:t>→</a:t>
            </a:r>
            <a:r>
              <a:rPr lang="en-US" altLang="en-US" sz="1000">
                <a:latin typeface="Arial" panose="020B0604020202020204" pitchFamily="34" charset="0"/>
                <a:ea typeface="Calibri" panose="020F0502020204030204" pitchFamily="34" charset="0"/>
                <a:cs typeface="Arial" panose="020B0604020202020204" pitchFamily="34" charset="0"/>
              </a:rPr>
              <a:t>4</a:t>
            </a:r>
            <a:r>
              <a:rPr lang="en-US" altLang="en-US" sz="1000" baseline="0">
                <a:latin typeface="Arial" panose="020B0604020202020204" pitchFamily="34" charset="0"/>
                <a:ea typeface="Calibri" panose="020F0502020204030204" pitchFamily="34" charset="0"/>
                <a:cs typeface="Arial" panose="020B0604020202020204" pitchFamily="34" charset="0"/>
              </a:rPr>
              <a:t>I</a:t>
            </a:r>
            <a:r>
              <a:rPr lang="en-US" altLang="en-US" sz="1000" baseline="-25000">
                <a:latin typeface="Arial" panose="020B0604020202020204" pitchFamily="34" charset="0"/>
                <a:ea typeface="Calibri" panose="020F0502020204030204" pitchFamily="34" charset="0"/>
                <a:cs typeface="Arial" panose="020B0604020202020204" pitchFamily="34" charset="0"/>
              </a:rPr>
              <a:t>15/2</a:t>
            </a:r>
            <a:endParaRPr lang="en-US" altLang="en-US" sz="1000" baseline="0">
              <a:latin typeface="Arial" panose="020B0604020202020204" pitchFamily="34" charset="0"/>
              <a:ea typeface="Calibri" panose="020F050202020403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8C04D9FB-57D0-0341-823D-3DB218933C8D}"/>
              </a:ext>
            </a:extLst>
          </p:cNvPr>
          <p:cNvSpPr>
            <a:spLocks noChangeArrowheads="1"/>
          </p:cNvSpPr>
          <p:nvPr/>
        </p:nvSpPr>
        <p:spPr bwMode="auto">
          <a:xfrm>
            <a:off x="3998913" y="3797300"/>
            <a:ext cx="81121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000">
                <a:latin typeface="Arial" panose="020B0604020202020204" pitchFamily="34" charset="0"/>
                <a:ea typeface="Calibri" panose="020F0502020204030204" pitchFamily="34" charset="0"/>
                <a:cs typeface="Arial" panose="020B0604020202020204" pitchFamily="34" charset="0"/>
              </a:rPr>
              <a:t>4</a:t>
            </a:r>
            <a:r>
              <a:rPr lang="en-US" altLang="en-US" sz="1000" baseline="0">
                <a:latin typeface="Arial" panose="020B0604020202020204" pitchFamily="34" charset="0"/>
                <a:ea typeface="Calibri" panose="020F0502020204030204" pitchFamily="34" charset="0"/>
                <a:cs typeface="Arial" panose="020B0604020202020204" pitchFamily="34" charset="0"/>
              </a:rPr>
              <a:t>F</a:t>
            </a:r>
            <a:r>
              <a:rPr lang="en-US" altLang="en-US" sz="1000" baseline="-25000">
                <a:latin typeface="Arial" panose="020B0604020202020204" pitchFamily="34" charset="0"/>
                <a:ea typeface="Calibri" panose="020F0502020204030204" pitchFamily="34" charset="0"/>
                <a:cs typeface="Arial" panose="020B0604020202020204" pitchFamily="34" charset="0"/>
              </a:rPr>
              <a:t>9/2</a:t>
            </a:r>
            <a:r>
              <a:rPr lang="en-US" altLang="en-US" sz="1000" baseline="0">
                <a:latin typeface="Arial" panose="020B0604020202020204" pitchFamily="34" charset="0"/>
                <a:ea typeface="Calibri" panose="020F0502020204030204" pitchFamily="34" charset="0"/>
                <a:cs typeface="Arial" panose="020B0604020202020204" pitchFamily="34" charset="0"/>
              </a:rPr>
              <a:t>→</a:t>
            </a:r>
            <a:r>
              <a:rPr lang="en-US" altLang="en-US" sz="1000">
                <a:latin typeface="Arial" panose="020B0604020202020204" pitchFamily="34" charset="0"/>
                <a:ea typeface="Calibri" panose="020F0502020204030204" pitchFamily="34" charset="0"/>
                <a:cs typeface="Arial" panose="020B0604020202020204" pitchFamily="34" charset="0"/>
              </a:rPr>
              <a:t>4</a:t>
            </a:r>
            <a:r>
              <a:rPr lang="en-US" altLang="en-US" sz="1000" baseline="0">
                <a:latin typeface="Arial" panose="020B0604020202020204" pitchFamily="34" charset="0"/>
                <a:ea typeface="Calibri" panose="020F0502020204030204" pitchFamily="34" charset="0"/>
                <a:cs typeface="Arial" panose="020B0604020202020204" pitchFamily="34" charset="0"/>
              </a:rPr>
              <a:t>I</a:t>
            </a:r>
            <a:r>
              <a:rPr lang="en-US" altLang="en-US" sz="1000" baseline="-25000">
                <a:latin typeface="Arial" panose="020B0604020202020204" pitchFamily="34" charset="0"/>
                <a:ea typeface="Calibri" panose="020F0502020204030204" pitchFamily="34" charset="0"/>
                <a:cs typeface="Arial" panose="020B0604020202020204" pitchFamily="34" charset="0"/>
              </a:rPr>
              <a:t>15/2</a:t>
            </a:r>
            <a:endParaRPr lang="en-US" altLang="en-US" sz="1000" baseline="0">
              <a:latin typeface="Arial" panose="020B0604020202020204" pitchFamily="34" charset="0"/>
              <a:ea typeface="Calibri" panose="020F050202020403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08F13619-5CE5-4246-BF15-23043FC8DB37}"/>
              </a:ext>
            </a:extLst>
          </p:cNvPr>
          <p:cNvSpPr>
            <a:spLocks noChangeArrowheads="1"/>
          </p:cNvSpPr>
          <p:nvPr/>
        </p:nvSpPr>
        <p:spPr bwMode="auto">
          <a:xfrm>
            <a:off x="1581150" y="5692775"/>
            <a:ext cx="7302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000" baseline="0">
                <a:latin typeface="Arial" panose="020B0604020202020204" pitchFamily="34" charset="0"/>
                <a:ea typeface="Calibri" panose="020F0502020204030204" pitchFamily="34" charset="0"/>
                <a:cs typeface="Arial" panose="020B0604020202020204" pitchFamily="34" charset="0"/>
              </a:rPr>
              <a:t>Er</a:t>
            </a:r>
            <a:r>
              <a:rPr lang="en-US" altLang="en-US" sz="1000">
                <a:latin typeface="Arial" panose="020B0604020202020204" pitchFamily="34" charset="0"/>
                <a:ea typeface="Calibri" panose="020F0502020204030204" pitchFamily="34" charset="0"/>
                <a:cs typeface="Arial" panose="020B0604020202020204" pitchFamily="34" charset="0"/>
              </a:rPr>
              <a:t>3+</a:t>
            </a:r>
            <a:r>
              <a:rPr lang="en-US" altLang="en-US" sz="1000" baseline="0">
                <a:latin typeface="Arial" panose="020B0604020202020204" pitchFamily="34" charset="0"/>
                <a:ea typeface="Calibri" panose="020F0502020204030204" pitchFamily="34" charset="0"/>
                <a:cs typeface="Arial" panose="020B0604020202020204" pitchFamily="34" charset="0"/>
              </a:rPr>
              <a:t> ions</a:t>
            </a:r>
          </a:p>
        </p:txBody>
      </p:sp>
      <p:sp>
        <p:nvSpPr>
          <p:cNvPr id="24" name="Rectangle 23">
            <a:extLst>
              <a:ext uri="{FF2B5EF4-FFF2-40B4-BE49-F238E27FC236}">
                <a16:creationId xmlns:a16="http://schemas.microsoft.com/office/drawing/2014/main" id="{F5208350-9C4E-3445-A7FB-62409343305D}"/>
              </a:ext>
            </a:extLst>
          </p:cNvPr>
          <p:cNvSpPr>
            <a:spLocks noChangeArrowheads="1"/>
          </p:cNvSpPr>
          <p:nvPr/>
        </p:nvSpPr>
        <p:spPr bwMode="auto">
          <a:xfrm>
            <a:off x="2744788" y="4916488"/>
            <a:ext cx="12541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600" i="1" baseline="0">
                <a:ea typeface="Calibri" panose="020F0502020204030204" pitchFamily="34" charset="0"/>
                <a:cs typeface="Times New Roman" panose="02020603050405020304" pitchFamily="18" charset="0"/>
              </a:rPr>
              <a:t>λ</a:t>
            </a:r>
            <a:r>
              <a:rPr lang="en-US" altLang="en-US" sz="1600" baseline="-25000">
                <a:ea typeface="Calibri" panose="020F0502020204030204" pitchFamily="34" charset="0"/>
                <a:cs typeface="Times New Roman" panose="02020603050405020304" pitchFamily="18" charset="0"/>
              </a:rPr>
              <a:t>ex</a:t>
            </a:r>
            <a:r>
              <a:rPr lang="en-US" altLang="en-US" sz="1600" baseline="0">
                <a:ea typeface="Calibri" panose="020F0502020204030204" pitchFamily="34" charset="0"/>
                <a:cs typeface="Times New Roman" panose="02020603050405020304" pitchFamily="18" charset="0"/>
              </a:rPr>
              <a:t> = 980 nm</a:t>
            </a:r>
          </a:p>
        </p:txBody>
      </p:sp>
      <p:sp>
        <p:nvSpPr>
          <p:cNvPr id="173069" name="Rectangle 1">
            <a:extLst>
              <a:ext uri="{FF2B5EF4-FFF2-40B4-BE49-F238E27FC236}">
                <a16:creationId xmlns:a16="http://schemas.microsoft.com/office/drawing/2014/main" id="{E9D0EB8E-2B0B-9E47-8A9B-ABEA98FF42F8}"/>
              </a:ext>
            </a:extLst>
          </p:cNvPr>
          <p:cNvSpPr>
            <a:spLocks noChangeArrowheads="1"/>
          </p:cNvSpPr>
          <p:nvPr/>
        </p:nvSpPr>
        <p:spPr bwMode="auto">
          <a:xfrm>
            <a:off x="5867400" y="1230313"/>
            <a:ext cx="2298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1800" b="1" baseline="0">
                <a:solidFill>
                  <a:srgbClr val="000000"/>
                </a:solidFill>
                <a:latin typeface="Arial" panose="020B0604020202020204" pitchFamily="34" charset="0"/>
                <a:cs typeface="Arial" panose="020B0604020202020204" pitchFamily="34" charset="0"/>
              </a:rPr>
              <a:t>Er,Yb:La</a:t>
            </a:r>
            <a:r>
              <a:rPr lang="en-US" altLang="zh-CN" sz="1800" b="1" baseline="-25000">
                <a:solidFill>
                  <a:srgbClr val="000000"/>
                </a:solidFill>
                <a:latin typeface="Arial" panose="020B0604020202020204" pitchFamily="34" charset="0"/>
                <a:cs typeface="Arial" panose="020B0604020202020204" pitchFamily="34" charset="0"/>
              </a:rPr>
              <a:t>2</a:t>
            </a:r>
            <a:r>
              <a:rPr lang="en-US" altLang="zh-CN" sz="1800" b="1" baseline="0">
                <a:solidFill>
                  <a:srgbClr val="000000"/>
                </a:solidFill>
                <a:latin typeface="Arial" panose="020B0604020202020204" pitchFamily="34" charset="0"/>
                <a:cs typeface="Arial" panose="020B0604020202020204" pitchFamily="34" charset="0"/>
              </a:rPr>
              <a:t>Zr</a:t>
            </a:r>
            <a:r>
              <a:rPr lang="en-US" altLang="zh-CN" sz="1800" b="1" baseline="-25000">
                <a:solidFill>
                  <a:srgbClr val="000000"/>
                </a:solidFill>
                <a:latin typeface="Arial" panose="020B0604020202020204" pitchFamily="34" charset="0"/>
                <a:cs typeface="Arial" panose="020B0604020202020204" pitchFamily="34" charset="0"/>
              </a:rPr>
              <a:t>2</a:t>
            </a:r>
            <a:r>
              <a:rPr lang="en-US" altLang="zh-CN" sz="1800" b="1" baseline="0">
                <a:solidFill>
                  <a:srgbClr val="000000"/>
                </a:solidFill>
                <a:latin typeface="Arial" panose="020B0604020202020204" pitchFamily="34" charset="0"/>
                <a:cs typeface="Arial" panose="020B0604020202020204" pitchFamily="34" charset="0"/>
              </a:rPr>
              <a:t>O</a:t>
            </a:r>
            <a:r>
              <a:rPr lang="en-US" altLang="zh-CN" sz="1800" b="1" baseline="-25000">
                <a:solidFill>
                  <a:srgbClr val="000000"/>
                </a:solidFill>
                <a:latin typeface="Arial" panose="020B0604020202020204" pitchFamily="34" charset="0"/>
                <a:cs typeface="Arial" panose="020B0604020202020204" pitchFamily="34" charset="0"/>
              </a:rPr>
              <a:t>7</a:t>
            </a:r>
            <a:r>
              <a:rPr lang="en-US" altLang="zh-CN" sz="1800" b="1" baseline="0">
                <a:solidFill>
                  <a:srgbClr val="000000"/>
                </a:solidFill>
                <a:latin typeface="Arial" panose="020B0604020202020204" pitchFamily="34" charset="0"/>
                <a:cs typeface="Arial" panose="020B0604020202020204" pitchFamily="34" charset="0"/>
              </a:rPr>
              <a:t> NPs</a:t>
            </a:r>
            <a:endParaRPr lang="en-US" altLang="en-US" sz="1800">
              <a:ea typeface="SimSun" panose="02010600030101010101" pitchFamily="2" charset="-122"/>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9" grpId="0"/>
      <p:bldP spid="9" grpId="0"/>
      <p:bldP spid="21" grpId="0"/>
      <p:bldP spid="22" grpId="0"/>
      <p:bldP spid="23" grpId="0"/>
      <p:bldP spid="2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162">
            <a:extLst>
              <a:ext uri="{FF2B5EF4-FFF2-40B4-BE49-F238E27FC236}">
                <a16:creationId xmlns:a16="http://schemas.microsoft.com/office/drawing/2014/main" id="{587F014A-A1F8-7740-AC0D-09ED9F53FBD1}"/>
              </a:ext>
            </a:extLst>
          </p:cNvPr>
          <p:cNvSpPr>
            <a:spLocks noChangeArrowheads="1"/>
          </p:cNvSpPr>
          <p:nvPr/>
        </p:nvSpPr>
        <p:spPr bwMode="auto">
          <a:xfrm>
            <a:off x="0" y="0"/>
            <a:ext cx="10058400" cy="639763"/>
          </a:xfrm>
          <a:prstGeom prst="rect">
            <a:avLst/>
          </a:prstGeom>
          <a:gradFill rotWithShape="1">
            <a:gsLst>
              <a:gs pos="0">
                <a:srgbClr val="0066FF"/>
              </a:gs>
              <a:gs pos="100000">
                <a:srgbClr val="92D05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171" tIns="45583" rIns="91171" bIns="45583" anchor="ctr"/>
          <a:lstStyle>
            <a:lvl1pPr>
              <a:defRPr sz="2600" baseline="30000">
                <a:solidFill>
                  <a:schemeClr val="tx1"/>
                </a:solidFill>
                <a:latin typeface="Times New Roman" panose="02020603050405020304" pitchFamily="18" charset="0"/>
              </a:defRPr>
            </a:lvl1pPr>
            <a:lvl2pPr marL="742950" indent="-285750">
              <a:defRPr sz="2600" baseline="30000">
                <a:solidFill>
                  <a:schemeClr val="tx1"/>
                </a:solidFill>
                <a:latin typeface="Times New Roman" panose="02020603050405020304" pitchFamily="18" charset="0"/>
              </a:defRPr>
            </a:lvl2pPr>
            <a:lvl3pPr marL="1143000" indent="-228600">
              <a:defRPr sz="2600" baseline="30000">
                <a:solidFill>
                  <a:schemeClr val="tx1"/>
                </a:solidFill>
                <a:latin typeface="Times New Roman" panose="02020603050405020304" pitchFamily="18" charset="0"/>
              </a:defRPr>
            </a:lvl3pPr>
            <a:lvl4pPr marL="1600200" indent="-228600">
              <a:defRPr sz="2600" baseline="30000">
                <a:solidFill>
                  <a:schemeClr val="tx1"/>
                </a:solidFill>
                <a:latin typeface="Times New Roman" panose="02020603050405020304" pitchFamily="18" charset="0"/>
              </a:defRPr>
            </a:lvl4pPr>
            <a:lvl5pPr marL="2057400" indent="-228600">
              <a:defRPr sz="2600" baseline="3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eaLnBrk="1" hangingPunct="1"/>
            <a:endParaRPr lang="en-US" altLang="en-US">
              <a:solidFill>
                <a:srgbClr val="000000"/>
              </a:solidFill>
              <a:cs typeface="Arial" panose="020B0604020202020204" pitchFamily="34" charset="0"/>
            </a:endParaRPr>
          </a:p>
        </p:txBody>
      </p:sp>
      <p:sp>
        <p:nvSpPr>
          <p:cNvPr id="175106" name="Text Box 6">
            <a:extLst>
              <a:ext uri="{FF2B5EF4-FFF2-40B4-BE49-F238E27FC236}">
                <a16:creationId xmlns:a16="http://schemas.microsoft.com/office/drawing/2014/main" id="{1B35DD35-BE1D-394B-A1F8-2F0F9BB34EF3}"/>
              </a:ext>
            </a:extLst>
          </p:cNvPr>
          <p:cNvSpPr txBox="1">
            <a:spLocks noChangeArrowheads="1"/>
          </p:cNvSpPr>
          <p:nvPr/>
        </p:nvSpPr>
        <p:spPr bwMode="auto">
          <a:xfrm>
            <a:off x="0" y="157163"/>
            <a:ext cx="100584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92188">
              <a:spcBef>
                <a:spcPct val="20000"/>
              </a:spcBef>
              <a:buFont typeface="Arial" panose="020B0604020202020204" pitchFamily="34" charset="0"/>
              <a:buChar char="•"/>
              <a:defRPr sz="3500">
                <a:solidFill>
                  <a:schemeClr val="tx1"/>
                </a:solidFill>
                <a:latin typeface="Calibri" panose="020F0502020204030204" pitchFamily="34" charset="0"/>
              </a:defRPr>
            </a:lvl1pPr>
            <a:lvl2pPr marL="742950" indent="-285750" defTabSz="992188">
              <a:spcBef>
                <a:spcPct val="20000"/>
              </a:spcBef>
              <a:buFont typeface="Arial" panose="020B0604020202020204" pitchFamily="34" charset="0"/>
              <a:buChar char="–"/>
              <a:defRPr sz="3000">
                <a:solidFill>
                  <a:schemeClr val="tx1"/>
                </a:solidFill>
                <a:latin typeface="Calibri" panose="020F0502020204030204" pitchFamily="34" charset="0"/>
              </a:defRPr>
            </a:lvl2pPr>
            <a:lvl3pPr marL="1143000" indent="-228600" defTabSz="992188">
              <a:spcBef>
                <a:spcPct val="20000"/>
              </a:spcBef>
              <a:buFont typeface="Arial" panose="020B0604020202020204" pitchFamily="34" charset="0"/>
              <a:buChar char="•"/>
              <a:defRPr sz="2600">
                <a:solidFill>
                  <a:schemeClr val="tx1"/>
                </a:solidFill>
                <a:latin typeface="Calibri" panose="020F0502020204030204" pitchFamily="34" charset="0"/>
              </a:defRPr>
            </a:lvl3pPr>
            <a:lvl4pPr marL="1600200" indent="-228600" defTabSz="992188">
              <a:spcBef>
                <a:spcPct val="20000"/>
              </a:spcBef>
              <a:buFont typeface="Arial" panose="020B0604020202020204" pitchFamily="34" charset="0"/>
              <a:buChar char="–"/>
              <a:defRPr sz="2200">
                <a:solidFill>
                  <a:schemeClr val="tx1"/>
                </a:solidFill>
                <a:latin typeface="Calibri" panose="020F0502020204030204" pitchFamily="34" charset="0"/>
              </a:defRPr>
            </a:lvl4pPr>
            <a:lvl5pPr marL="2057400" indent="-228600" defTabSz="992188">
              <a:spcBef>
                <a:spcPct val="20000"/>
              </a:spcBef>
              <a:buFont typeface="Arial" panose="020B0604020202020204" pitchFamily="34" charset="0"/>
              <a:buChar char="»"/>
              <a:defRPr sz="2200">
                <a:solidFill>
                  <a:schemeClr val="tx1"/>
                </a:solidFill>
                <a:latin typeface="Calibri" panose="020F0502020204030204" pitchFamily="34" charset="0"/>
              </a:defRPr>
            </a:lvl5pPr>
            <a:lvl6pPr marL="25146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6pPr>
            <a:lvl7pPr marL="29718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7pPr>
            <a:lvl8pPr marL="34290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8pPr>
            <a:lvl9pPr marL="3886200" indent="-228600" defTabSz="992188"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9pPr>
          </a:lstStyle>
          <a:p>
            <a:pPr algn="ctr" eaLnBrk="1" hangingPunct="1">
              <a:lnSpc>
                <a:spcPct val="85000"/>
              </a:lnSpc>
              <a:spcBef>
                <a:spcPct val="0"/>
              </a:spcBef>
              <a:buFontTx/>
              <a:buNone/>
            </a:pPr>
            <a:r>
              <a:rPr lang="en-US" altLang="zh-CN" sz="2600" b="1" baseline="0">
                <a:solidFill>
                  <a:srgbClr val="000000"/>
                </a:solidFill>
                <a:latin typeface="Arial" panose="020B0604020202020204" pitchFamily="34" charset="0"/>
                <a:cs typeface="Arial" panose="020B0604020202020204" pitchFamily="34" charset="0"/>
              </a:rPr>
              <a:t>Upconverting Singular Red Emission</a:t>
            </a:r>
            <a:endParaRPr lang="en-US" altLang="zh-CN" sz="2600" b="1">
              <a:solidFill>
                <a:srgbClr val="000000"/>
              </a:solidFill>
              <a:latin typeface="Arial" panose="020B0604020202020204" pitchFamily="34" charset="0"/>
              <a:cs typeface="Arial" panose="020B0604020202020204" pitchFamily="34" charset="0"/>
            </a:endParaRPr>
          </a:p>
        </p:txBody>
      </p:sp>
      <p:pic>
        <p:nvPicPr>
          <p:cNvPr id="175107" name="Picture 3">
            <a:extLst>
              <a:ext uri="{FF2B5EF4-FFF2-40B4-BE49-F238E27FC236}">
                <a16:creationId xmlns:a16="http://schemas.microsoft.com/office/drawing/2014/main" id="{C876EDD6-B0A2-D349-9BB2-CD38FB9474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238" y="838200"/>
            <a:ext cx="5313362" cy="384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9" name="Picture 11">
            <a:extLst>
              <a:ext uri="{FF2B5EF4-FFF2-40B4-BE49-F238E27FC236}">
                <a16:creationId xmlns:a16="http://schemas.microsoft.com/office/drawing/2014/main" id="{A6525DC1-0444-9841-A144-F9FA05B32B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7652" t="6693" r="4697" b="16116"/>
          <a:stretch>
            <a:fillRect/>
          </a:stretch>
        </p:blipFill>
        <p:spPr bwMode="auto">
          <a:xfrm>
            <a:off x="6313488" y="4511675"/>
            <a:ext cx="3135312"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BF83BF47-1DF9-6244-894F-D2274EF24228}"/>
              </a:ext>
            </a:extLst>
          </p:cNvPr>
          <p:cNvSpPr/>
          <p:nvPr/>
        </p:nvSpPr>
        <p:spPr>
          <a:xfrm>
            <a:off x="6904038" y="4635500"/>
            <a:ext cx="1524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2" name="Picture 6">
            <a:extLst>
              <a:ext uri="{FF2B5EF4-FFF2-40B4-BE49-F238E27FC236}">
                <a16:creationId xmlns:a16="http://schemas.microsoft.com/office/drawing/2014/main" id="{9220BAA1-914F-1B45-9CDE-FDB6E92AC6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811" t="1001" r="45836" b="47978"/>
          <a:stretch>
            <a:fillRect/>
          </a:stretch>
        </p:blipFill>
        <p:spPr bwMode="auto">
          <a:xfrm>
            <a:off x="6049963" y="1524000"/>
            <a:ext cx="3475037" cy="263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a:extLst>
              <a:ext uri="{FF2B5EF4-FFF2-40B4-BE49-F238E27FC236}">
                <a16:creationId xmlns:a16="http://schemas.microsoft.com/office/drawing/2014/main" id="{96A6B713-253D-5142-AA08-F5951315A2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838" y="4964113"/>
            <a:ext cx="5394325"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77019739-30D3-CC4F-87FA-6E06CF50D6B3}"/>
              </a:ext>
            </a:extLst>
          </p:cNvPr>
          <p:cNvSpPr/>
          <p:nvPr/>
        </p:nvSpPr>
        <p:spPr>
          <a:xfrm>
            <a:off x="9448800" y="1905000"/>
            <a:ext cx="182563" cy="1736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03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162">
            <a:extLst>
              <a:ext uri="{FF2B5EF4-FFF2-40B4-BE49-F238E27FC236}">
                <a16:creationId xmlns:a16="http://schemas.microsoft.com/office/drawing/2014/main" id="{2B6B7DF2-17C6-8246-910F-64558742DA9C}"/>
              </a:ext>
            </a:extLst>
          </p:cNvPr>
          <p:cNvSpPr>
            <a:spLocks noChangeArrowheads="1"/>
          </p:cNvSpPr>
          <p:nvPr/>
        </p:nvSpPr>
        <p:spPr bwMode="auto">
          <a:xfrm>
            <a:off x="0" y="0"/>
            <a:ext cx="10058400" cy="639763"/>
          </a:xfrm>
          <a:prstGeom prst="rect">
            <a:avLst/>
          </a:prstGeom>
          <a:gradFill rotWithShape="1">
            <a:gsLst>
              <a:gs pos="0">
                <a:srgbClr val="0066FF"/>
              </a:gs>
              <a:gs pos="100000">
                <a:srgbClr val="92D05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171" tIns="45583" rIns="91171" bIns="45583" anchor="ctr"/>
          <a:lstStyle>
            <a:lvl1pPr>
              <a:defRPr sz="2600" baseline="30000">
                <a:solidFill>
                  <a:schemeClr val="tx1"/>
                </a:solidFill>
                <a:latin typeface="Times New Roman" panose="02020603050405020304" pitchFamily="18" charset="0"/>
              </a:defRPr>
            </a:lvl1pPr>
            <a:lvl2pPr marL="742950" indent="-285750">
              <a:defRPr sz="2600" baseline="30000">
                <a:solidFill>
                  <a:schemeClr val="tx1"/>
                </a:solidFill>
                <a:latin typeface="Times New Roman" panose="02020603050405020304" pitchFamily="18" charset="0"/>
              </a:defRPr>
            </a:lvl2pPr>
            <a:lvl3pPr marL="1143000" indent="-228600">
              <a:defRPr sz="2600" baseline="30000">
                <a:solidFill>
                  <a:schemeClr val="tx1"/>
                </a:solidFill>
                <a:latin typeface="Times New Roman" panose="02020603050405020304" pitchFamily="18" charset="0"/>
              </a:defRPr>
            </a:lvl3pPr>
            <a:lvl4pPr marL="1600200" indent="-228600">
              <a:defRPr sz="2600" baseline="30000">
                <a:solidFill>
                  <a:schemeClr val="tx1"/>
                </a:solidFill>
                <a:latin typeface="Times New Roman" panose="02020603050405020304" pitchFamily="18" charset="0"/>
              </a:defRPr>
            </a:lvl4pPr>
            <a:lvl5pPr marL="2057400" indent="-228600">
              <a:defRPr sz="2600" baseline="3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eaLnBrk="1" hangingPunct="1"/>
            <a:endParaRPr lang="en-US" altLang="en-US">
              <a:solidFill>
                <a:srgbClr val="000000"/>
              </a:solidFill>
              <a:cs typeface="Arial" panose="020B0604020202020204" pitchFamily="34" charset="0"/>
            </a:endParaRPr>
          </a:p>
        </p:txBody>
      </p:sp>
      <p:sp>
        <p:nvSpPr>
          <p:cNvPr id="177154" name="Text Box 22">
            <a:extLst>
              <a:ext uri="{FF2B5EF4-FFF2-40B4-BE49-F238E27FC236}">
                <a16:creationId xmlns:a16="http://schemas.microsoft.com/office/drawing/2014/main" id="{5F7B2041-74C7-EA4D-BDAB-B27FABE60560}"/>
              </a:ext>
            </a:extLst>
          </p:cNvPr>
          <p:cNvSpPr txBox="1">
            <a:spLocks noChangeArrowheads="1"/>
          </p:cNvSpPr>
          <p:nvPr/>
        </p:nvSpPr>
        <p:spPr bwMode="auto">
          <a:xfrm>
            <a:off x="0" y="65088"/>
            <a:ext cx="10058400"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987" tIns="49492" rIns="98987" bIns="49492">
            <a:spAutoFit/>
          </a:bodyPr>
          <a:lstStyle>
            <a:lvl1pPr defTabSz="992188">
              <a:defRPr sz="2600" baseline="30000">
                <a:solidFill>
                  <a:schemeClr val="tx1"/>
                </a:solidFill>
                <a:latin typeface="Times New Roman" panose="02020603050405020304" pitchFamily="18" charset="0"/>
              </a:defRPr>
            </a:lvl1pPr>
            <a:lvl2pPr marL="742950" indent="-285750" defTabSz="992188">
              <a:defRPr sz="2600" baseline="30000">
                <a:solidFill>
                  <a:schemeClr val="tx1"/>
                </a:solidFill>
                <a:latin typeface="Times New Roman" panose="02020603050405020304" pitchFamily="18" charset="0"/>
              </a:defRPr>
            </a:lvl2pPr>
            <a:lvl3pPr marL="1143000" indent="-228600" defTabSz="992188">
              <a:defRPr sz="2600" baseline="30000">
                <a:solidFill>
                  <a:schemeClr val="tx1"/>
                </a:solidFill>
                <a:latin typeface="Times New Roman" panose="02020603050405020304" pitchFamily="18" charset="0"/>
              </a:defRPr>
            </a:lvl3pPr>
            <a:lvl4pPr marL="1600200" indent="-228600" defTabSz="992188">
              <a:defRPr sz="2600" baseline="30000">
                <a:solidFill>
                  <a:schemeClr val="tx1"/>
                </a:solidFill>
                <a:latin typeface="Times New Roman" panose="02020603050405020304" pitchFamily="18" charset="0"/>
              </a:defRPr>
            </a:lvl4pPr>
            <a:lvl5pPr marL="2057400" indent="-228600" defTabSz="992188">
              <a:defRPr sz="2600" baseline="30000">
                <a:solidFill>
                  <a:schemeClr val="tx1"/>
                </a:solidFill>
                <a:latin typeface="Times New Roman" panose="02020603050405020304" pitchFamily="18" charset="0"/>
              </a:defRPr>
            </a:lvl5pPr>
            <a:lvl6pPr marL="2514600" indent="-228600" defTabSz="992188"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defTabSz="992188"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defTabSz="992188"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defTabSz="992188"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algn="ctr">
              <a:spcBef>
                <a:spcPts val="538"/>
              </a:spcBef>
              <a:spcAft>
                <a:spcPts val="538"/>
              </a:spcAft>
            </a:pPr>
            <a:r>
              <a:rPr lang="en-US" altLang="zh-CN" b="1" baseline="0">
                <a:solidFill>
                  <a:srgbClr val="000000"/>
                </a:solidFill>
                <a:latin typeface="Arial" panose="020B0604020202020204" pitchFamily="34" charset="0"/>
                <a:cs typeface="Arial" panose="020B0604020202020204" pitchFamily="34" charset="0"/>
              </a:rPr>
              <a:t>Summary</a:t>
            </a:r>
          </a:p>
        </p:txBody>
      </p:sp>
      <p:sp>
        <p:nvSpPr>
          <p:cNvPr id="177155" name="Oval 4">
            <a:extLst>
              <a:ext uri="{FF2B5EF4-FFF2-40B4-BE49-F238E27FC236}">
                <a16:creationId xmlns:a16="http://schemas.microsoft.com/office/drawing/2014/main" id="{ABDD4B23-7FB5-BD4F-AC4A-6526E247F4BB}"/>
              </a:ext>
            </a:extLst>
          </p:cNvPr>
          <p:cNvSpPr>
            <a:spLocks noChangeArrowheads="1"/>
          </p:cNvSpPr>
          <p:nvPr/>
        </p:nvSpPr>
        <p:spPr bwMode="auto">
          <a:xfrm>
            <a:off x="3425825" y="3122613"/>
            <a:ext cx="3475038" cy="1484312"/>
          </a:xfrm>
          <a:prstGeom prst="ellipse">
            <a:avLst/>
          </a:prstGeom>
          <a:solidFill>
            <a:srgbClr val="0000FF">
              <a:alpha val="79999"/>
            </a:srgbClr>
          </a:solidFill>
          <a:ln>
            <a:noFill/>
          </a:ln>
          <a:extLst>
            <a:ext uri="{91240B29-F687-4F45-9708-019B960494DF}">
              <a14:hiddenLine xmlns:a14="http://schemas.microsoft.com/office/drawing/2010/main" w="38100">
                <a:solidFill>
                  <a:srgbClr val="000000"/>
                </a:solidFill>
                <a:round/>
                <a:headEnd/>
                <a:tailEnd/>
              </a14:hiddenLine>
            </a:ext>
          </a:extLst>
        </p:spPr>
        <p:txBody>
          <a:bodyPr wrap="none" lIns="91082" tIns="45538" rIns="91082" bIns="45538" anchor="ctr"/>
          <a:lstStyle>
            <a:lvl1pPr>
              <a:defRPr sz="2600" baseline="30000">
                <a:solidFill>
                  <a:schemeClr val="tx1"/>
                </a:solidFill>
                <a:latin typeface="Times New Roman" panose="02020603050405020304" pitchFamily="18" charset="0"/>
              </a:defRPr>
            </a:lvl1pPr>
            <a:lvl2pPr marL="742950" indent="-285750">
              <a:defRPr sz="2600" baseline="30000">
                <a:solidFill>
                  <a:schemeClr val="tx1"/>
                </a:solidFill>
                <a:latin typeface="Times New Roman" panose="02020603050405020304" pitchFamily="18" charset="0"/>
              </a:defRPr>
            </a:lvl2pPr>
            <a:lvl3pPr marL="1143000" indent="-228600">
              <a:defRPr sz="2600" baseline="30000">
                <a:solidFill>
                  <a:schemeClr val="tx1"/>
                </a:solidFill>
                <a:latin typeface="Times New Roman" panose="02020603050405020304" pitchFamily="18" charset="0"/>
              </a:defRPr>
            </a:lvl3pPr>
            <a:lvl4pPr marL="1600200" indent="-228600">
              <a:defRPr sz="2600" baseline="30000">
                <a:solidFill>
                  <a:schemeClr val="tx1"/>
                </a:solidFill>
                <a:latin typeface="Times New Roman" panose="02020603050405020304" pitchFamily="18" charset="0"/>
              </a:defRPr>
            </a:lvl4pPr>
            <a:lvl5pPr marL="2057400" indent="-228600">
              <a:defRPr sz="2600" baseline="3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baseline="30000">
                <a:solidFill>
                  <a:schemeClr val="tx1"/>
                </a:solidFill>
                <a:latin typeface="Times New Roman" panose="02020603050405020304" pitchFamily="18" charset="0"/>
              </a:defRPr>
            </a:lvl9pPr>
          </a:lstStyle>
          <a:p>
            <a:endParaRPr lang="en-US" altLang="en-US">
              <a:solidFill>
                <a:srgbClr val="000000"/>
              </a:solidFill>
              <a:cs typeface="Arial" panose="020B0604020202020204" pitchFamily="34" charset="0"/>
            </a:endParaRPr>
          </a:p>
        </p:txBody>
      </p:sp>
      <p:sp>
        <p:nvSpPr>
          <p:cNvPr id="177156" name="Text Box 7">
            <a:extLst>
              <a:ext uri="{FF2B5EF4-FFF2-40B4-BE49-F238E27FC236}">
                <a16:creationId xmlns:a16="http://schemas.microsoft.com/office/drawing/2014/main" id="{E542ED40-0289-0040-92EC-96207B900DCF}"/>
              </a:ext>
            </a:extLst>
          </p:cNvPr>
          <p:cNvSpPr txBox="1">
            <a:spLocks noChangeArrowheads="1"/>
          </p:cNvSpPr>
          <p:nvPr/>
        </p:nvSpPr>
        <p:spPr bwMode="auto">
          <a:xfrm>
            <a:off x="3713163" y="3422650"/>
            <a:ext cx="2927350" cy="97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09638">
              <a:defRPr sz="2600" baseline="30000">
                <a:solidFill>
                  <a:schemeClr val="tx1"/>
                </a:solidFill>
                <a:latin typeface="Times New Roman" panose="02020603050405020304" pitchFamily="18" charset="0"/>
              </a:defRPr>
            </a:lvl1pPr>
            <a:lvl2pPr marL="742950" indent="-285750" defTabSz="909638">
              <a:defRPr sz="2600" baseline="30000">
                <a:solidFill>
                  <a:schemeClr val="tx1"/>
                </a:solidFill>
                <a:latin typeface="Times New Roman" panose="02020603050405020304" pitchFamily="18" charset="0"/>
              </a:defRPr>
            </a:lvl2pPr>
            <a:lvl3pPr marL="1143000" indent="-228600" defTabSz="909638">
              <a:defRPr sz="2600" baseline="30000">
                <a:solidFill>
                  <a:schemeClr val="tx1"/>
                </a:solidFill>
                <a:latin typeface="Times New Roman" panose="02020603050405020304" pitchFamily="18" charset="0"/>
              </a:defRPr>
            </a:lvl3pPr>
            <a:lvl4pPr marL="1600200" indent="-228600" defTabSz="909638">
              <a:defRPr sz="2600" baseline="30000">
                <a:solidFill>
                  <a:schemeClr val="tx1"/>
                </a:solidFill>
                <a:latin typeface="Times New Roman" panose="02020603050405020304" pitchFamily="18" charset="0"/>
              </a:defRPr>
            </a:lvl4pPr>
            <a:lvl5pPr marL="2057400" indent="-228600" defTabSz="909638">
              <a:defRPr sz="2600" baseline="30000">
                <a:solidFill>
                  <a:schemeClr val="tx1"/>
                </a:solidFill>
                <a:latin typeface="Times New Roman" panose="02020603050405020304" pitchFamily="18" charset="0"/>
              </a:defRPr>
            </a:lvl5pPr>
            <a:lvl6pPr marL="2514600" indent="-228600" defTabSz="909638"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defTabSz="909638"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defTabSz="909638"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defTabSz="909638"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algn="ctr">
              <a:lnSpc>
                <a:spcPts val="4000"/>
              </a:lnSpc>
            </a:pPr>
            <a:r>
              <a:rPr lang="en-US" altLang="en-US" b="1" baseline="0">
                <a:solidFill>
                  <a:srgbClr val="FF3300"/>
                </a:solidFill>
                <a:latin typeface="Arial" panose="020B0604020202020204" pitchFamily="34" charset="0"/>
                <a:cs typeface="Arial" panose="020B0604020202020204" pitchFamily="34" charset="0"/>
              </a:rPr>
              <a:t>Luminescent NPs of Metal Oxides</a:t>
            </a:r>
          </a:p>
        </p:txBody>
      </p:sp>
      <p:sp>
        <p:nvSpPr>
          <p:cNvPr id="2" name="Striped Right Arrow 1">
            <a:extLst>
              <a:ext uri="{FF2B5EF4-FFF2-40B4-BE49-F238E27FC236}">
                <a16:creationId xmlns:a16="http://schemas.microsoft.com/office/drawing/2014/main" id="{F3DDF6B7-9F51-404E-AB28-098AC003B866}"/>
              </a:ext>
            </a:extLst>
          </p:cNvPr>
          <p:cNvSpPr/>
          <p:nvPr/>
        </p:nvSpPr>
        <p:spPr>
          <a:xfrm rot="8400000">
            <a:off x="3287713" y="4351338"/>
            <a:ext cx="503237" cy="239712"/>
          </a:xfrm>
          <a:prstGeom prst="stripedRight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9" name="Striped Right Arrow 18">
            <a:extLst>
              <a:ext uri="{FF2B5EF4-FFF2-40B4-BE49-F238E27FC236}">
                <a16:creationId xmlns:a16="http://schemas.microsoft.com/office/drawing/2014/main" id="{AE6187A6-5279-8F4A-AC5D-0DE665448FCE}"/>
              </a:ext>
            </a:extLst>
          </p:cNvPr>
          <p:cNvSpPr/>
          <p:nvPr/>
        </p:nvSpPr>
        <p:spPr>
          <a:xfrm rot="2400000">
            <a:off x="6461125" y="4378325"/>
            <a:ext cx="503238" cy="239713"/>
          </a:xfrm>
          <a:prstGeom prst="stripedRight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0" name="Striped Right Arrow 19">
            <a:extLst>
              <a:ext uri="{FF2B5EF4-FFF2-40B4-BE49-F238E27FC236}">
                <a16:creationId xmlns:a16="http://schemas.microsoft.com/office/drawing/2014/main" id="{2CEC76A4-F77B-9B4B-BB2F-04C71680898C}"/>
              </a:ext>
            </a:extLst>
          </p:cNvPr>
          <p:cNvSpPr/>
          <p:nvPr/>
        </p:nvSpPr>
        <p:spPr>
          <a:xfrm rot="16200000">
            <a:off x="4902200" y="2732088"/>
            <a:ext cx="503238" cy="239712"/>
          </a:xfrm>
          <a:prstGeom prst="stripedRight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8559" name="Text Box 6">
            <a:extLst>
              <a:ext uri="{FF2B5EF4-FFF2-40B4-BE49-F238E27FC236}">
                <a16:creationId xmlns:a16="http://schemas.microsoft.com/office/drawing/2014/main" id="{D3F07916-C9CF-B447-9F89-3CEA40A3B999}"/>
              </a:ext>
            </a:extLst>
          </p:cNvPr>
          <p:cNvSpPr txBox="1">
            <a:spLocks noChangeArrowheads="1"/>
          </p:cNvSpPr>
          <p:nvPr/>
        </p:nvSpPr>
        <p:spPr bwMode="auto">
          <a:xfrm>
            <a:off x="5640388" y="858838"/>
            <a:ext cx="25606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90600">
              <a:defRPr sz="2600" baseline="30000">
                <a:solidFill>
                  <a:schemeClr val="tx1"/>
                </a:solidFill>
                <a:latin typeface="Times New Roman" panose="02020603050405020304" pitchFamily="18" charset="0"/>
              </a:defRPr>
            </a:lvl1pPr>
            <a:lvl2pPr marL="742950" indent="-285750" defTabSz="990600">
              <a:defRPr sz="2600" baseline="30000">
                <a:solidFill>
                  <a:schemeClr val="tx1"/>
                </a:solidFill>
                <a:latin typeface="Times New Roman" panose="02020603050405020304" pitchFamily="18" charset="0"/>
              </a:defRPr>
            </a:lvl2pPr>
            <a:lvl3pPr marL="1143000" indent="-228600" defTabSz="990600">
              <a:defRPr sz="2600" baseline="30000">
                <a:solidFill>
                  <a:schemeClr val="tx1"/>
                </a:solidFill>
                <a:latin typeface="Times New Roman" panose="02020603050405020304" pitchFamily="18" charset="0"/>
              </a:defRPr>
            </a:lvl3pPr>
            <a:lvl4pPr marL="1600200" indent="-228600" defTabSz="990600">
              <a:defRPr sz="2600" baseline="30000">
                <a:solidFill>
                  <a:schemeClr val="tx1"/>
                </a:solidFill>
                <a:latin typeface="Times New Roman" panose="02020603050405020304" pitchFamily="18" charset="0"/>
              </a:defRPr>
            </a:lvl4pPr>
            <a:lvl5pPr marL="2057400" indent="-228600" defTabSz="990600">
              <a:defRPr sz="2600" baseline="30000">
                <a:solidFill>
                  <a:schemeClr val="tx1"/>
                </a:solidFill>
                <a:latin typeface="Times New Roman" panose="02020603050405020304" pitchFamily="18" charset="0"/>
              </a:defRPr>
            </a:lvl5pPr>
            <a:lvl6pPr marL="2514600" indent="-228600" defTabSz="990600"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defTabSz="990600"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defTabSz="990600"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defTabSz="990600"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eaLnBrk="1" hangingPunct="1">
              <a:lnSpc>
                <a:spcPct val="85000"/>
              </a:lnSpc>
            </a:pPr>
            <a:r>
              <a:rPr lang="en-US" altLang="zh-CN" sz="2000" b="1" baseline="0">
                <a:solidFill>
                  <a:srgbClr val="CC0000"/>
                </a:solidFill>
                <a:latin typeface="Arial" panose="020B0604020202020204" pitchFamily="34" charset="0"/>
                <a:cs typeface="Arial" panose="020B0604020202020204" pitchFamily="34" charset="0"/>
              </a:rPr>
              <a:t>Upconversion</a:t>
            </a:r>
          </a:p>
        </p:txBody>
      </p:sp>
      <p:sp>
        <p:nvSpPr>
          <p:cNvPr id="108560" name="Text Box 6">
            <a:extLst>
              <a:ext uri="{FF2B5EF4-FFF2-40B4-BE49-F238E27FC236}">
                <a16:creationId xmlns:a16="http://schemas.microsoft.com/office/drawing/2014/main" id="{28221FD1-5A0A-484A-822A-B3AAADCF7D40}"/>
              </a:ext>
            </a:extLst>
          </p:cNvPr>
          <p:cNvSpPr txBox="1">
            <a:spLocks noChangeArrowheads="1"/>
          </p:cNvSpPr>
          <p:nvPr/>
        </p:nvSpPr>
        <p:spPr bwMode="auto">
          <a:xfrm>
            <a:off x="3733800" y="4953000"/>
            <a:ext cx="32004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90600">
              <a:defRPr sz="2600" baseline="30000">
                <a:solidFill>
                  <a:schemeClr val="tx1"/>
                </a:solidFill>
                <a:latin typeface="Times New Roman" panose="02020603050405020304" pitchFamily="18" charset="0"/>
              </a:defRPr>
            </a:lvl1pPr>
            <a:lvl2pPr marL="742950" indent="-285750" defTabSz="990600">
              <a:defRPr sz="2600" baseline="30000">
                <a:solidFill>
                  <a:schemeClr val="tx1"/>
                </a:solidFill>
                <a:latin typeface="Times New Roman" panose="02020603050405020304" pitchFamily="18" charset="0"/>
              </a:defRPr>
            </a:lvl2pPr>
            <a:lvl3pPr marL="1143000" indent="-228600" defTabSz="990600">
              <a:defRPr sz="2600" baseline="30000">
                <a:solidFill>
                  <a:schemeClr val="tx1"/>
                </a:solidFill>
                <a:latin typeface="Times New Roman" panose="02020603050405020304" pitchFamily="18" charset="0"/>
              </a:defRPr>
            </a:lvl3pPr>
            <a:lvl4pPr marL="1600200" indent="-228600" defTabSz="990600">
              <a:defRPr sz="2600" baseline="30000">
                <a:solidFill>
                  <a:schemeClr val="tx1"/>
                </a:solidFill>
                <a:latin typeface="Times New Roman" panose="02020603050405020304" pitchFamily="18" charset="0"/>
              </a:defRPr>
            </a:lvl4pPr>
            <a:lvl5pPr marL="2057400" indent="-228600" defTabSz="990600">
              <a:defRPr sz="2600" baseline="30000">
                <a:solidFill>
                  <a:schemeClr val="tx1"/>
                </a:solidFill>
                <a:latin typeface="Times New Roman" panose="02020603050405020304" pitchFamily="18" charset="0"/>
              </a:defRPr>
            </a:lvl5pPr>
            <a:lvl6pPr marL="2514600" indent="-228600" defTabSz="990600"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defTabSz="990600"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defTabSz="990600"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defTabSz="990600"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eaLnBrk="1" hangingPunct="1">
              <a:lnSpc>
                <a:spcPct val="85000"/>
              </a:lnSpc>
            </a:pPr>
            <a:r>
              <a:rPr lang="en-US" altLang="zh-CN" sz="2000" b="1" baseline="0">
                <a:solidFill>
                  <a:srgbClr val="CC0000"/>
                </a:solidFill>
                <a:latin typeface="Arial" panose="020B0604020202020204" pitchFamily="34" charset="0"/>
                <a:cs typeface="Arial" panose="020B0604020202020204" pitchFamily="34" charset="0"/>
              </a:rPr>
              <a:t>Persistent Luminescence</a:t>
            </a:r>
          </a:p>
        </p:txBody>
      </p:sp>
      <p:sp>
        <p:nvSpPr>
          <p:cNvPr id="21" name="Rectangle 1">
            <a:extLst>
              <a:ext uri="{FF2B5EF4-FFF2-40B4-BE49-F238E27FC236}">
                <a16:creationId xmlns:a16="http://schemas.microsoft.com/office/drawing/2014/main" id="{78DE35D4-411A-504A-8EA6-F8C4AEFCB46E}"/>
              </a:ext>
            </a:extLst>
          </p:cNvPr>
          <p:cNvSpPr>
            <a:spLocks noChangeArrowheads="1"/>
          </p:cNvSpPr>
          <p:nvPr/>
        </p:nvSpPr>
        <p:spPr bwMode="auto">
          <a:xfrm>
            <a:off x="903288" y="3155950"/>
            <a:ext cx="2392362"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400" b="1" baseline="0">
                <a:latin typeface="Arial" panose="020B0604020202020204" pitchFamily="34" charset="0"/>
                <a:cs typeface="Arial" panose="020B0604020202020204" pitchFamily="34" charset="0"/>
              </a:rPr>
              <a:t>A</a:t>
            </a:r>
            <a:r>
              <a:rPr lang="en-US" altLang="en-US" sz="1400" b="1" baseline="-25000">
                <a:latin typeface="Arial" panose="020B0604020202020204" pitchFamily="34" charset="0"/>
                <a:cs typeface="Arial" panose="020B0604020202020204" pitchFamily="34" charset="0"/>
              </a:rPr>
              <a:t>2</a:t>
            </a:r>
            <a:r>
              <a:rPr lang="en-US" altLang="en-US" sz="1400" b="1" baseline="0">
                <a:latin typeface="Arial" panose="020B0604020202020204" pitchFamily="34" charset="0"/>
                <a:cs typeface="Arial" panose="020B0604020202020204" pitchFamily="34" charset="0"/>
              </a:rPr>
              <a:t>M</a:t>
            </a:r>
            <a:r>
              <a:rPr lang="en-US" altLang="en-US" sz="1400" b="1" baseline="-25000">
                <a:latin typeface="Arial" panose="020B0604020202020204" pitchFamily="34" charset="0"/>
                <a:cs typeface="Arial" panose="020B0604020202020204" pitchFamily="34" charset="0"/>
              </a:rPr>
              <a:t>2</a:t>
            </a:r>
            <a:r>
              <a:rPr lang="en-US" altLang="en-US" sz="1400" b="1" baseline="0">
                <a:latin typeface="Arial" panose="020B0604020202020204" pitchFamily="34" charset="0"/>
                <a:cs typeface="Arial" panose="020B0604020202020204" pitchFamily="34" charset="0"/>
              </a:rPr>
              <a:t>O</a:t>
            </a:r>
            <a:r>
              <a:rPr lang="en-US" altLang="en-US" sz="1400" b="1" baseline="-25000">
                <a:latin typeface="Arial" panose="020B0604020202020204" pitchFamily="34" charset="0"/>
                <a:cs typeface="Arial" panose="020B0604020202020204" pitchFamily="34" charset="0"/>
              </a:rPr>
              <a:t>7</a:t>
            </a:r>
            <a:r>
              <a:rPr lang="en-US" altLang="en-US" sz="1400" b="1" baseline="0">
                <a:latin typeface="Arial" panose="020B0604020202020204" pitchFamily="34" charset="0"/>
                <a:cs typeface="Arial" panose="020B0604020202020204" pitchFamily="34" charset="0"/>
              </a:rPr>
              <a:t> NPs:</a:t>
            </a:r>
          </a:p>
          <a:p>
            <a:r>
              <a:rPr lang="en-US" altLang="en-US" sz="1400" baseline="0">
                <a:latin typeface="Arial" panose="020B0604020202020204" pitchFamily="34" charset="0"/>
                <a:cs typeface="Arial" panose="020B0604020202020204" pitchFamily="34" charset="0"/>
              </a:rPr>
              <a:t>Molten-salt synthesis</a:t>
            </a:r>
          </a:p>
          <a:p>
            <a:r>
              <a:rPr lang="en-US" altLang="en-US" sz="1400" baseline="0">
                <a:latin typeface="Arial" panose="020B0604020202020204" pitchFamily="34" charset="0"/>
                <a:cs typeface="Arial" panose="020B0604020202020204" pitchFamily="34" charset="0"/>
              </a:rPr>
              <a:t>6 Spectral tuning strategies</a:t>
            </a:r>
          </a:p>
          <a:p>
            <a:pPr eaLnBrk="1" hangingPunct="1">
              <a:lnSpc>
                <a:spcPct val="85000"/>
              </a:lnSpc>
            </a:pPr>
            <a:r>
              <a:rPr lang="en-US" altLang="zh-CN" sz="1400" baseline="0">
                <a:solidFill>
                  <a:srgbClr val="000000"/>
                </a:solidFill>
                <a:latin typeface="Arial" panose="020B0604020202020204" pitchFamily="34" charset="0"/>
                <a:ea typeface="ＭＳ Ｐゴシック" panose="020B0600070205080204" pitchFamily="34" charset="-128"/>
                <a:cs typeface="Arial" panose="020B0604020202020204" pitchFamily="34" charset="0"/>
              </a:rPr>
              <a:t>Warm white light</a:t>
            </a:r>
          </a:p>
          <a:p>
            <a:pPr eaLnBrk="1" hangingPunct="1">
              <a:lnSpc>
                <a:spcPct val="85000"/>
              </a:lnSpc>
            </a:pPr>
            <a:r>
              <a:rPr lang="en-US" altLang="zh-CN" sz="1400" baseline="0">
                <a:solidFill>
                  <a:srgbClr val="000000"/>
                </a:solidFill>
                <a:latin typeface="Arial" panose="020B0604020202020204" pitchFamily="34" charset="0"/>
                <a:ea typeface="ＭＳ Ｐゴシック" panose="020B0600070205080204" pitchFamily="34" charset="-128"/>
                <a:cs typeface="Arial" panose="020B0604020202020204" pitchFamily="34" charset="0"/>
              </a:rPr>
              <a:t>Luminescence thermometry</a:t>
            </a:r>
          </a:p>
          <a:p>
            <a:r>
              <a:rPr lang="en-US" altLang="en-US" sz="1400" baseline="0">
                <a:latin typeface="Arial" panose="020B0604020202020204" pitchFamily="34" charset="0"/>
                <a:cs typeface="Arial" panose="020B0604020202020204" pitchFamily="34" charset="0"/>
              </a:rPr>
              <a:t>Actinide Immobilization</a:t>
            </a:r>
          </a:p>
        </p:txBody>
      </p:sp>
      <p:sp>
        <p:nvSpPr>
          <p:cNvPr id="23" name="Rectangle 1">
            <a:extLst>
              <a:ext uri="{FF2B5EF4-FFF2-40B4-BE49-F238E27FC236}">
                <a16:creationId xmlns:a16="http://schemas.microsoft.com/office/drawing/2014/main" id="{9AFDA314-9010-0F4B-87EC-66DADDEC7711}"/>
              </a:ext>
            </a:extLst>
          </p:cNvPr>
          <p:cNvSpPr>
            <a:spLocks noChangeArrowheads="1"/>
          </p:cNvSpPr>
          <p:nvPr/>
        </p:nvSpPr>
        <p:spPr bwMode="auto">
          <a:xfrm>
            <a:off x="5586413" y="1163638"/>
            <a:ext cx="3657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1400" b="1" baseline="0">
                <a:solidFill>
                  <a:srgbClr val="000000"/>
                </a:solidFill>
                <a:latin typeface="Arial" panose="020B0604020202020204" pitchFamily="34" charset="0"/>
                <a:cs typeface="Arial" panose="020B0604020202020204" pitchFamily="34" charset="0"/>
              </a:rPr>
              <a:t>Er,Yb:La</a:t>
            </a:r>
            <a:r>
              <a:rPr lang="en-US" altLang="zh-CN" sz="1400" b="1" baseline="-25000">
                <a:solidFill>
                  <a:srgbClr val="000000"/>
                </a:solidFill>
                <a:latin typeface="Arial" panose="020B0604020202020204" pitchFamily="34" charset="0"/>
                <a:cs typeface="Arial" panose="020B0604020202020204" pitchFamily="34" charset="0"/>
              </a:rPr>
              <a:t>2</a:t>
            </a:r>
            <a:r>
              <a:rPr lang="en-US" altLang="zh-CN" sz="1400" b="1" baseline="0">
                <a:solidFill>
                  <a:srgbClr val="000000"/>
                </a:solidFill>
                <a:latin typeface="Arial" panose="020B0604020202020204" pitchFamily="34" charset="0"/>
                <a:cs typeface="Arial" panose="020B0604020202020204" pitchFamily="34" charset="0"/>
              </a:rPr>
              <a:t>Zr</a:t>
            </a:r>
            <a:r>
              <a:rPr lang="en-US" altLang="zh-CN" sz="1400" b="1" baseline="-25000">
                <a:solidFill>
                  <a:srgbClr val="000000"/>
                </a:solidFill>
                <a:latin typeface="Arial" panose="020B0604020202020204" pitchFamily="34" charset="0"/>
                <a:cs typeface="Arial" panose="020B0604020202020204" pitchFamily="34" charset="0"/>
              </a:rPr>
              <a:t>2</a:t>
            </a:r>
            <a:r>
              <a:rPr lang="en-US" altLang="zh-CN" sz="1400" b="1" baseline="0">
                <a:solidFill>
                  <a:srgbClr val="000000"/>
                </a:solidFill>
                <a:latin typeface="Arial" panose="020B0604020202020204" pitchFamily="34" charset="0"/>
                <a:cs typeface="Arial" panose="020B0604020202020204" pitchFamily="34" charset="0"/>
              </a:rPr>
              <a:t>O</a:t>
            </a:r>
            <a:r>
              <a:rPr lang="en-US" altLang="zh-CN" sz="1400" b="1" baseline="-25000">
                <a:solidFill>
                  <a:srgbClr val="000000"/>
                </a:solidFill>
                <a:latin typeface="Arial" panose="020B0604020202020204" pitchFamily="34" charset="0"/>
                <a:cs typeface="Arial" panose="020B0604020202020204" pitchFamily="34" charset="0"/>
              </a:rPr>
              <a:t>7</a:t>
            </a:r>
            <a:r>
              <a:rPr lang="en-US" altLang="zh-CN" sz="1400" b="1" baseline="0">
                <a:solidFill>
                  <a:srgbClr val="000000"/>
                </a:solidFill>
                <a:latin typeface="Arial" panose="020B0604020202020204" pitchFamily="34" charset="0"/>
                <a:cs typeface="Arial" panose="020B0604020202020204" pitchFamily="34" charset="0"/>
              </a:rPr>
              <a:t> NPs:</a:t>
            </a:r>
            <a:endParaRPr lang="en-US" altLang="en-US" sz="1400">
              <a:ea typeface="SimSun" panose="02010600030101010101" pitchFamily="2" charset="-122"/>
              <a:cs typeface="Arial" panose="020B0604020202020204" pitchFamily="34" charset="0"/>
            </a:endParaRPr>
          </a:p>
          <a:p>
            <a:r>
              <a:rPr lang="en-US" altLang="en-US" sz="1400" baseline="0">
                <a:latin typeface="Arial" panose="020B0604020202020204" pitchFamily="34" charset="0"/>
                <a:ea typeface="SimSun" panose="02010600030101010101" pitchFamily="2" charset="-122"/>
                <a:cs typeface="Arial" panose="020B0604020202020204" pitchFamily="34" charset="0"/>
              </a:rPr>
              <a:t>Li</a:t>
            </a:r>
            <a:r>
              <a:rPr lang="en-US" altLang="en-US" sz="1400">
                <a:latin typeface="Arial" panose="020B0604020202020204" pitchFamily="34" charset="0"/>
                <a:ea typeface="SimSun" panose="02010600030101010101" pitchFamily="2" charset="-122"/>
                <a:cs typeface="Arial" panose="020B0604020202020204" pitchFamily="34" charset="0"/>
              </a:rPr>
              <a:t>+</a:t>
            </a:r>
            <a:r>
              <a:rPr lang="en-US" altLang="en-US" sz="1400" baseline="0">
                <a:latin typeface="Arial" panose="020B0604020202020204" pitchFamily="34" charset="0"/>
                <a:ea typeface="SimSun" panose="02010600030101010101" pitchFamily="2" charset="-122"/>
                <a:cs typeface="Arial" panose="020B0604020202020204" pitchFamily="34" charset="0"/>
              </a:rPr>
              <a:t>-co-doping</a:t>
            </a:r>
          </a:p>
          <a:p>
            <a:r>
              <a:rPr lang="en-US" altLang="en-US" sz="1400" baseline="0">
                <a:latin typeface="Arial" panose="020B0604020202020204" pitchFamily="34" charset="0"/>
                <a:ea typeface="SimSun" panose="02010600030101010101" pitchFamily="2" charset="-122"/>
                <a:cs typeface="Arial" panose="020B0604020202020204" pitchFamily="34" charset="0"/>
              </a:rPr>
              <a:t>Phase-transition induced UC enhancement</a:t>
            </a:r>
          </a:p>
          <a:p>
            <a:r>
              <a:rPr lang="en-US" altLang="en-US" sz="1400" b="1" baseline="0">
                <a:latin typeface="Arial" panose="020B0604020202020204" pitchFamily="34" charset="0"/>
                <a:ea typeface="SimSun" panose="02010600030101010101" pitchFamily="2" charset="-122"/>
                <a:cs typeface="Arial" panose="020B0604020202020204" pitchFamily="34" charset="0"/>
              </a:rPr>
              <a:t>Cr,</a:t>
            </a:r>
            <a:r>
              <a:rPr lang="en-US" altLang="zh-CN" sz="1400" b="1" baseline="0">
                <a:solidFill>
                  <a:srgbClr val="000000"/>
                </a:solidFill>
                <a:latin typeface="Arial" panose="020B0604020202020204" pitchFamily="34" charset="0"/>
                <a:cs typeface="Arial" panose="020B0604020202020204" pitchFamily="34" charset="0"/>
              </a:rPr>
              <a:t>Er,Yb</a:t>
            </a:r>
            <a:r>
              <a:rPr lang="en-US" altLang="en-US" sz="1400" b="1" baseline="0">
                <a:latin typeface="Arial" panose="020B0604020202020204" pitchFamily="34" charset="0"/>
                <a:ea typeface="SimSun" panose="02010600030101010101" pitchFamily="2" charset="-122"/>
                <a:cs typeface="Arial" panose="020B0604020202020204" pitchFamily="34" charset="0"/>
              </a:rPr>
              <a:t>:ZnGa</a:t>
            </a:r>
            <a:r>
              <a:rPr lang="en-US" altLang="en-US" sz="1400" b="1" baseline="-25000">
                <a:latin typeface="Arial" panose="020B0604020202020204" pitchFamily="34" charset="0"/>
                <a:ea typeface="SimSun" panose="02010600030101010101" pitchFamily="2" charset="-122"/>
                <a:cs typeface="Arial" panose="020B0604020202020204" pitchFamily="34" charset="0"/>
              </a:rPr>
              <a:t>2</a:t>
            </a:r>
            <a:r>
              <a:rPr lang="en-US" altLang="en-US" sz="1400" b="1" baseline="0">
                <a:latin typeface="Arial" panose="020B0604020202020204" pitchFamily="34" charset="0"/>
                <a:ea typeface="SimSun" panose="02010600030101010101" pitchFamily="2" charset="-122"/>
                <a:cs typeface="Arial" panose="020B0604020202020204" pitchFamily="34" charset="0"/>
              </a:rPr>
              <a:t>O</a:t>
            </a:r>
            <a:r>
              <a:rPr lang="en-US" altLang="en-US" sz="1400" b="1" baseline="-25000">
                <a:latin typeface="Arial" panose="020B0604020202020204" pitchFamily="34" charset="0"/>
                <a:ea typeface="SimSun" panose="02010600030101010101" pitchFamily="2" charset="-122"/>
                <a:cs typeface="Arial" panose="020B0604020202020204" pitchFamily="34" charset="0"/>
              </a:rPr>
              <a:t>4</a:t>
            </a:r>
            <a:r>
              <a:rPr lang="en-US" altLang="en-US" sz="1400" b="1" baseline="0">
                <a:latin typeface="Arial" panose="020B0604020202020204" pitchFamily="34" charset="0"/>
                <a:ea typeface="SimSun" panose="02010600030101010101" pitchFamily="2" charset="-122"/>
                <a:cs typeface="Arial" panose="020B0604020202020204" pitchFamily="34" charset="0"/>
              </a:rPr>
              <a:t> NPs:</a:t>
            </a:r>
          </a:p>
          <a:p>
            <a:r>
              <a:rPr lang="en-US" altLang="en-US" sz="1400" baseline="0">
                <a:latin typeface="Arial" panose="020B0604020202020204" pitchFamily="34" charset="0"/>
                <a:ea typeface="SimSun" panose="02010600030101010101" pitchFamily="2" charset="-122"/>
                <a:cs typeface="Arial" panose="020B0604020202020204" pitchFamily="34" charset="0"/>
              </a:rPr>
              <a:t>Thermal-treatment induced even distribution</a:t>
            </a:r>
          </a:p>
          <a:p>
            <a:r>
              <a:rPr lang="en-US" altLang="en-US" sz="1400" baseline="0">
                <a:latin typeface="Arial" panose="020B0604020202020204" pitchFamily="34" charset="0"/>
                <a:ea typeface="SimSun" panose="02010600030101010101" pitchFamily="2" charset="-122"/>
                <a:cs typeface="Arial" panose="020B0604020202020204" pitchFamily="34" charset="0"/>
              </a:rPr>
              <a:t>Singular red emission</a:t>
            </a:r>
          </a:p>
        </p:txBody>
      </p:sp>
      <p:sp>
        <p:nvSpPr>
          <p:cNvPr id="24" name="Rectangle 1">
            <a:extLst>
              <a:ext uri="{FF2B5EF4-FFF2-40B4-BE49-F238E27FC236}">
                <a16:creationId xmlns:a16="http://schemas.microsoft.com/office/drawing/2014/main" id="{ACC300DC-4906-7B45-89D3-0CB5D630D1F4}"/>
              </a:ext>
            </a:extLst>
          </p:cNvPr>
          <p:cNvSpPr>
            <a:spLocks noChangeArrowheads="1"/>
          </p:cNvSpPr>
          <p:nvPr/>
        </p:nvSpPr>
        <p:spPr bwMode="auto">
          <a:xfrm>
            <a:off x="4737100" y="5235575"/>
            <a:ext cx="205581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400" b="1" baseline="0">
                <a:latin typeface="Arial" panose="020B0604020202020204" pitchFamily="34" charset="0"/>
                <a:cs typeface="Arial" panose="020B0604020202020204" pitchFamily="34" charset="0"/>
              </a:rPr>
              <a:t>Cr:ZnGa</a:t>
            </a:r>
            <a:r>
              <a:rPr lang="en-US" altLang="en-US" sz="1400" b="1" baseline="-25000">
                <a:latin typeface="Arial" panose="020B0604020202020204" pitchFamily="34" charset="0"/>
                <a:cs typeface="Arial" panose="020B0604020202020204" pitchFamily="34" charset="0"/>
              </a:rPr>
              <a:t>2</a:t>
            </a:r>
            <a:r>
              <a:rPr lang="en-US" altLang="en-US" sz="1400" b="1" baseline="0">
                <a:latin typeface="Arial" panose="020B0604020202020204" pitchFamily="34" charset="0"/>
                <a:cs typeface="Arial" panose="020B0604020202020204" pitchFamily="34" charset="0"/>
              </a:rPr>
              <a:t>O</a:t>
            </a:r>
            <a:r>
              <a:rPr lang="en-US" altLang="en-US" sz="1400" b="1" baseline="-25000">
                <a:latin typeface="Arial" panose="020B0604020202020204" pitchFamily="34" charset="0"/>
                <a:cs typeface="Arial" panose="020B0604020202020204" pitchFamily="34" charset="0"/>
              </a:rPr>
              <a:t>4</a:t>
            </a:r>
            <a:r>
              <a:rPr lang="en-US" altLang="en-US" sz="1400" b="1" baseline="0">
                <a:latin typeface="Arial" panose="020B0604020202020204" pitchFamily="34" charset="0"/>
                <a:cs typeface="Arial" panose="020B0604020202020204" pitchFamily="34" charset="0"/>
              </a:rPr>
              <a:t> NPs:</a:t>
            </a:r>
          </a:p>
          <a:p>
            <a:r>
              <a:rPr lang="en-US" altLang="en-US" sz="1400" baseline="0">
                <a:latin typeface="Arial" panose="020B0604020202020204" pitchFamily="34" charset="0"/>
                <a:cs typeface="Arial" panose="020B0604020202020204" pitchFamily="34" charset="0"/>
              </a:rPr>
              <a:t>Bi-phasic synthesis</a:t>
            </a:r>
          </a:p>
          <a:p>
            <a:r>
              <a:rPr lang="en-US" altLang="en-US" sz="1400" baseline="0">
                <a:latin typeface="Arial" panose="020B0604020202020204" pitchFamily="34" charset="0"/>
                <a:cs typeface="Arial" panose="020B0604020202020204" pitchFamily="34" charset="0"/>
              </a:rPr>
              <a:t>Hydrothermal synthesis</a:t>
            </a:r>
          </a:p>
          <a:p>
            <a:r>
              <a:rPr lang="en-US" altLang="en-US" sz="1400" baseline="0">
                <a:latin typeface="Arial" panose="020B0604020202020204" pitchFamily="34" charset="0"/>
                <a:cs typeface="Arial" panose="020B0604020202020204" pitchFamily="34" charset="0"/>
              </a:rPr>
              <a:t>Smallest particles</a:t>
            </a:r>
          </a:p>
          <a:p>
            <a:r>
              <a:rPr lang="en-US" altLang="en-US" sz="1400" baseline="0">
                <a:latin typeface="Arial" panose="020B0604020202020204" pitchFamily="34" charset="0"/>
                <a:cs typeface="Arial" panose="020B0604020202020204" pitchFamily="34" charset="0"/>
              </a:rPr>
              <a:t>Red persistent PL</a:t>
            </a:r>
          </a:p>
          <a:p>
            <a:r>
              <a:rPr lang="en-US" altLang="en-US" sz="1400" baseline="0">
                <a:latin typeface="Arial" panose="020B0604020202020204" pitchFamily="34" charset="0"/>
                <a:cs typeface="Arial" panose="020B0604020202020204" pitchFamily="34" charset="0"/>
              </a:rPr>
              <a:t>Bioimaging</a:t>
            </a:r>
          </a:p>
        </p:txBody>
      </p:sp>
      <p:sp>
        <p:nvSpPr>
          <p:cNvPr id="108566" name="Text Box 6">
            <a:extLst>
              <a:ext uri="{FF2B5EF4-FFF2-40B4-BE49-F238E27FC236}">
                <a16:creationId xmlns:a16="http://schemas.microsoft.com/office/drawing/2014/main" id="{E8DF6043-70BD-4B40-9CCC-1D2579A791E6}"/>
              </a:ext>
            </a:extLst>
          </p:cNvPr>
          <p:cNvSpPr txBox="1">
            <a:spLocks noChangeArrowheads="1"/>
          </p:cNvSpPr>
          <p:nvPr/>
        </p:nvSpPr>
        <p:spPr bwMode="auto">
          <a:xfrm>
            <a:off x="990600" y="2646363"/>
            <a:ext cx="22161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90600">
              <a:spcBef>
                <a:spcPct val="20000"/>
              </a:spcBef>
              <a:buFont typeface="Arial" panose="020B0604020202020204" pitchFamily="34" charset="0"/>
              <a:buChar char="•"/>
              <a:defRPr sz="3500">
                <a:solidFill>
                  <a:schemeClr val="tx1"/>
                </a:solidFill>
                <a:latin typeface="Calibri" panose="020F0502020204030204" pitchFamily="34" charset="0"/>
              </a:defRPr>
            </a:lvl1pPr>
            <a:lvl2pPr marL="742950" indent="-285750" defTabSz="990600">
              <a:spcBef>
                <a:spcPct val="20000"/>
              </a:spcBef>
              <a:buFont typeface="Arial" panose="020B0604020202020204" pitchFamily="34" charset="0"/>
              <a:buChar char="–"/>
              <a:defRPr sz="3000">
                <a:solidFill>
                  <a:schemeClr val="tx1"/>
                </a:solidFill>
                <a:latin typeface="Calibri" panose="020F0502020204030204" pitchFamily="34" charset="0"/>
              </a:defRPr>
            </a:lvl2pPr>
            <a:lvl3pPr marL="1143000" indent="-228600" defTabSz="990600">
              <a:spcBef>
                <a:spcPct val="20000"/>
              </a:spcBef>
              <a:buFont typeface="Arial" panose="020B0604020202020204" pitchFamily="34" charset="0"/>
              <a:buChar char="•"/>
              <a:defRPr sz="2600">
                <a:solidFill>
                  <a:schemeClr val="tx1"/>
                </a:solidFill>
                <a:latin typeface="Calibri" panose="020F0502020204030204" pitchFamily="34" charset="0"/>
              </a:defRPr>
            </a:lvl3pPr>
            <a:lvl4pPr marL="1600200" indent="-228600" defTabSz="990600">
              <a:spcBef>
                <a:spcPct val="20000"/>
              </a:spcBef>
              <a:buFont typeface="Arial" panose="020B0604020202020204" pitchFamily="34" charset="0"/>
              <a:buChar char="–"/>
              <a:defRPr sz="2200">
                <a:solidFill>
                  <a:schemeClr val="tx1"/>
                </a:solidFill>
                <a:latin typeface="Calibri" panose="020F0502020204030204" pitchFamily="34" charset="0"/>
              </a:defRPr>
            </a:lvl4pPr>
            <a:lvl5pPr marL="2057400" indent="-228600" defTabSz="990600">
              <a:spcBef>
                <a:spcPct val="20000"/>
              </a:spcBef>
              <a:buFont typeface="Arial" panose="020B0604020202020204" pitchFamily="34" charset="0"/>
              <a:buChar char="»"/>
              <a:defRPr sz="2200">
                <a:solidFill>
                  <a:schemeClr val="tx1"/>
                </a:solidFill>
                <a:latin typeface="Calibri" panose="020F0502020204030204" pitchFamily="34" charset="0"/>
              </a:defRPr>
            </a:lvl5pPr>
            <a:lvl6pPr marL="2514600" indent="-228600" defTabSz="990600"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6pPr>
            <a:lvl7pPr marL="2971800" indent="-228600" defTabSz="990600"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7pPr>
            <a:lvl8pPr marL="3429000" indent="-228600" defTabSz="990600"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8pPr>
            <a:lvl9pPr marL="3886200" indent="-228600" defTabSz="990600"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9pPr>
          </a:lstStyle>
          <a:p>
            <a:pPr eaLnBrk="1" hangingPunct="1">
              <a:lnSpc>
                <a:spcPct val="85000"/>
              </a:lnSpc>
              <a:spcBef>
                <a:spcPct val="0"/>
              </a:spcBef>
              <a:buFontTx/>
              <a:buNone/>
            </a:pPr>
            <a:r>
              <a:rPr lang="en-US" altLang="zh-CN" sz="2000" b="1" baseline="0">
                <a:solidFill>
                  <a:srgbClr val="CC0000"/>
                </a:solidFill>
                <a:latin typeface="Arial" panose="020B0604020202020204" pitchFamily="34" charset="0"/>
                <a:cs typeface="Arial" panose="020B0604020202020204" pitchFamily="34" charset="0"/>
              </a:rPr>
              <a:t>Photo- &amp; Radio-Luminescence</a:t>
            </a:r>
          </a:p>
        </p:txBody>
      </p:sp>
      <p:pic>
        <p:nvPicPr>
          <p:cNvPr id="4" name="Picture 3">
            <a:extLst>
              <a:ext uri="{FF2B5EF4-FFF2-40B4-BE49-F238E27FC236}">
                <a16:creationId xmlns:a16="http://schemas.microsoft.com/office/drawing/2014/main" id="{D041A670-1CA3-CE4B-98F6-F32EE729F2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762000"/>
            <a:ext cx="252888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close up of a logo&#10;&#10;Description automatically generated">
            <a:extLst>
              <a:ext uri="{FF2B5EF4-FFF2-40B4-BE49-F238E27FC236}">
                <a16:creationId xmlns:a16="http://schemas.microsoft.com/office/drawing/2014/main" id="{0625423A-8D99-724D-80B5-81039DE170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4648200"/>
            <a:ext cx="252888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icture containing display&#10;&#10;Description automatically generated">
            <a:extLst>
              <a:ext uri="{FF2B5EF4-FFF2-40B4-BE49-F238E27FC236}">
                <a16:creationId xmlns:a16="http://schemas.microsoft.com/office/drawing/2014/main" id="{75860D11-96FD-AF47-97A6-57159FDB7D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4473575"/>
            <a:ext cx="2057400"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856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856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855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59" grpId="0"/>
      <p:bldP spid="108560" grpId="0"/>
      <p:bldP spid="21" grpId="0"/>
      <p:bldP spid="23" grpId="0"/>
      <p:bldP spid="24" grpId="0"/>
      <p:bldP spid="10856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a:extLst>
              <a:ext uri="{FF2B5EF4-FFF2-40B4-BE49-F238E27FC236}">
                <a16:creationId xmlns:a16="http://schemas.microsoft.com/office/drawing/2014/main" id="{E08F2358-1A89-1F40-9BCE-F877ADD45CCE}"/>
              </a:ext>
            </a:extLst>
          </p:cNvPr>
          <p:cNvSpPr>
            <a:spLocks noChangeArrowheads="1"/>
          </p:cNvSpPr>
          <p:nvPr/>
        </p:nvSpPr>
        <p:spPr bwMode="auto">
          <a:xfrm>
            <a:off x="0" y="0"/>
            <a:ext cx="3444875" cy="7315200"/>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5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3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6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2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2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9pPr>
          </a:lstStyle>
          <a:p>
            <a:pPr>
              <a:spcBef>
                <a:spcPct val="0"/>
              </a:spcBef>
              <a:buFontTx/>
              <a:buNone/>
            </a:pPr>
            <a:endParaRPr lang="en-US" altLang="en-US" sz="2600">
              <a:solidFill>
                <a:srgbClr val="000000"/>
              </a:solidFill>
              <a:latin typeface="Times New Roman" panose="02020603050405020304" pitchFamily="18" charset="0"/>
              <a:cs typeface="Arial" panose="020B0604020202020204" pitchFamily="34" charset="0"/>
            </a:endParaRPr>
          </a:p>
        </p:txBody>
      </p:sp>
      <p:sp>
        <p:nvSpPr>
          <p:cNvPr id="179202" name="Rectangle 3">
            <a:extLst>
              <a:ext uri="{FF2B5EF4-FFF2-40B4-BE49-F238E27FC236}">
                <a16:creationId xmlns:a16="http://schemas.microsoft.com/office/drawing/2014/main" id="{36D3E09C-4540-C34D-A504-3EE47428F52C}"/>
              </a:ext>
            </a:extLst>
          </p:cNvPr>
          <p:cNvSpPr>
            <a:spLocks noChangeArrowheads="1"/>
          </p:cNvSpPr>
          <p:nvPr/>
        </p:nvSpPr>
        <p:spPr bwMode="auto">
          <a:xfrm>
            <a:off x="3444875" y="0"/>
            <a:ext cx="6613525" cy="7315200"/>
          </a:xfrm>
          <a:prstGeom prst="rect">
            <a:avLst/>
          </a:prstGeom>
          <a:gradFill rotWithShape="1">
            <a:gsLst>
              <a:gs pos="0">
                <a:srgbClr val="C0C0C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5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3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6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2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2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defRPr>
            </a:lvl9pPr>
          </a:lstStyle>
          <a:p>
            <a:pPr>
              <a:spcBef>
                <a:spcPct val="0"/>
              </a:spcBef>
              <a:buFontTx/>
              <a:buNone/>
            </a:pPr>
            <a:endParaRPr lang="en-US" altLang="en-US" sz="2600">
              <a:solidFill>
                <a:srgbClr val="000000"/>
              </a:solidFill>
              <a:latin typeface="Times New Roman" panose="02020603050405020304" pitchFamily="18" charset="0"/>
              <a:cs typeface="Arial" panose="020B0604020202020204" pitchFamily="34" charset="0"/>
            </a:endParaRPr>
          </a:p>
        </p:txBody>
      </p:sp>
      <p:sp>
        <p:nvSpPr>
          <p:cNvPr id="179203" name="Rectangle 4">
            <a:extLst>
              <a:ext uri="{FF2B5EF4-FFF2-40B4-BE49-F238E27FC236}">
                <a16:creationId xmlns:a16="http://schemas.microsoft.com/office/drawing/2014/main" id="{8117B2DD-1AB1-894A-83C4-E6E7CA495E36}"/>
              </a:ext>
            </a:extLst>
          </p:cNvPr>
          <p:cNvSpPr>
            <a:spLocks noGrp="1"/>
          </p:cNvSpPr>
          <p:nvPr>
            <p:ph type="ctrTitle"/>
          </p:nvPr>
        </p:nvSpPr>
        <p:spPr>
          <a:xfrm>
            <a:off x="106363" y="1752600"/>
            <a:ext cx="9782175" cy="3276600"/>
          </a:xfrm>
        </p:spPr>
        <p:txBody>
          <a:bodyPr/>
          <a:lstStyle/>
          <a:p>
            <a:pPr>
              <a:spcBef>
                <a:spcPct val="50000"/>
              </a:spcBef>
            </a:pPr>
            <a:r>
              <a:rPr lang="en-US" altLang="en-US" sz="5800" b="1">
                <a:solidFill>
                  <a:srgbClr val="FF0000"/>
                </a:solidFill>
                <a:latin typeface="Garamond" panose="02020404030301010803" pitchFamily="18" charset="0"/>
              </a:rPr>
              <a:t>Thank you for your attention!</a:t>
            </a:r>
            <a:br>
              <a:rPr lang="en-US" altLang="en-US" sz="5800" b="1">
                <a:solidFill>
                  <a:srgbClr val="FF0000"/>
                </a:solidFill>
                <a:latin typeface="Garamond" panose="02020404030301010803" pitchFamily="18" charset="0"/>
              </a:rPr>
            </a:br>
            <a:br>
              <a:rPr lang="en-US" altLang="en-US" sz="5800" b="1">
                <a:solidFill>
                  <a:srgbClr val="FF0000"/>
                </a:solidFill>
                <a:latin typeface="Garamond" panose="02020404030301010803" pitchFamily="18" charset="0"/>
              </a:rPr>
            </a:br>
            <a:r>
              <a:rPr lang="en-US" altLang="en-US" sz="5800" b="1">
                <a:solidFill>
                  <a:srgbClr val="0000FF"/>
                </a:solidFill>
                <a:latin typeface="Garamond" panose="02020404030301010803" pitchFamily="18" charset="0"/>
              </a:rPr>
              <a:t>Any questions/comments?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a:extLst>
              <a:ext uri="{FF2B5EF4-FFF2-40B4-BE49-F238E27FC236}">
                <a16:creationId xmlns:a16="http://schemas.microsoft.com/office/drawing/2014/main" id="{699DBA5D-B3D6-9E46-BB1D-5988E7D1289C}"/>
              </a:ext>
            </a:extLst>
          </p:cNvPr>
          <p:cNvSpPr>
            <a:spLocks noGrp="1"/>
          </p:cNvSpPr>
          <p:nvPr>
            <p:ph type="title"/>
          </p:nvPr>
        </p:nvSpPr>
        <p:spPr/>
        <p:txBody>
          <a:bodyPr/>
          <a:lstStyle/>
          <a:p>
            <a:pPr algn="l"/>
            <a:r>
              <a:rPr lang="en-US" altLang="en-US" sz="2800"/>
              <a:t>Introductions</a:t>
            </a:r>
          </a:p>
        </p:txBody>
      </p:sp>
      <p:sp>
        <p:nvSpPr>
          <p:cNvPr id="107522" name="Content Placeholder 2">
            <a:extLst>
              <a:ext uri="{FF2B5EF4-FFF2-40B4-BE49-F238E27FC236}">
                <a16:creationId xmlns:a16="http://schemas.microsoft.com/office/drawing/2014/main" id="{E46C7AE2-0527-FF4D-A925-1F60CF5A104E}"/>
              </a:ext>
            </a:extLst>
          </p:cNvPr>
          <p:cNvSpPr>
            <a:spLocks noGrp="1"/>
          </p:cNvSpPr>
          <p:nvPr>
            <p:ph idx="1"/>
          </p:nvPr>
        </p:nvSpPr>
        <p:spPr/>
        <p:txBody>
          <a:bodyPr/>
          <a:lstStyle/>
          <a:p>
            <a:pPr marL="0" indent="0">
              <a:buFont typeface="Arial" panose="020B0604020202020204" pitchFamily="34" charset="0"/>
              <a:buNone/>
            </a:pPr>
            <a:r>
              <a:rPr lang="en-US" altLang="en-US"/>
              <a:t>Presenter</a:t>
            </a:r>
          </a:p>
          <a:p>
            <a:pPr marL="0" indent="0">
              <a:buFont typeface="Arial" panose="020B0604020202020204" pitchFamily="34" charset="0"/>
              <a:buNone/>
            </a:pPr>
            <a:endParaRPr lang="en-US" altLang="en-US"/>
          </a:p>
          <a:p>
            <a:pPr marL="0" indent="0">
              <a:buFont typeface="Arial" panose="020B0604020202020204" pitchFamily="34" charset="0"/>
              <a:buNone/>
            </a:pPr>
            <a:endParaRPr lang="en-US" altLang="en-US"/>
          </a:p>
        </p:txBody>
      </p:sp>
      <p:sp>
        <p:nvSpPr>
          <p:cNvPr id="107523" name="Slide Number Placeholder 3">
            <a:extLst>
              <a:ext uri="{FF2B5EF4-FFF2-40B4-BE49-F238E27FC236}">
                <a16:creationId xmlns:a16="http://schemas.microsoft.com/office/drawing/2014/main" id="{A60FB723-F7D2-B147-85BF-CE36A55E8B8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88BBBDE4-A86E-9B4F-A980-FBFB53582260}" type="slidenum">
              <a:rPr lang="en-US" altLang="en-US" smtClean="0"/>
              <a:pPr/>
              <a:t>5</a:t>
            </a:fld>
            <a:endParaRPr lang="en-US" altLang="en-US"/>
          </a:p>
        </p:txBody>
      </p:sp>
      <p:sp>
        <p:nvSpPr>
          <p:cNvPr id="6" name="TextBox 5">
            <a:extLst>
              <a:ext uri="{FF2B5EF4-FFF2-40B4-BE49-F238E27FC236}">
                <a16:creationId xmlns:a16="http://schemas.microsoft.com/office/drawing/2014/main" id="{6311504F-ACB4-164A-8954-E24C593C2FF8}"/>
              </a:ext>
            </a:extLst>
          </p:cNvPr>
          <p:cNvSpPr txBox="1"/>
          <p:nvPr/>
        </p:nvSpPr>
        <p:spPr>
          <a:xfrm>
            <a:off x="3646488" y="3162300"/>
            <a:ext cx="3767137" cy="1527175"/>
          </a:xfrm>
          <a:prstGeom prst="rect">
            <a:avLst/>
          </a:prstGeom>
          <a:noFill/>
        </p:spPr>
        <p:txBody>
          <a:bodyPr>
            <a:spAutoFit/>
          </a:bodyPr>
          <a:lstStyle/>
          <a:p>
            <a:pPr>
              <a:defRPr/>
            </a:pPr>
            <a:r>
              <a:rPr lang="en-US" sz="2000" b="1" baseline="0" dirty="0" err="1">
                <a:latin typeface="+mn-lt"/>
              </a:rPr>
              <a:t>Yuanbing</a:t>
            </a:r>
            <a:r>
              <a:rPr lang="en-US" sz="2000" b="1" baseline="0" dirty="0">
                <a:latin typeface="+mn-lt"/>
              </a:rPr>
              <a:t> Mao, PhD</a:t>
            </a:r>
            <a:endParaRPr lang="en-US" sz="2000" baseline="0" dirty="0">
              <a:latin typeface="+mn-lt"/>
            </a:endParaRPr>
          </a:p>
          <a:p>
            <a:pPr>
              <a:defRPr/>
            </a:pPr>
            <a:r>
              <a:rPr lang="en-US" sz="2000" b="1" baseline="0" dirty="0">
                <a:latin typeface="+mn-lt"/>
              </a:rPr>
              <a:t>Professor and Chair </a:t>
            </a:r>
            <a:endParaRPr lang="en-US" sz="2000" baseline="0" dirty="0">
              <a:latin typeface="+mn-lt"/>
            </a:endParaRPr>
          </a:p>
          <a:p>
            <a:pPr>
              <a:defRPr/>
            </a:pPr>
            <a:r>
              <a:rPr lang="en-US" sz="2000" b="1" baseline="0" dirty="0">
                <a:latin typeface="+mn-lt"/>
              </a:rPr>
              <a:t>Department of Chemistry </a:t>
            </a:r>
            <a:endParaRPr lang="en-US" sz="2000" baseline="0" dirty="0">
              <a:latin typeface="+mn-lt"/>
            </a:endParaRPr>
          </a:p>
          <a:p>
            <a:pPr>
              <a:defRPr/>
            </a:pPr>
            <a:r>
              <a:rPr lang="en-US" sz="2000" b="1" baseline="0" dirty="0">
                <a:latin typeface="+mn-lt"/>
              </a:rPr>
              <a:t>Illinois Tech</a:t>
            </a:r>
            <a:endParaRPr lang="en-US" sz="2000" baseline="0" dirty="0">
              <a:latin typeface="+mn-lt"/>
            </a:endParaRPr>
          </a:p>
          <a:p>
            <a:pPr>
              <a:defRPr/>
            </a:pPr>
            <a:endParaRPr lang="en-US" sz="1980" dirty="0"/>
          </a:p>
        </p:txBody>
      </p:sp>
      <p:sp>
        <p:nvSpPr>
          <p:cNvPr id="107525" name="Rectangle 2">
            <a:extLst>
              <a:ext uri="{FF2B5EF4-FFF2-40B4-BE49-F238E27FC236}">
                <a16:creationId xmlns:a16="http://schemas.microsoft.com/office/drawing/2014/main" id="{8C733EE7-F369-A44A-82C4-DCB2AC905739}"/>
              </a:ext>
            </a:extLst>
          </p:cNvPr>
          <p:cNvSpPr>
            <a:spLocks noChangeArrowheads="1"/>
          </p:cNvSpPr>
          <p:nvPr/>
        </p:nvSpPr>
        <p:spPr bwMode="auto">
          <a:xfrm>
            <a:off x="677863" y="2509838"/>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ltLang="en-US"/>
          </a:p>
        </p:txBody>
      </p:sp>
      <p:pic>
        <p:nvPicPr>
          <p:cNvPr id="107526" name="Picture 1" descr="Yuanbing Mao">
            <a:extLst>
              <a:ext uri="{FF2B5EF4-FFF2-40B4-BE49-F238E27FC236}">
                <a16:creationId xmlns:a16="http://schemas.microsoft.com/office/drawing/2014/main" id="{82790B98-69B3-6C4C-84CC-66EC39E8E3E8}"/>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677863" y="2509838"/>
            <a:ext cx="2794000"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7" name="Picture 8">
            <a:extLst>
              <a:ext uri="{FF2B5EF4-FFF2-40B4-BE49-F238E27FC236}">
                <a16:creationId xmlns:a16="http://schemas.microsoft.com/office/drawing/2014/main" id="{F84EE930-A2EE-CE4A-BB42-74BC81F885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2413" y="4445000"/>
            <a:ext cx="3146425"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162">
            <a:extLst>
              <a:ext uri="{FF2B5EF4-FFF2-40B4-BE49-F238E27FC236}">
                <a16:creationId xmlns:a16="http://schemas.microsoft.com/office/drawing/2014/main" id="{F680FDF4-3901-554A-BE96-D1AFA9598991}"/>
              </a:ext>
            </a:extLst>
          </p:cNvPr>
          <p:cNvSpPr>
            <a:spLocks noChangeArrowheads="1"/>
          </p:cNvSpPr>
          <p:nvPr/>
        </p:nvSpPr>
        <p:spPr bwMode="auto">
          <a:xfrm>
            <a:off x="0" y="0"/>
            <a:ext cx="10058400" cy="639763"/>
          </a:xfrm>
          <a:prstGeom prst="rect">
            <a:avLst/>
          </a:prstGeom>
          <a:gradFill rotWithShape="1">
            <a:gsLst>
              <a:gs pos="0">
                <a:srgbClr val="0066FF"/>
              </a:gs>
              <a:gs pos="100000">
                <a:srgbClr val="92D05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171" tIns="45583" rIns="91171" bIns="45583" anchor="ctr"/>
          <a:lstStyle>
            <a:lvl1pPr>
              <a:defRPr sz="2600" baseline="30000">
                <a:solidFill>
                  <a:schemeClr val="tx1"/>
                </a:solidFill>
                <a:latin typeface="Times New Roman" panose="02020603050405020304" pitchFamily="18" charset="0"/>
              </a:defRPr>
            </a:lvl1pPr>
            <a:lvl2pPr marL="742950" indent="-285750">
              <a:defRPr sz="2600" baseline="30000">
                <a:solidFill>
                  <a:schemeClr val="tx1"/>
                </a:solidFill>
                <a:latin typeface="Times New Roman" panose="02020603050405020304" pitchFamily="18" charset="0"/>
              </a:defRPr>
            </a:lvl2pPr>
            <a:lvl3pPr marL="1143000" indent="-228600">
              <a:defRPr sz="2600" baseline="30000">
                <a:solidFill>
                  <a:schemeClr val="tx1"/>
                </a:solidFill>
                <a:latin typeface="Times New Roman" panose="02020603050405020304" pitchFamily="18" charset="0"/>
              </a:defRPr>
            </a:lvl3pPr>
            <a:lvl4pPr marL="1600200" indent="-228600">
              <a:defRPr sz="2600" baseline="30000">
                <a:solidFill>
                  <a:schemeClr val="tx1"/>
                </a:solidFill>
                <a:latin typeface="Times New Roman" panose="02020603050405020304" pitchFamily="18" charset="0"/>
              </a:defRPr>
            </a:lvl4pPr>
            <a:lvl5pPr marL="2057400" indent="-228600">
              <a:defRPr sz="2600" baseline="3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eaLnBrk="1" hangingPunct="1"/>
            <a:endParaRPr lang="en-US" altLang="en-US">
              <a:solidFill>
                <a:srgbClr val="000000"/>
              </a:solidFill>
              <a:cs typeface="Arial" panose="020B0604020202020204" pitchFamily="34" charset="0"/>
            </a:endParaRPr>
          </a:p>
        </p:txBody>
      </p:sp>
      <p:sp>
        <p:nvSpPr>
          <p:cNvPr id="108546" name="Text Box 12">
            <a:extLst>
              <a:ext uri="{FF2B5EF4-FFF2-40B4-BE49-F238E27FC236}">
                <a16:creationId xmlns:a16="http://schemas.microsoft.com/office/drawing/2014/main" id="{8C4D42ED-7BFE-3C43-8D42-7822F95A994E}"/>
              </a:ext>
            </a:extLst>
          </p:cNvPr>
          <p:cNvSpPr txBox="1">
            <a:spLocks noChangeArrowheads="1"/>
          </p:cNvSpPr>
          <p:nvPr/>
        </p:nvSpPr>
        <p:spPr bwMode="auto">
          <a:xfrm>
            <a:off x="0" y="76200"/>
            <a:ext cx="9966325"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855" tIns="49426" rIns="98855" bIns="49426">
            <a:spAutoFit/>
          </a:bodyPr>
          <a:lstStyle>
            <a:lvl1pPr defTabSz="909638">
              <a:defRPr sz="2600" baseline="30000">
                <a:solidFill>
                  <a:schemeClr val="tx1"/>
                </a:solidFill>
                <a:latin typeface="Times New Roman" panose="02020603050405020304" pitchFamily="18" charset="0"/>
              </a:defRPr>
            </a:lvl1pPr>
            <a:lvl2pPr marL="742950" indent="-285750" defTabSz="909638">
              <a:defRPr sz="2600" baseline="30000">
                <a:solidFill>
                  <a:schemeClr val="tx1"/>
                </a:solidFill>
                <a:latin typeface="Times New Roman" panose="02020603050405020304" pitchFamily="18" charset="0"/>
              </a:defRPr>
            </a:lvl2pPr>
            <a:lvl3pPr marL="1143000" indent="-228600" defTabSz="909638">
              <a:defRPr sz="2600" baseline="30000">
                <a:solidFill>
                  <a:schemeClr val="tx1"/>
                </a:solidFill>
                <a:latin typeface="Times New Roman" panose="02020603050405020304" pitchFamily="18" charset="0"/>
              </a:defRPr>
            </a:lvl3pPr>
            <a:lvl4pPr marL="1600200" indent="-228600" defTabSz="909638">
              <a:defRPr sz="2600" baseline="30000">
                <a:solidFill>
                  <a:schemeClr val="tx1"/>
                </a:solidFill>
                <a:latin typeface="Times New Roman" panose="02020603050405020304" pitchFamily="18" charset="0"/>
              </a:defRPr>
            </a:lvl4pPr>
            <a:lvl5pPr marL="2057400" indent="-228600" defTabSz="909638">
              <a:defRPr sz="2600" baseline="30000">
                <a:solidFill>
                  <a:schemeClr val="tx1"/>
                </a:solidFill>
                <a:latin typeface="Times New Roman" panose="02020603050405020304" pitchFamily="18" charset="0"/>
              </a:defRPr>
            </a:lvl5pPr>
            <a:lvl6pPr marL="2514600" indent="-228600" defTabSz="909638"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defTabSz="909638"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defTabSz="909638"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defTabSz="909638"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algn="ctr">
              <a:spcBef>
                <a:spcPts val="538"/>
              </a:spcBef>
              <a:spcAft>
                <a:spcPts val="538"/>
              </a:spcAft>
            </a:pPr>
            <a:r>
              <a:rPr lang="en-US" altLang="zh-CN" b="1" baseline="0">
                <a:solidFill>
                  <a:srgbClr val="000000"/>
                </a:solidFill>
                <a:latin typeface="Arial" panose="020B0604020202020204" pitchFamily="34" charset="0"/>
                <a:cs typeface="Arial" panose="020B0604020202020204" pitchFamily="34" charset="0"/>
              </a:rPr>
              <a:t>Acknowledgements (2010 – present)</a:t>
            </a:r>
          </a:p>
        </p:txBody>
      </p:sp>
      <p:sp>
        <p:nvSpPr>
          <p:cNvPr id="109572" name="Rectangle 9">
            <a:extLst>
              <a:ext uri="{FF2B5EF4-FFF2-40B4-BE49-F238E27FC236}">
                <a16:creationId xmlns:a16="http://schemas.microsoft.com/office/drawing/2014/main" id="{EAB1D829-3D52-C749-B92C-CA9902C07C09}"/>
              </a:ext>
            </a:extLst>
          </p:cNvPr>
          <p:cNvSpPr>
            <a:spLocks noChangeArrowheads="1"/>
          </p:cNvSpPr>
          <p:nvPr/>
        </p:nvSpPr>
        <p:spPr bwMode="auto">
          <a:xfrm>
            <a:off x="784225" y="1006475"/>
            <a:ext cx="2378075" cy="2614613"/>
          </a:xfrm>
          <a:prstGeom prst="rect">
            <a:avLst/>
          </a:prstGeom>
          <a:solidFill>
            <a:schemeClr val="bg1">
              <a:lumMod val="95000"/>
            </a:schemeClr>
          </a:solidFill>
          <a:ln>
            <a:noFill/>
          </a:ln>
        </p:spPr>
        <p:txBody>
          <a:bodyPr lIns="36450" tIns="45521" rIns="18228" bIns="45521">
            <a:spAutoFit/>
          </a:bodyPr>
          <a:lstStyle>
            <a:lvl1pPr marL="368300" indent="-368300" defTabSz="985838">
              <a:spcBef>
                <a:spcPct val="20000"/>
              </a:spcBef>
              <a:buChar char="•"/>
              <a:defRPr sz="3000">
                <a:solidFill>
                  <a:schemeClr val="tx1"/>
                </a:solidFill>
                <a:latin typeface="Univers" pitchFamily="34" charset="-18"/>
                <a:ea typeface="ＭＳ Ｐゴシック" panose="020B0600070205080204" pitchFamily="34" charset="-128"/>
              </a:defRPr>
            </a:lvl1pPr>
            <a:lvl2pPr marL="742950" indent="-285750" defTabSz="985838">
              <a:spcBef>
                <a:spcPct val="20000"/>
              </a:spcBef>
              <a:buFont typeface="Times" panose="02020603050405020304" pitchFamily="18" charset="0"/>
              <a:buChar char="•"/>
              <a:defRPr sz="2600">
                <a:solidFill>
                  <a:schemeClr val="tx1"/>
                </a:solidFill>
                <a:latin typeface="Univers" pitchFamily="34" charset="-18"/>
                <a:ea typeface="ＭＳ Ｐゴシック" panose="020B0600070205080204" pitchFamily="34" charset="-128"/>
              </a:defRPr>
            </a:lvl2pPr>
            <a:lvl3pPr marL="1143000" indent="-228600" defTabSz="985838">
              <a:spcBef>
                <a:spcPct val="20000"/>
              </a:spcBef>
              <a:buChar char="•"/>
              <a:defRPr sz="2200">
                <a:solidFill>
                  <a:schemeClr val="tx1"/>
                </a:solidFill>
                <a:latin typeface="Univers" pitchFamily="34" charset="-18"/>
                <a:ea typeface="ＭＳ Ｐゴシック" panose="020B0600070205080204" pitchFamily="34" charset="-128"/>
              </a:defRPr>
            </a:lvl3pPr>
            <a:lvl4pPr marL="1600200" indent="-228600" defTabSz="985838">
              <a:spcBef>
                <a:spcPct val="20000"/>
              </a:spcBef>
              <a:buFont typeface="Times" panose="02020603050405020304" pitchFamily="18" charset="0"/>
              <a:buChar char="•"/>
              <a:defRPr sz="1700">
                <a:solidFill>
                  <a:schemeClr val="tx1"/>
                </a:solidFill>
                <a:latin typeface="Univers" pitchFamily="34" charset="-18"/>
                <a:ea typeface="ＭＳ Ｐゴシック" panose="020B0600070205080204" pitchFamily="34" charset="-128"/>
              </a:defRPr>
            </a:lvl4pPr>
            <a:lvl5pPr marL="2057400" indent="-228600" defTabSz="985838">
              <a:spcBef>
                <a:spcPct val="20000"/>
              </a:spcBef>
              <a:buFont typeface="Times" panose="02020603050405020304" pitchFamily="18" charset="0"/>
              <a:buChar char="•"/>
              <a:defRPr sz="1500">
                <a:solidFill>
                  <a:schemeClr val="tx1"/>
                </a:solidFill>
                <a:latin typeface="Univers" pitchFamily="34" charset="-18"/>
                <a:ea typeface="ＭＳ Ｐゴシック" panose="020B0600070205080204" pitchFamily="34" charset="-128"/>
              </a:defRPr>
            </a:lvl5pPr>
            <a:lvl6pPr marL="2514600" indent="-228600" defTabSz="985838" eaLnBrk="0" fontAlgn="base" hangingPunct="0">
              <a:spcBef>
                <a:spcPct val="20000"/>
              </a:spcBef>
              <a:spcAft>
                <a:spcPct val="0"/>
              </a:spcAft>
              <a:buFont typeface="Times" panose="02020603050405020304" pitchFamily="18" charset="0"/>
              <a:buChar char="•"/>
              <a:defRPr sz="1500">
                <a:solidFill>
                  <a:schemeClr val="tx1"/>
                </a:solidFill>
                <a:latin typeface="Univers" pitchFamily="34" charset="-18"/>
                <a:ea typeface="ＭＳ Ｐゴシック" panose="020B0600070205080204" pitchFamily="34" charset="-128"/>
              </a:defRPr>
            </a:lvl6pPr>
            <a:lvl7pPr marL="2971800" indent="-228600" defTabSz="985838" eaLnBrk="0" fontAlgn="base" hangingPunct="0">
              <a:spcBef>
                <a:spcPct val="20000"/>
              </a:spcBef>
              <a:spcAft>
                <a:spcPct val="0"/>
              </a:spcAft>
              <a:buFont typeface="Times" panose="02020603050405020304" pitchFamily="18" charset="0"/>
              <a:buChar char="•"/>
              <a:defRPr sz="1500">
                <a:solidFill>
                  <a:schemeClr val="tx1"/>
                </a:solidFill>
                <a:latin typeface="Univers" pitchFamily="34" charset="-18"/>
                <a:ea typeface="ＭＳ Ｐゴシック" panose="020B0600070205080204" pitchFamily="34" charset="-128"/>
              </a:defRPr>
            </a:lvl7pPr>
            <a:lvl8pPr marL="3429000" indent="-228600" defTabSz="985838" eaLnBrk="0" fontAlgn="base" hangingPunct="0">
              <a:spcBef>
                <a:spcPct val="20000"/>
              </a:spcBef>
              <a:spcAft>
                <a:spcPct val="0"/>
              </a:spcAft>
              <a:buFont typeface="Times" panose="02020603050405020304" pitchFamily="18" charset="0"/>
              <a:buChar char="•"/>
              <a:defRPr sz="1500">
                <a:solidFill>
                  <a:schemeClr val="tx1"/>
                </a:solidFill>
                <a:latin typeface="Univers" pitchFamily="34" charset="-18"/>
                <a:ea typeface="ＭＳ Ｐゴシック" panose="020B0600070205080204" pitchFamily="34" charset="-128"/>
              </a:defRPr>
            </a:lvl8pPr>
            <a:lvl9pPr marL="3886200" indent="-228600" defTabSz="985838" eaLnBrk="0" fontAlgn="base" hangingPunct="0">
              <a:spcBef>
                <a:spcPct val="20000"/>
              </a:spcBef>
              <a:spcAft>
                <a:spcPct val="0"/>
              </a:spcAft>
              <a:buFont typeface="Times" panose="02020603050405020304" pitchFamily="18" charset="0"/>
              <a:buChar char="•"/>
              <a:defRPr sz="1500">
                <a:solidFill>
                  <a:schemeClr val="tx1"/>
                </a:solidFill>
                <a:latin typeface="Univers" pitchFamily="34" charset="-18"/>
                <a:ea typeface="ＭＳ Ｐゴシック" panose="020B0600070205080204" pitchFamily="34" charset="-128"/>
              </a:defRPr>
            </a:lvl9pPr>
          </a:lstStyle>
          <a:p>
            <a:pPr>
              <a:spcBef>
                <a:spcPts val="0"/>
              </a:spcBef>
              <a:buFontTx/>
              <a:buNone/>
              <a:defRPr/>
            </a:pPr>
            <a:r>
              <a:rPr lang="en-US" altLang="zh-CN" sz="1600" b="1" u="sng" baseline="0" dirty="0">
                <a:solidFill>
                  <a:srgbClr val="009900"/>
                </a:solidFill>
                <a:latin typeface="Arial" panose="020B0604020202020204" pitchFamily="34" charset="0"/>
                <a:ea typeface="SimSun" panose="02010600030101010101" pitchFamily="2" charset="-122"/>
                <a:cs typeface="Arial" panose="020B0604020202020204" pitchFamily="34" charset="0"/>
              </a:rPr>
              <a:t>Visiting Scholars:</a:t>
            </a:r>
          </a:p>
          <a:p>
            <a:pPr>
              <a:spcBef>
                <a:spcPts val="0"/>
              </a:spcBef>
              <a:buFontTx/>
              <a:buNone/>
              <a:defRPr/>
            </a:pPr>
            <a:r>
              <a:rPr lang="en-US" altLang="zh-CN" sz="1200" baseline="0" dirty="0">
                <a:solidFill>
                  <a:srgbClr val="009900"/>
                </a:solidFill>
                <a:latin typeface="Arial" panose="020B0604020202020204" pitchFamily="34" charset="0"/>
                <a:ea typeface="SimSun" panose="02010600030101010101" pitchFamily="2" charset="-122"/>
                <a:cs typeface="Arial" panose="020B0604020202020204" pitchFamily="34" charset="0"/>
              </a:rPr>
              <a:t>Dr. H Liu</a:t>
            </a:r>
          </a:p>
          <a:p>
            <a:pPr>
              <a:spcBef>
                <a:spcPts val="0"/>
              </a:spcBef>
              <a:buFontTx/>
              <a:buNone/>
              <a:defRPr/>
            </a:pPr>
            <a:r>
              <a:rPr lang="en-US" altLang="zh-CN" sz="1200" baseline="0" dirty="0">
                <a:solidFill>
                  <a:srgbClr val="009900"/>
                </a:solidFill>
                <a:latin typeface="Arial" panose="020B0604020202020204" pitchFamily="34" charset="0"/>
                <a:ea typeface="SimSun" panose="02010600030101010101" pitchFamily="2" charset="-122"/>
                <a:cs typeface="Arial" panose="020B0604020202020204" pitchFamily="34" charset="0"/>
              </a:rPr>
              <a:t>Dr. W. Luo</a:t>
            </a:r>
          </a:p>
          <a:p>
            <a:pPr>
              <a:spcBef>
                <a:spcPts val="0"/>
              </a:spcBef>
              <a:buFontTx/>
              <a:buNone/>
              <a:defRPr/>
            </a:pPr>
            <a:r>
              <a:rPr lang="en-US" altLang="zh-CN" sz="1200" baseline="0" dirty="0">
                <a:solidFill>
                  <a:srgbClr val="009900"/>
                </a:solidFill>
                <a:latin typeface="Arial" panose="020B0604020202020204" pitchFamily="34" charset="0"/>
                <a:ea typeface="SimSun" panose="02010600030101010101" pitchFamily="2" charset="-122"/>
                <a:cs typeface="Arial" panose="020B0604020202020204" pitchFamily="34" charset="0"/>
              </a:rPr>
              <a:t>Dr. L. Mao</a:t>
            </a:r>
          </a:p>
          <a:p>
            <a:pPr>
              <a:spcBef>
                <a:spcPts val="0"/>
              </a:spcBef>
              <a:buFontTx/>
              <a:buNone/>
              <a:defRPr/>
            </a:pPr>
            <a:r>
              <a:rPr lang="en-US" altLang="zh-CN" sz="1200" baseline="0" dirty="0">
                <a:solidFill>
                  <a:srgbClr val="009900"/>
                </a:solidFill>
                <a:latin typeface="Arial" panose="020B0604020202020204" pitchFamily="34" charset="0"/>
                <a:ea typeface="SimSun" panose="02010600030101010101" pitchFamily="2" charset="-122"/>
                <a:cs typeface="Arial" panose="020B0604020202020204" pitchFamily="34" charset="0"/>
              </a:rPr>
              <a:t>Dr. L. Yi</a:t>
            </a:r>
          </a:p>
          <a:p>
            <a:pPr>
              <a:spcBef>
                <a:spcPts val="0"/>
              </a:spcBef>
              <a:buFontTx/>
              <a:buNone/>
              <a:defRPr/>
            </a:pPr>
            <a:r>
              <a:rPr lang="en-US" altLang="zh-CN" sz="1200" baseline="0" dirty="0">
                <a:solidFill>
                  <a:srgbClr val="009900"/>
                </a:solidFill>
                <a:latin typeface="Arial" panose="020B0604020202020204" pitchFamily="34" charset="0"/>
                <a:ea typeface="SimSun" panose="02010600030101010101" pitchFamily="2" charset="-122"/>
                <a:cs typeface="Arial" panose="020B0604020202020204" pitchFamily="34" charset="0"/>
              </a:rPr>
              <a:t>Dr. L. Tian</a:t>
            </a:r>
          </a:p>
          <a:p>
            <a:pPr>
              <a:spcBef>
                <a:spcPts val="0"/>
              </a:spcBef>
              <a:buFontTx/>
              <a:buNone/>
              <a:defRPr/>
            </a:pPr>
            <a:r>
              <a:rPr lang="en-US" altLang="zh-CN" sz="1600" b="1" u="sng" baseline="0" dirty="0">
                <a:solidFill>
                  <a:srgbClr val="0000FF"/>
                </a:solidFill>
                <a:latin typeface="Arial" panose="020B0604020202020204" pitchFamily="34" charset="0"/>
                <a:ea typeface="SimSun" panose="02010600030101010101" pitchFamily="2" charset="-122"/>
                <a:cs typeface="Arial" panose="020B0604020202020204" pitchFamily="34" charset="0"/>
              </a:rPr>
              <a:t>Postdoctoral Fellows:</a:t>
            </a:r>
          </a:p>
          <a:p>
            <a:pPr>
              <a:spcBef>
                <a:spcPts val="0"/>
              </a:spcBef>
              <a:buFontTx/>
              <a:buNone/>
              <a:defRPr/>
            </a:pPr>
            <a:r>
              <a:rPr lang="en-US" altLang="zh-CN" sz="1200" baseline="0" dirty="0">
                <a:solidFill>
                  <a:srgbClr val="0000FF"/>
                </a:solidFill>
                <a:latin typeface="Arial" panose="020B0604020202020204" pitchFamily="34" charset="0"/>
                <a:ea typeface="SimSun" panose="02010600030101010101" pitchFamily="2" charset="-122"/>
                <a:cs typeface="Arial" panose="020B0604020202020204" pitchFamily="34" charset="0"/>
              </a:rPr>
              <a:t>Dr. J. Ahmed</a:t>
            </a:r>
          </a:p>
          <a:p>
            <a:pPr>
              <a:spcBef>
                <a:spcPts val="0"/>
              </a:spcBef>
              <a:buFontTx/>
              <a:buNone/>
              <a:defRPr/>
            </a:pPr>
            <a:r>
              <a:rPr lang="en-US" altLang="zh-CN" sz="1200" baseline="0" dirty="0">
                <a:solidFill>
                  <a:srgbClr val="0000FF"/>
                </a:solidFill>
                <a:latin typeface="Arial" panose="020B0604020202020204" pitchFamily="34" charset="0"/>
                <a:ea typeface="SimSun" panose="02010600030101010101" pitchFamily="2" charset="-122"/>
                <a:cs typeface="Arial" panose="020B0604020202020204" pitchFamily="34" charset="0"/>
              </a:rPr>
              <a:t>Dr. S. Gupta (Fulbright)</a:t>
            </a:r>
          </a:p>
          <a:p>
            <a:pPr>
              <a:spcBef>
                <a:spcPts val="0"/>
              </a:spcBef>
              <a:buFontTx/>
              <a:buNone/>
              <a:defRPr/>
            </a:pPr>
            <a:r>
              <a:rPr lang="en-US" altLang="zh-CN" sz="1200" baseline="0" dirty="0">
                <a:solidFill>
                  <a:srgbClr val="0000FF"/>
                </a:solidFill>
                <a:latin typeface="Arial" panose="020B0604020202020204" pitchFamily="34" charset="0"/>
                <a:ea typeface="SimSun" panose="02010600030101010101" pitchFamily="2" charset="-122"/>
                <a:cs typeface="Arial" panose="020B0604020202020204" pitchFamily="34" charset="0"/>
              </a:rPr>
              <a:t>Dr. M. Pokhrel</a:t>
            </a:r>
          </a:p>
          <a:p>
            <a:pPr>
              <a:spcBef>
                <a:spcPts val="0"/>
              </a:spcBef>
              <a:buFontTx/>
              <a:buNone/>
              <a:defRPr/>
            </a:pPr>
            <a:r>
              <a:rPr lang="en-US" altLang="zh-CN" sz="1200" baseline="0" dirty="0">
                <a:solidFill>
                  <a:srgbClr val="0000FF"/>
                </a:solidFill>
                <a:latin typeface="Arial" panose="020B0604020202020204" pitchFamily="34" charset="0"/>
                <a:ea typeface="SimSun" panose="02010600030101010101" pitchFamily="2" charset="-122"/>
                <a:cs typeface="Arial" panose="020B0604020202020204" pitchFamily="34" charset="0"/>
              </a:rPr>
              <a:t>Dr. B. Srivastava</a:t>
            </a:r>
          </a:p>
          <a:p>
            <a:pPr>
              <a:spcBef>
                <a:spcPts val="0"/>
              </a:spcBef>
              <a:buFontTx/>
              <a:buNone/>
              <a:defRPr/>
            </a:pPr>
            <a:r>
              <a:rPr lang="en-US" altLang="zh-CN" sz="1200" baseline="0" dirty="0">
                <a:solidFill>
                  <a:srgbClr val="0000FF"/>
                </a:solidFill>
                <a:latin typeface="Arial" panose="020B0604020202020204" pitchFamily="34" charset="0"/>
                <a:ea typeface="SimSun" panose="02010600030101010101" pitchFamily="2" charset="-122"/>
                <a:cs typeface="Arial" panose="020B0604020202020204" pitchFamily="34" charset="0"/>
              </a:rPr>
              <a:t>Dr. Y. Tian</a:t>
            </a:r>
          </a:p>
          <a:p>
            <a:pPr>
              <a:spcBef>
                <a:spcPts val="0"/>
              </a:spcBef>
              <a:buFontTx/>
              <a:buNone/>
              <a:defRPr/>
            </a:pPr>
            <a:r>
              <a:rPr lang="en-US" altLang="zh-CN" sz="1200" baseline="0" dirty="0">
                <a:solidFill>
                  <a:srgbClr val="0000FF"/>
                </a:solidFill>
                <a:latin typeface="Arial" panose="020B0604020202020204" pitchFamily="34" charset="0"/>
                <a:ea typeface="SimSun" panose="02010600030101010101" pitchFamily="2" charset="-122"/>
                <a:cs typeface="Arial" panose="020B0604020202020204" pitchFamily="34" charset="0"/>
              </a:rPr>
              <a:t>Dr. J. Zhao</a:t>
            </a:r>
          </a:p>
        </p:txBody>
      </p:sp>
      <p:sp>
        <p:nvSpPr>
          <p:cNvPr id="17" name="Rectangle 9">
            <a:extLst>
              <a:ext uri="{FF2B5EF4-FFF2-40B4-BE49-F238E27FC236}">
                <a16:creationId xmlns:a16="http://schemas.microsoft.com/office/drawing/2014/main" id="{19E9DE61-285B-A447-8661-3A7857E58CAF}"/>
              </a:ext>
            </a:extLst>
          </p:cNvPr>
          <p:cNvSpPr>
            <a:spLocks noChangeArrowheads="1"/>
          </p:cNvSpPr>
          <p:nvPr/>
        </p:nvSpPr>
        <p:spPr bwMode="auto">
          <a:xfrm>
            <a:off x="6551613" y="990600"/>
            <a:ext cx="2743200" cy="3846513"/>
          </a:xfrm>
          <a:prstGeom prst="rect">
            <a:avLst/>
          </a:prstGeom>
          <a:solidFill>
            <a:schemeClr val="bg1">
              <a:lumMod val="95000"/>
            </a:schemeClr>
          </a:solidFill>
          <a:ln>
            <a:noFill/>
          </a:ln>
        </p:spPr>
        <p:txBody>
          <a:bodyPr lIns="36450" tIns="45521" rIns="18228" bIns="45521">
            <a:spAutoFit/>
          </a:bodyPr>
          <a:lstStyle>
            <a:lvl1pPr marL="368300" indent="-368300" defTabSz="985838">
              <a:spcBef>
                <a:spcPct val="20000"/>
              </a:spcBef>
              <a:buChar char="•"/>
              <a:defRPr sz="3000">
                <a:solidFill>
                  <a:schemeClr val="tx1"/>
                </a:solidFill>
                <a:latin typeface="Univers" pitchFamily="34" charset="-18"/>
                <a:ea typeface="ＭＳ Ｐゴシック" pitchFamily="34" charset="-128"/>
              </a:defRPr>
            </a:lvl1pPr>
            <a:lvl2pPr marL="742950" indent="-285750" defTabSz="985838">
              <a:spcBef>
                <a:spcPct val="20000"/>
              </a:spcBef>
              <a:buFont typeface="Times" pitchFamily="18" charset="0"/>
              <a:buChar char="•"/>
              <a:defRPr sz="2600">
                <a:solidFill>
                  <a:schemeClr val="tx1"/>
                </a:solidFill>
                <a:latin typeface="Univers" pitchFamily="34" charset="-18"/>
                <a:ea typeface="ＭＳ Ｐゴシック" pitchFamily="34" charset="-128"/>
              </a:defRPr>
            </a:lvl2pPr>
            <a:lvl3pPr marL="1143000" indent="-228600" defTabSz="985838">
              <a:spcBef>
                <a:spcPct val="20000"/>
              </a:spcBef>
              <a:buChar char="•"/>
              <a:defRPr sz="2200">
                <a:solidFill>
                  <a:schemeClr val="tx1"/>
                </a:solidFill>
                <a:latin typeface="Univers" pitchFamily="34" charset="-18"/>
                <a:ea typeface="ＭＳ Ｐゴシック" pitchFamily="34" charset="-128"/>
              </a:defRPr>
            </a:lvl3pPr>
            <a:lvl4pPr marL="1600200" indent="-228600" defTabSz="985838">
              <a:spcBef>
                <a:spcPct val="20000"/>
              </a:spcBef>
              <a:buFont typeface="Times" pitchFamily="18" charset="0"/>
              <a:buChar char="•"/>
              <a:defRPr sz="1700">
                <a:solidFill>
                  <a:schemeClr val="tx1"/>
                </a:solidFill>
                <a:latin typeface="Univers" pitchFamily="34" charset="-18"/>
                <a:ea typeface="ＭＳ Ｐゴシック" pitchFamily="34" charset="-128"/>
              </a:defRPr>
            </a:lvl4pPr>
            <a:lvl5pPr marL="2057400" indent="-228600" defTabSz="985838">
              <a:spcBef>
                <a:spcPct val="20000"/>
              </a:spcBef>
              <a:buFont typeface="Times" pitchFamily="18" charset="0"/>
              <a:buChar char="•"/>
              <a:defRPr sz="1500">
                <a:solidFill>
                  <a:schemeClr val="tx1"/>
                </a:solidFill>
                <a:latin typeface="Univers" pitchFamily="34" charset="-18"/>
                <a:ea typeface="ＭＳ Ｐゴシック" pitchFamily="34" charset="-128"/>
              </a:defRPr>
            </a:lvl5pPr>
            <a:lvl6pPr marL="2514600" indent="-228600" defTabSz="985838" eaLnBrk="0" fontAlgn="base" hangingPunct="0">
              <a:spcBef>
                <a:spcPct val="20000"/>
              </a:spcBef>
              <a:spcAft>
                <a:spcPct val="0"/>
              </a:spcAft>
              <a:buFont typeface="Times" pitchFamily="18" charset="0"/>
              <a:buChar char="•"/>
              <a:defRPr sz="1500">
                <a:solidFill>
                  <a:schemeClr val="tx1"/>
                </a:solidFill>
                <a:latin typeface="Univers" pitchFamily="34" charset="-18"/>
                <a:ea typeface="ＭＳ Ｐゴシック" pitchFamily="34" charset="-128"/>
              </a:defRPr>
            </a:lvl6pPr>
            <a:lvl7pPr marL="2971800" indent="-228600" defTabSz="985838" eaLnBrk="0" fontAlgn="base" hangingPunct="0">
              <a:spcBef>
                <a:spcPct val="20000"/>
              </a:spcBef>
              <a:spcAft>
                <a:spcPct val="0"/>
              </a:spcAft>
              <a:buFont typeface="Times" pitchFamily="18" charset="0"/>
              <a:buChar char="•"/>
              <a:defRPr sz="1500">
                <a:solidFill>
                  <a:schemeClr val="tx1"/>
                </a:solidFill>
                <a:latin typeface="Univers" pitchFamily="34" charset="-18"/>
                <a:ea typeface="ＭＳ Ｐゴシック" pitchFamily="34" charset="-128"/>
              </a:defRPr>
            </a:lvl7pPr>
            <a:lvl8pPr marL="3429000" indent="-228600" defTabSz="985838" eaLnBrk="0" fontAlgn="base" hangingPunct="0">
              <a:spcBef>
                <a:spcPct val="20000"/>
              </a:spcBef>
              <a:spcAft>
                <a:spcPct val="0"/>
              </a:spcAft>
              <a:buFont typeface="Times" pitchFamily="18" charset="0"/>
              <a:buChar char="•"/>
              <a:defRPr sz="1500">
                <a:solidFill>
                  <a:schemeClr val="tx1"/>
                </a:solidFill>
                <a:latin typeface="Univers" pitchFamily="34" charset="-18"/>
                <a:ea typeface="ＭＳ Ｐゴシック" pitchFamily="34" charset="-128"/>
              </a:defRPr>
            </a:lvl8pPr>
            <a:lvl9pPr marL="3886200" indent="-228600" defTabSz="985838" eaLnBrk="0" fontAlgn="base" hangingPunct="0">
              <a:spcBef>
                <a:spcPct val="20000"/>
              </a:spcBef>
              <a:spcAft>
                <a:spcPct val="0"/>
              </a:spcAft>
              <a:buFont typeface="Times" pitchFamily="18" charset="0"/>
              <a:buChar char="•"/>
              <a:defRPr sz="1500">
                <a:solidFill>
                  <a:schemeClr val="tx1"/>
                </a:solidFill>
                <a:latin typeface="Univers" pitchFamily="34" charset="-18"/>
                <a:ea typeface="ＭＳ Ｐゴシック" pitchFamily="34" charset="-128"/>
              </a:defRPr>
            </a:lvl9pPr>
          </a:lstStyle>
          <a:p>
            <a:pPr>
              <a:spcBef>
                <a:spcPts val="600"/>
              </a:spcBef>
              <a:buFontTx/>
              <a:buNone/>
              <a:defRPr/>
            </a:pPr>
            <a:r>
              <a:rPr lang="en-US" altLang="zh-CN" sz="1600" b="1" u="sng" baseline="0" dirty="0">
                <a:solidFill>
                  <a:srgbClr val="0070C0"/>
                </a:solidFill>
                <a:latin typeface="Arial" panose="020B0604020202020204" pitchFamily="34" charset="0"/>
                <a:ea typeface="SimSun" pitchFamily="2" charset="-122"/>
                <a:cs typeface="Arial" panose="020B0604020202020204" pitchFamily="34" charset="0"/>
              </a:rPr>
              <a:t>Undergraduates (&gt; 60):</a:t>
            </a:r>
          </a:p>
          <a:p>
            <a:pPr>
              <a:spcBef>
                <a:spcPct val="0"/>
              </a:spcBef>
              <a:buFontTx/>
              <a:buNone/>
              <a:defRPr/>
            </a:pPr>
            <a:r>
              <a:rPr lang="en-US" altLang="zh-CN" sz="1200" baseline="0" dirty="0">
                <a:solidFill>
                  <a:srgbClr val="00B0F0"/>
                </a:solidFill>
                <a:latin typeface="Arial" panose="020B0604020202020204" pitchFamily="34" charset="0"/>
                <a:ea typeface="SimSun" pitchFamily="2" charset="-122"/>
                <a:cs typeface="Arial" panose="020B0604020202020204" pitchFamily="34" charset="0"/>
              </a:rPr>
              <a:t>Mr. A. </a:t>
            </a:r>
            <a:r>
              <a:rPr lang="en-US" altLang="zh-CN" sz="1200" baseline="0" dirty="0" err="1">
                <a:solidFill>
                  <a:srgbClr val="00B0F0"/>
                </a:solidFill>
                <a:latin typeface="Arial" panose="020B0604020202020204" pitchFamily="34" charset="0"/>
                <a:ea typeface="SimSun" pitchFamily="2" charset="-122"/>
                <a:cs typeface="Arial" panose="020B0604020202020204" pitchFamily="34" charset="0"/>
              </a:rPr>
              <a:t>Altecor</a:t>
            </a:r>
            <a:r>
              <a:rPr lang="en-US" altLang="zh-CN" sz="1200" baseline="0" dirty="0">
                <a:solidFill>
                  <a:srgbClr val="00B0F0"/>
                </a:solidFill>
                <a:latin typeface="Arial" panose="020B0604020202020204" pitchFamily="34" charset="0"/>
                <a:ea typeface="SimSun" pitchFamily="2" charset="-122"/>
                <a:cs typeface="Arial" panose="020B0604020202020204" pitchFamily="34" charset="0"/>
              </a:rPr>
              <a:t> (Rice U </a:t>
            </a:r>
            <a:r>
              <a:rPr lang="en-US" altLang="zh-CN" sz="1200" baseline="0" dirty="0">
                <a:solidFill>
                  <a:srgbClr val="00B0F0"/>
                </a:solidFill>
                <a:latin typeface="Arial" panose="020B0604020202020204" pitchFamily="34" charset="0"/>
                <a:ea typeface="SimSun" pitchFamily="2" charset="-122"/>
                <a:cs typeface="Arial" panose="020B0604020202020204" pitchFamily="34" charset="0"/>
                <a:sym typeface="Wingdings" pitchFamily="2" charset="2"/>
              </a:rPr>
              <a:t> DuPont)</a:t>
            </a:r>
            <a:endParaRPr lang="en-US" altLang="zh-CN" sz="1200" baseline="0" dirty="0">
              <a:solidFill>
                <a:srgbClr val="00B0F0"/>
              </a:solidFill>
              <a:latin typeface="Arial" panose="020B0604020202020204" pitchFamily="34" charset="0"/>
              <a:ea typeface="SimSun" pitchFamily="2" charset="-122"/>
              <a:cs typeface="Arial" panose="020B0604020202020204" pitchFamily="34" charset="0"/>
            </a:endParaRPr>
          </a:p>
          <a:p>
            <a:pPr>
              <a:spcBef>
                <a:spcPct val="0"/>
              </a:spcBef>
              <a:buFontTx/>
              <a:buNone/>
              <a:defRPr/>
            </a:pPr>
            <a:r>
              <a:rPr lang="en-US" altLang="zh-CN" sz="1200" baseline="0" dirty="0">
                <a:solidFill>
                  <a:srgbClr val="00B0F0"/>
                </a:solidFill>
                <a:latin typeface="Arial" panose="020B0604020202020204" pitchFamily="34" charset="0"/>
                <a:ea typeface="SimSun" pitchFamily="2" charset="-122"/>
                <a:cs typeface="Arial" panose="020B0604020202020204" pitchFamily="34" charset="0"/>
              </a:rPr>
              <a:t>Mr. A. Arguelles (TAMU)</a:t>
            </a:r>
          </a:p>
          <a:p>
            <a:pPr>
              <a:spcBef>
                <a:spcPct val="0"/>
              </a:spcBef>
              <a:buFontTx/>
              <a:buNone/>
              <a:defRPr/>
            </a:pPr>
            <a:r>
              <a:rPr lang="en-US" altLang="zh-CN" sz="1200" baseline="0" dirty="0">
                <a:solidFill>
                  <a:srgbClr val="00B0F0"/>
                </a:solidFill>
                <a:latin typeface="Arial" panose="020B0604020202020204" pitchFamily="34" charset="0"/>
                <a:ea typeface="SimSun" pitchFamily="2" charset="-122"/>
                <a:cs typeface="Arial" panose="020B0604020202020204" pitchFamily="34" charset="0"/>
              </a:rPr>
              <a:t>Ms. J. Bravo (Iowa State U)</a:t>
            </a:r>
          </a:p>
          <a:p>
            <a:pPr>
              <a:spcBef>
                <a:spcPct val="0"/>
              </a:spcBef>
              <a:buFontTx/>
              <a:buNone/>
              <a:defRPr/>
            </a:pPr>
            <a:r>
              <a:rPr lang="en-US" altLang="zh-CN" sz="1200" baseline="0" dirty="0">
                <a:solidFill>
                  <a:srgbClr val="00B0F0"/>
                </a:solidFill>
                <a:latin typeface="Arial" panose="020B0604020202020204" pitchFamily="34" charset="0"/>
                <a:ea typeface="SimSun" pitchFamily="2" charset="-122"/>
                <a:cs typeface="Arial" panose="020B0604020202020204" pitchFamily="34" charset="0"/>
              </a:rPr>
              <a:t>Ms. Y. Cantu (Texas State U)</a:t>
            </a:r>
          </a:p>
          <a:p>
            <a:pPr>
              <a:spcBef>
                <a:spcPct val="0"/>
              </a:spcBef>
              <a:buFontTx/>
              <a:buNone/>
              <a:defRPr/>
            </a:pPr>
            <a:r>
              <a:rPr lang="en-US" altLang="zh-CN" sz="1200" baseline="0" dirty="0">
                <a:solidFill>
                  <a:srgbClr val="00B0F0"/>
                </a:solidFill>
                <a:latin typeface="Arial" panose="020B0604020202020204" pitchFamily="34" charset="0"/>
                <a:ea typeface="SimSun" pitchFamily="2" charset="-122"/>
                <a:cs typeface="Arial" panose="020B0604020202020204" pitchFamily="34" charset="0"/>
              </a:rPr>
              <a:t>Mr. H. </a:t>
            </a:r>
            <a:r>
              <a:rPr lang="en-US" altLang="zh-CN" sz="1200" baseline="0" dirty="0" err="1">
                <a:solidFill>
                  <a:srgbClr val="00B0F0"/>
                </a:solidFill>
                <a:latin typeface="Arial" panose="020B0604020202020204" pitchFamily="34" charset="0"/>
                <a:ea typeface="SimSun" pitchFamily="2" charset="-122"/>
                <a:cs typeface="Arial" panose="020B0604020202020204" pitchFamily="34" charset="0"/>
              </a:rPr>
              <a:t>Chirino</a:t>
            </a:r>
            <a:r>
              <a:rPr lang="en-US" altLang="zh-CN" sz="1200" baseline="0" dirty="0">
                <a:solidFill>
                  <a:srgbClr val="00B0F0"/>
                </a:solidFill>
                <a:latin typeface="Arial" panose="020B0604020202020204" pitchFamily="34" charset="0"/>
                <a:ea typeface="SimSun" pitchFamily="2" charset="-122"/>
                <a:cs typeface="Arial" panose="020B0604020202020204" pitchFamily="34" charset="0"/>
              </a:rPr>
              <a:t> (UTRGV)</a:t>
            </a:r>
          </a:p>
          <a:p>
            <a:pPr>
              <a:spcBef>
                <a:spcPct val="0"/>
              </a:spcBef>
              <a:buFontTx/>
              <a:buNone/>
              <a:defRPr/>
            </a:pPr>
            <a:r>
              <a:rPr lang="en-US" altLang="zh-CN" sz="1200" baseline="0" dirty="0">
                <a:solidFill>
                  <a:srgbClr val="00B0F0"/>
                </a:solidFill>
                <a:latin typeface="Arial" panose="020B0604020202020204" pitchFamily="34" charset="0"/>
                <a:ea typeface="SimSun" pitchFamily="2" charset="-122"/>
                <a:cs typeface="Arial" panose="020B0604020202020204" pitchFamily="34" charset="0"/>
              </a:rPr>
              <a:t>Ms. D. Concha (Baylor C)</a:t>
            </a:r>
          </a:p>
          <a:p>
            <a:pPr>
              <a:spcBef>
                <a:spcPct val="0"/>
              </a:spcBef>
              <a:buFontTx/>
              <a:buNone/>
              <a:defRPr/>
            </a:pPr>
            <a:r>
              <a:rPr lang="en-US" altLang="zh-CN" sz="1200" baseline="0" dirty="0">
                <a:solidFill>
                  <a:srgbClr val="00B0F0"/>
                </a:solidFill>
                <a:latin typeface="Arial" panose="020B0604020202020204" pitchFamily="34" charset="0"/>
                <a:ea typeface="SimSun" pitchFamily="2" charset="-122"/>
                <a:cs typeface="Arial" panose="020B0604020202020204" pitchFamily="34" charset="0"/>
              </a:rPr>
              <a:t>Mr. K. </a:t>
            </a:r>
            <a:r>
              <a:rPr lang="en-US" altLang="zh-CN" sz="1200" baseline="0" dirty="0" err="1">
                <a:solidFill>
                  <a:srgbClr val="00B0F0"/>
                </a:solidFill>
                <a:latin typeface="Arial" panose="020B0604020202020204" pitchFamily="34" charset="0"/>
                <a:ea typeface="SimSun" pitchFamily="2" charset="-122"/>
                <a:cs typeface="Arial" panose="020B0604020202020204" pitchFamily="34" charset="0"/>
              </a:rPr>
              <a:t>Diab</a:t>
            </a:r>
            <a:r>
              <a:rPr lang="en-US" altLang="zh-CN" sz="1200" baseline="0" dirty="0">
                <a:solidFill>
                  <a:srgbClr val="00B0F0"/>
                </a:solidFill>
                <a:latin typeface="Arial" panose="020B0604020202020204" pitchFamily="34" charset="0"/>
                <a:ea typeface="SimSun" pitchFamily="2" charset="-122"/>
                <a:cs typeface="Arial" panose="020B0604020202020204" pitchFamily="34" charset="0"/>
              </a:rPr>
              <a:t> (UT Medical School)</a:t>
            </a:r>
          </a:p>
          <a:p>
            <a:pPr>
              <a:spcBef>
                <a:spcPct val="0"/>
              </a:spcBef>
              <a:buFontTx/>
              <a:buNone/>
              <a:defRPr/>
            </a:pPr>
            <a:r>
              <a:rPr lang="en-US" altLang="zh-CN" sz="1200" baseline="0" dirty="0">
                <a:solidFill>
                  <a:srgbClr val="00B0F0"/>
                </a:solidFill>
                <a:latin typeface="Arial" panose="020B0604020202020204" pitchFamily="34" charset="0"/>
                <a:ea typeface="SimSun" pitchFamily="2" charset="-122"/>
                <a:cs typeface="Arial" panose="020B0604020202020204" pitchFamily="34" charset="0"/>
              </a:rPr>
              <a:t>Ms. E. Garcia (Great Mills Co.)</a:t>
            </a:r>
          </a:p>
          <a:p>
            <a:pPr>
              <a:spcBef>
                <a:spcPct val="0"/>
              </a:spcBef>
              <a:buFontTx/>
              <a:buNone/>
              <a:defRPr/>
            </a:pPr>
            <a:r>
              <a:rPr lang="en-US" altLang="zh-CN" sz="1200" baseline="0" dirty="0">
                <a:solidFill>
                  <a:srgbClr val="00B0F0"/>
                </a:solidFill>
                <a:latin typeface="Arial" panose="020B0604020202020204" pitchFamily="34" charset="0"/>
                <a:ea typeface="SimSun" pitchFamily="2" charset="-122"/>
                <a:cs typeface="Arial" panose="020B0604020202020204" pitchFamily="34" charset="0"/>
              </a:rPr>
              <a:t>Ms. B. Gonzalez (UTRGV)</a:t>
            </a:r>
          </a:p>
          <a:p>
            <a:pPr>
              <a:spcBef>
                <a:spcPct val="0"/>
              </a:spcBef>
              <a:buFontTx/>
              <a:buNone/>
              <a:defRPr/>
            </a:pPr>
            <a:r>
              <a:rPr lang="en-US" altLang="zh-CN" sz="1200" baseline="0" dirty="0">
                <a:solidFill>
                  <a:srgbClr val="00B0F0"/>
                </a:solidFill>
                <a:latin typeface="Arial" panose="020B0604020202020204" pitchFamily="34" charset="0"/>
                <a:ea typeface="SimSun" pitchFamily="2" charset="-122"/>
                <a:cs typeface="Arial" panose="020B0604020202020204" pitchFamily="34" charset="0"/>
              </a:rPr>
              <a:t>Ms. A. Lopez (UTRGV)</a:t>
            </a:r>
          </a:p>
          <a:p>
            <a:pPr>
              <a:spcBef>
                <a:spcPct val="0"/>
              </a:spcBef>
              <a:buFontTx/>
              <a:buNone/>
              <a:defRPr/>
            </a:pPr>
            <a:r>
              <a:rPr lang="en-US" altLang="zh-CN" sz="1200" baseline="0" dirty="0">
                <a:solidFill>
                  <a:srgbClr val="00B0F0"/>
                </a:solidFill>
                <a:latin typeface="Arial" panose="020B0604020202020204" pitchFamily="34" charset="0"/>
                <a:ea typeface="SimSun" pitchFamily="2" charset="-122"/>
                <a:cs typeface="Arial" panose="020B0604020202020204" pitchFamily="34" charset="0"/>
              </a:rPr>
              <a:t>Ms. Q. Lu (</a:t>
            </a:r>
            <a:r>
              <a:rPr lang="en-US" altLang="zh-CN" sz="1200" baseline="0" dirty="0" err="1">
                <a:solidFill>
                  <a:srgbClr val="00B0F0"/>
                </a:solidFill>
                <a:latin typeface="Arial" panose="020B0604020202020204" pitchFamily="34" charset="0"/>
                <a:ea typeface="SimSun" pitchFamily="2" charset="-122"/>
                <a:cs typeface="Arial" panose="020B0604020202020204" pitchFamily="34" charset="0"/>
              </a:rPr>
              <a:t>Sharyland</a:t>
            </a:r>
            <a:r>
              <a:rPr lang="en-US" altLang="zh-CN" sz="1200" baseline="0" dirty="0">
                <a:solidFill>
                  <a:srgbClr val="00B0F0"/>
                </a:solidFill>
                <a:latin typeface="Arial" panose="020B0604020202020204" pitchFamily="34" charset="0"/>
                <a:ea typeface="SimSun" pitchFamily="2" charset="-122"/>
                <a:cs typeface="Arial" panose="020B0604020202020204" pitchFamily="34" charset="0"/>
              </a:rPr>
              <a:t> ISD)</a:t>
            </a:r>
          </a:p>
          <a:p>
            <a:pPr>
              <a:spcBef>
                <a:spcPct val="0"/>
              </a:spcBef>
              <a:buFontTx/>
              <a:buNone/>
              <a:defRPr/>
            </a:pPr>
            <a:r>
              <a:rPr lang="en-US" altLang="zh-CN" sz="1200" baseline="0" dirty="0">
                <a:solidFill>
                  <a:srgbClr val="00B0F0"/>
                </a:solidFill>
                <a:latin typeface="Arial" panose="020B0604020202020204" pitchFamily="34" charset="0"/>
                <a:ea typeface="SimSun" pitchFamily="2" charset="-122"/>
                <a:cs typeface="Arial" panose="020B0604020202020204" pitchFamily="34" charset="0"/>
              </a:rPr>
              <a:t>Mr. L. Lu (UTRGV)</a:t>
            </a:r>
          </a:p>
          <a:p>
            <a:pPr>
              <a:spcBef>
                <a:spcPct val="0"/>
              </a:spcBef>
              <a:buFontTx/>
              <a:buNone/>
              <a:defRPr/>
            </a:pPr>
            <a:r>
              <a:rPr lang="en-US" altLang="zh-CN" sz="1200" baseline="0" dirty="0">
                <a:solidFill>
                  <a:srgbClr val="00B0F0"/>
                </a:solidFill>
                <a:latin typeface="Arial" panose="020B0604020202020204" pitchFamily="34" charset="0"/>
                <a:ea typeface="SimSun" pitchFamily="2" charset="-122"/>
                <a:cs typeface="Arial" panose="020B0604020202020204" pitchFamily="34" charset="0"/>
              </a:rPr>
              <a:t>Ms. D. Owens (McAllen ISD)</a:t>
            </a:r>
          </a:p>
          <a:p>
            <a:pPr>
              <a:spcBef>
                <a:spcPct val="0"/>
              </a:spcBef>
              <a:buFontTx/>
              <a:buNone/>
              <a:defRPr/>
            </a:pPr>
            <a:r>
              <a:rPr lang="en-US" altLang="zh-CN" sz="1200" baseline="0" dirty="0">
                <a:solidFill>
                  <a:srgbClr val="00B0F0"/>
                </a:solidFill>
                <a:latin typeface="Arial" panose="020B0604020202020204" pitchFamily="34" charset="0"/>
                <a:ea typeface="SimSun" pitchFamily="2" charset="-122"/>
                <a:cs typeface="Arial" panose="020B0604020202020204" pitchFamily="34" charset="0"/>
              </a:rPr>
              <a:t>Ms. M. Palacios (UT Medical School)</a:t>
            </a:r>
          </a:p>
          <a:p>
            <a:pPr>
              <a:spcBef>
                <a:spcPct val="0"/>
              </a:spcBef>
              <a:buFontTx/>
              <a:buNone/>
              <a:defRPr/>
            </a:pPr>
            <a:r>
              <a:rPr lang="en-US" altLang="zh-CN" sz="1200" baseline="0" dirty="0">
                <a:solidFill>
                  <a:srgbClr val="00B0F0"/>
                </a:solidFill>
                <a:latin typeface="Arial" panose="020B0604020202020204" pitchFamily="34" charset="0"/>
                <a:ea typeface="SimSun" pitchFamily="2" charset="-122"/>
                <a:cs typeface="Arial" panose="020B0604020202020204" pitchFamily="34" charset="0"/>
              </a:rPr>
              <a:t>Mr. J. Shaikh (Medical School)</a:t>
            </a:r>
          </a:p>
          <a:p>
            <a:pPr>
              <a:spcBef>
                <a:spcPct val="0"/>
              </a:spcBef>
              <a:buFontTx/>
              <a:buNone/>
              <a:defRPr/>
            </a:pPr>
            <a:r>
              <a:rPr lang="en-US" altLang="zh-CN" sz="1200" baseline="0" dirty="0">
                <a:solidFill>
                  <a:srgbClr val="00B0F0"/>
                </a:solidFill>
                <a:latin typeface="Arial" panose="020B0604020202020204" pitchFamily="34" charset="0"/>
                <a:ea typeface="SimSun" pitchFamily="2" charset="-122"/>
                <a:cs typeface="Arial" panose="020B0604020202020204" pitchFamily="34" charset="0"/>
              </a:rPr>
              <a:t>Ms. M. Valdez (UTRGV)</a:t>
            </a:r>
          </a:p>
          <a:p>
            <a:pPr>
              <a:spcBef>
                <a:spcPct val="0"/>
              </a:spcBef>
              <a:buFontTx/>
              <a:buNone/>
              <a:defRPr/>
            </a:pPr>
            <a:r>
              <a:rPr lang="en-US" altLang="zh-CN" sz="1200" baseline="0" dirty="0">
                <a:solidFill>
                  <a:srgbClr val="00B0F0"/>
                </a:solidFill>
                <a:latin typeface="Arial" panose="020B0604020202020204" pitchFamily="34" charset="0"/>
                <a:ea typeface="SimSun" pitchFamily="2" charset="-122"/>
                <a:cs typeface="Arial" panose="020B0604020202020204" pitchFamily="34" charset="0"/>
              </a:rPr>
              <a:t>Mr. E. Villarreal (Rice U, NSF GF)</a:t>
            </a:r>
          </a:p>
          <a:p>
            <a:pPr>
              <a:spcBef>
                <a:spcPct val="0"/>
              </a:spcBef>
              <a:buFontTx/>
              <a:buNone/>
              <a:defRPr/>
            </a:pPr>
            <a:r>
              <a:rPr lang="en-US" altLang="zh-CN" sz="1200" baseline="0" dirty="0">
                <a:solidFill>
                  <a:srgbClr val="00B0F0"/>
                </a:solidFill>
                <a:latin typeface="Arial" panose="020B0604020202020204" pitchFamily="34" charset="0"/>
                <a:ea typeface="SimSun" pitchFamily="2" charset="-122"/>
                <a:cs typeface="Arial" panose="020B0604020202020204" pitchFamily="34" charset="0"/>
              </a:rPr>
              <a:t>Mr. K. Wahid (UT Medical School)</a:t>
            </a:r>
          </a:p>
          <a:p>
            <a:pPr>
              <a:spcBef>
                <a:spcPct val="0"/>
              </a:spcBef>
              <a:buFontTx/>
              <a:buNone/>
              <a:defRPr/>
            </a:pPr>
            <a:r>
              <a:rPr lang="en-US" altLang="zh-CN" sz="1200" baseline="0" dirty="0">
                <a:solidFill>
                  <a:srgbClr val="00B0F0"/>
                </a:solidFill>
                <a:latin typeface="Arial" panose="020B0604020202020204" pitchFamily="34" charset="0"/>
                <a:ea typeface="SimSun" pitchFamily="2" charset="-122"/>
                <a:cs typeface="Arial" panose="020B0604020202020204" pitchFamily="34" charset="0"/>
              </a:rPr>
              <a:t>etc.</a:t>
            </a:r>
          </a:p>
        </p:txBody>
      </p:sp>
      <p:pic>
        <p:nvPicPr>
          <p:cNvPr id="108549" name="Picture 2">
            <a:extLst>
              <a:ext uri="{FF2B5EF4-FFF2-40B4-BE49-F238E27FC236}">
                <a16:creationId xmlns:a16="http://schemas.microsoft.com/office/drawing/2014/main" id="{BB0A9BA1-5B84-7C4B-B716-828B8AAC16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825875"/>
            <a:ext cx="4800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9">
            <a:extLst>
              <a:ext uri="{FF2B5EF4-FFF2-40B4-BE49-F238E27FC236}">
                <a16:creationId xmlns:a16="http://schemas.microsoft.com/office/drawing/2014/main" id="{D75ECA8C-56A0-4F43-8473-04A2E7501C0D}"/>
              </a:ext>
            </a:extLst>
          </p:cNvPr>
          <p:cNvSpPr>
            <a:spLocks noChangeArrowheads="1"/>
          </p:cNvSpPr>
          <p:nvPr/>
        </p:nvSpPr>
        <p:spPr bwMode="auto">
          <a:xfrm>
            <a:off x="6551613" y="5254625"/>
            <a:ext cx="2743200" cy="1279525"/>
          </a:xfrm>
          <a:prstGeom prst="rect">
            <a:avLst/>
          </a:prstGeom>
          <a:solidFill>
            <a:schemeClr val="bg1">
              <a:lumMod val="95000"/>
            </a:schemeClr>
          </a:solidFill>
          <a:ln>
            <a:noFill/>
          </a:ln>
        </p:spPr>
        <p:txBody>
          <a:bodyPr lIns="36450" tIns="45521" rIns="18228" bIns="45521">
            <a:spAutoFit/>
          </a:bodyPr>
          <a:lstStyle>
            <a:lvl1pPr marL="368300" indent="-368300" defTabSz="985838">
              <a:spcBef>
                <a:spcPct val="20000"/>
              </a:spcBef>
              <a:buChar char="•"/>
              <a:defRPr sz="3000">
                <a:solidFill>
                  <a:schemeClr val="tx1"/>
                </a:solidFill>
                <a:latin typeface="Univers" pitchFamily="34" charset="-18"/>
                <a:ea typeface="ＭＳ Ｐゴシック" pitchFamily="34" charset="-128"/>
              </a:defRPr>
            </a:lvl1pPr>
            <a:lvl2pPr marL="742950" indent="-285750" defTabSz="985838">
              <a:spcBef>
                <a:spcPct val="20000"/>
              </a:spcBef>
              <a:buFont typeface="Times" pitchFamily="18" charset="0"/>
              <a:buChar char="•"/>
              <a:defRPr sz="2600">
                <a:solidFill>
                  <a:schemeClr val="tx1"/>
                </a:solidFill>
                <a:latin typeface="Univers" pitchFamily="34" charset="-18"/>
                <a:ea typeface="ＭＳ Ｐゴシック" pitchFamily="34" charset="-128"/>
              </a:defRPr>
            </a:lvl2pPr>
            <a:lvl3pPr marL="1143000" indent="-228600" defTabSz="985838">
              <a:spcBef>
                <a:spcPct val="20000"/>
              </a:spcBef>
              <a:buChar char="•"/>
              <a:defRPr sz="2200">
                <a:solidFill>
                  <a:schemeClr val="tx1"/>
                </a:solidFill>
                <a:latin typeface="Univers" pitchFamily="34" charset="-18"/>
                <a:ea typeface="ＭＳ Ｐゴシック" pitchFamily="34" charset="-128"/>
              </a:defRPr>
            </a:lvl3pPr>
            <a:lvl4pPr marL="1600200" indent="-228600" defTabSz="985838">
              <a:spcBef>
                <a:spcPct val="20000"/>
              </a:spcBef>
              <a:buFont typeface="Times" pitchFamily="18" charset="0"/>
              <a:buChar char="•"/>
              <a:defRPr sz="1700">
                <a:solidFill>
                  <a:schemeClr val="tx1"/>
                </a:solidFill>
                <a:latin typeface="Univers" pitchFamily="34" charset="-18"/>
                <a:ea typeface="ＭＳ Ｐゴシック" pitchFamily="34" charset="-128"/>
              </a:defRPr>
            </a:lvl4pPr>
            <a:lvl5pPr marL="2057400" indent="-228600" defTabSz="985838">
              <a:spcBef>
                <a:spcPct val="20000"/>
              </a:spcBef>
              <a:buFont typeface="Times" pitchFamily="18" charset="0"/>
              <a:buChar char="•"/>
              <a:defRPr sz="1500">
                <a:solidFill>
                  <a:schemeClr val="tx1"/>
                </a:solidFill>
                <a:latin typeface="Univers" pitchFamily="34" charset="-18"/>
                <a:ea typeface="ＭＳ Ｐゴシック" pitchFamily="34" charset="-128"/>
              </a:defRPr>
            </a:lvl5pPr>
            <a:lvl6pPr marL="2514600" indent="-228600" defTabSz="985838" eaLnBrk="0" fontAlgn="base" hangingPunct="0">
              <a:spcBef>
                <a:spcPct val="20000"/>
              </a:spcBef>
              <a:spcAft>
                <a:spcPct val="0"/>
              </a:spcAft>
              <a:buFont typeface="Times" pitchFamily="18" charset="0"/>
              <a:buChar char="•"/>
              <a:defRPr sz="1500">
                <a:solidFill>
                  <a:schemeClr val="tx1"/>
                </a:solidFill>
                <a:latin typeface="Univers" pitchFamily="34" charset="-18"/>
                <a:ea typeface="ＭＳ Ｐゴシック" pitchFamily="34" charset="-128"/>
              </a:defRPr>
            </a:lvl6pPr>
            <a:lvl7pPr marL="2971800" indent="-228600" defTabSz="985838" eaLnBrk="0" fontAlgn="base" hangingPunct="0">
              <a:spcBef>
                <a:spcPct val="20000"/>
              </a:spcBef>
              <a:spcAft>
                <a:spcPct val="0"/>
              </a:spcAft>
              <a:buFont typeface="Times" pitchFamily="18" charset="0"/>
              <a:buChar char="•"/>
              <a:defRPr sz="1500">
                <a:solidFill>
                  <a:schemeClr val="tx1"/>
                </a:solidFill>
                <a:latin typeface="Univers" pitchFamily="34" charset="-18"/>
                <a:ea typeface="ＭＳ Ｐゴシック" pitchFamily="34" charset="-128"/>
              </a:defRPr>
            </a:lvl7pPr>
            <a:lvl8pPr marL="3429000" indent="-228600" defTabSz="985838" eaLnBrk="0" fontAlgn="base" hangingPunct="0">
              <a:spcBef>
                <a:spcPct val="20000"/>
              </a:spcBef>
              <a:spcAft>
                <a:spcPct val="0"/>
              </a:spcAft>
              <a:buFont typeface="Times" pitchFamily="18" charset="0"/>
              <a:buChar char="•"/>
              <a:defRPr sz="1500">
                <a:solidFill>
                  <a:schemeClr val="tx1"/>
                </a:solidFill>
                <a:latin typeface="Univers" pitchFamily="34" charset="-18"/>
                <a:ea typeface="ＭＳ Ｐゴシック" pitchFamily="34" charset="-128"/>
              </a:defRPr>
            </a:lvl8pPr>
            <a:lvl9pPr marL="3886200" indent="-228600" defTabSz="985838" eaLnBrk="0" fontAlgn="base" hangingPunct="0">
              <a:spcBef>
                <a:spcPct val="20000"/>
              </a:spcBef>
              <a:spcAft>
                <a:spcPct val="0"/>
              </a:spcAft>
              <a:buFont typeface="Times" pitchFamily="18" charset="0"/>
              <a:buChar char="•"/>
              <a:defRPr sz="1500">
                <a:solidFill>
                  <a:schemeClr val="tx1"/>
                </a:solidFill>
                <a:latin typeface="Univers" pitchFamily="34" charset="-18"/>
                <a:ea typeface="ＭＳ Ｐゴシック" pitchFamily="34" charset="-128"/>
              </a:defRPr>
            </a:lvl9pPr>
          </a:lstStyle>
          <a:p>
            <a:pPr>
              <a:spcBef>
                <a:spcPts val="600"/>
              </a:spcBef>
              <a:buFontTx/>
              <a:buNone/>
              <a:defRPr/>
            </a:pPr>
            <a:r>
              <a:rPr lang="en-US" altLang="zh-CN" sz="1600" b="1" u="sng" baseline="0" dirty="0">
                <a:solidFill>
                  <a:srgbClr val="0070C0"/>
                </a:solidFill>
                <a:latin typeface="Arial" panose="020B0604020202020204" pitchFamily="34" charset="0"/>
                <a:ea typeface="SimSun" pitchFamily="2" charset="-122"/>
                <a:cs typeface="Arial" panose="020B0604020202020204" pitchFamily="34" charset="0"/>
              </a:rPr>
              <a:t>High School Interns (&gt; 18):</a:t>
            </a:r>
          </a:p>
          <a:p>
            <a:pPr>
              <a:spcBef>
                <a:spcPct val="0"/>
              </a:spcBef>
              <a:buFontTx/>
              <a:buNone/>
              <a:defRPr/>
            </a:pPr>
            <a:r>
              <a:rPr lang="en-US" altLang="zh-CN" sz="1200" baseline="0" dirty="0">
                <a:solidFill>
                  <a:srgbClr val="0070C0"/>
                </a:solidFill>
                <a:latin typeface="Arial" panose="020B0604020202020204" pitchFamily="34" charset="0"/>
                <a:ea typeface="SimSun" pitchFamily="2" charset="-122"/>
                <a:cs typeface="Arial" panose="020B0604020202020204" pitchFamily="34" charset="0"/>
              </a:rPr>
              <a:t>P. Aguirre (UTRGV), A. Flores, M. </a:t>
            </a:r>
            <a:r>
              <a:rPr lang="en-US" altLang="zh-CN" sz="1200" baseline="0" dirty="0" err="1">
                <a:solidFill>
                  <a:srgbClr val="0070C0"/>
                </a:solidFill>
                <a:latin typeface="Arial" panose="020B0604020202020204" pitchFamily="34" charset="0"/>
                <a:ea typeface="SimSun" pitchFamily="2" charset="-122"/>
                <a:cs typeface="Arial" panose="020B0604020202020204" pitchFamily="34" charset="0"/>
              </a:rPr>
              <a:t>Gorena</a:t>
            </a:r>
            <a:r>
              <a:rPr lang="en-US" altLang="zh-CN" sz="1200" baseline="0" dirty="0">
                <a:solidFill>
                  <a:srgbClr val="0070C0"/>
                </a:solidFill>
                <a:latin typeface="Arial" panose="020B0604020202020204" pitchFamily="34" charset="0"/>
                <a:ea typeface="SimSun" pitchFamily="2" charset="-122"/>
                <a:cs typeface="Arial" panose="020B0604020202020204" pitchFamily="34" charset="0"/>
              </a:rPr>
              <a:t>, S. Maldonado, A. Ramos, A. Rocha, M. Trejo, H. De Santiago (UTRGV), M. Valdez (UTRGV), C. Waters (TAMU), etc.</a:t>
            </a:r>
          </a:p>
        </p:txBody>
      </p:sp>
      <p:sp>
        <p:nvSpPr>
          <p:cNvPr id="18" name="Rectangle 9">
            <a:extLst>
              <a:ext uri="{FF2B5EF4-FFF2-40B4-BE49-F238E27FC236}">
                <a16:creationId xmlns:a16="http://schemas.microsoft.com/office/drawing/2014/main" id="{17B3C9AD-5100-1149-8838-4013279CB9C6}"/>
              </a:ext>
            </a:extLst>
          </p:cNvPr>
          <p:cNvSpPr>
            <a:spLocks noChangeArrowheads="1"/>
          </p:cNvSpPr>
          <p:nvPr/>
        </p:nvSpPr>
        <p:spPr bwMode="auto">
          <a:xfrm>
            <a:off x="3486150" y="1006475"/>
            <a:ext cx="2743200" cy="2554288"/>
          </a:xfrm>
          <a:prstGeom prst="rect">
            <a:avLst/>
          </a:prstGeom>
          <a:solidFill>
            <a:schemeClr val="bg1">
              <a:lumMod val="95000"/>
            </a:schemeClr>
          </a:solidFill>
          <a:ln>
            <a:noFill/>
          </a:ln>
        </p:spPr>
        <p:txBody>
          <a:bodyPr lIns="36450" tIns="45521" rIns="18228" bIns="45521">
            <a:spAutoFit/>
          </a:bodyPr>
          <a:lstStyle>
            <a:lvl1pPr marL="368300" indent="-368300" defTabSz="985838">
              <a:spcBef>
                <a:spcPct val="20000"/>
              </a:spcBef>
              <a:buChar char="•"/>
              <a:defRPr sz="3000">
                <a:solidFill>
                  <a:schemeClr val="tx1"/>
                </a:solidFill>
                <a:latin typeface="Univers" pitchFamily="34" charset="-18"/>
                <a:ea typeface="ＭＳ Ｐゴシック" panose="020B0600070205080204" pitchFamily="34" charset="-128"/>
              </a:defRPr>
            </a:lvl1pPr>
            <a:lvl2pPr marL="742950" indent="-285750" defTabSz="985838">
              <a:spcBef>
                <a:spcPct val="20000"/>
              </a:spcBef>
              <a:buFont typeface="Times" panose="02020603050405020304" pitchFamily="18" charset="0"/>
              <a:buChar char="•"/>
              <a:defRPr sz="2600">
                <a:solidFill>
                  <a:schemeClr val="tx1"/>
                </a:solidFill>
                <a:latin typeface="Univers" pitchFamily="34" charset="-18"/>
                <a:ea typeface="ＭＳ Ｐゴシック" panose="020B0600070205080204" pitchFamily="34" charset="-128"/>
              </a:defRPr>
            </a:lvl2pPr>
            <a:lvl3pPr marL="1143000" indent="-228600" defTabSz="985838">
              <a:spcBef>
                <a:spcPct val="20000"/>
              </a:spcBef>
              <a:buChar char="•"/>
              <a:defRPr sz="2200">
                <a:solidFill>
                  <a:schemeClr val="tx1"/>
                </a:solidFill>
                <a:latin typeface="Univers" pitchFamily="34" charset="-18"/>
                <a:ea typeface="ＭＳ Ｐゴシック" panose="020B0600070205080204" pitchFamily="34" charset="-128"/>
              </a:defRPr>
            </a:lvl3pPr>
            <a:lvl4pPr marL="1600200" indent="-228600" defTabSz="985838">
              <a:spcBef>
                <a:spcPct val="20000"/>
              </a:spcBef>
              <a:buFont typeface="Times" panose="02020603050405020304" pitchFamily="18" charset="0"/>
              <a:buChar char="•"/>
              <a:defRPr sz="1700">
                <a:solidFill>
                  <a:schemeClr val="tx1"/>
                </a:solidFill>
                <a:latin typeface="Univers" pitchFamily="34" charset="-18"/>
                <a:ea typeface="ＭＳ Ｐゴシック" panose="020B0600070205080204" pitchFamily="34" charset="-128"/>
              </a:defRPr>
            </a:lvl4pPr>
            <a:lvl5pPr marL="2057400" indent="-228600" defTabSz="985838">
              <a:spcBef>
                <a:spcPct val="20000"/>
              </a:spcBef>
              <a:buFont typeface="Times" panose="02020603050405020304" pitchFamily="18" charset="0"/>
              <a:buChar char="•"/>
              <a:defRPr sz="1500">
                <a:solidFill>
                  <a:schemeClr val="tx1"/>
                </a:solidFill>
                <a:latin typeface="Univers" pitchFamily="34" charset="-18"/>
                <a:ea typeface="ＭＳ Ｐゴシック" panose="020B0600070205080204" pitchFamily="34" charset="-128"/>
              </a:defRPr>
            </a:lvl5pPr>
            <a:lvl6pPr marL="2514600" indent="-228600" defTabSz="985838" eaLnBrk="0" fontAlgn="base" hangingPunct="0">
              <a:spcBef>
                <a:spcPct val="20000"/>
              </a:spcBef>
              <a:spcAft>
                <a:spcPct val="0"/>
              </a:spcAft>
              <a:buFont typeface="Times" panose="02020603050405020304" pitchFamily="18" charset="0"/>
              <a:buChar char="•"/>
              <a:defRPr sz="1500">
                <a:solidFill>
                  <a:schemeClr val="tx1"/>
                </a:solidFill>
                <a:latin typeface="Univers" pitchFamily="34" charset="-18"/>
                <a:ea typeface="ＭＳ Ｐゴシック" panose="020B0600070205080204" pitchFamily="34" charset="-128"/>
              </a:defRPr>
            </a:lvl6pPr>
            <a:lvl7pPr marL="2971800" indent="-228600" defTabSz="985838" eaLnBrk="0" fontAlgn="base" hangingPunct="0">
              <a:spcBef>
                <a:spcPct val="20000"/>
              </a:spcBef>
              <a:spcAft>
                <a:spcPct val="0"/>
              </a:spcAft>
              <a:buFont typeface="Times" panose="02020603050405020304" pitchFamily="18" charset="0"/>
              <a:buChar char="•"/>
              <a:defRPr sz="1500">
                <a:solidFill>
                  <a:schemeClr val="tx1"/>
                </a:solidFill>
                <a:latin typeface="Univers" pitchFamily="34" charset="-18"/>
                <a:ea typeface="ＭＳ Ｐゴシック" panose="020B0600070205080204" pitchFamily="34" charset="-128"/>
              </a:defRPr>
            </a:lvl7pPr>
            <a:lvl8pPr marL="3429000" indent="-228600" defTabSz="985838" eaLnBrk="0" fontAlgn="base" hangingPunct="0">
              <a:spcBef>
                <a:spcPct val="20000"/>
              </a:spcBef>
              <a:spcAft>
                <a:spcPct val="0"/>
              </a:spcAft>
              <a:buFont typeface="Times" panose="02020603050405020304" pitchFamily="18" charset="0"/>
              <a:buChar char="•"/>
              <a:defRPr sz="1500">
                <a:solidFill>
                  <a:schemeClr val="tx1"/>
                </a:solidFill>
                <a:latin typeface="Univers" pitchFamily="34" charset="-18"/>
                <a:ea typeface="ＭＳ Ｐゴシック" panose="020B0600070205080204" pitchFamily="34" charset="-128"/>
              </a:defRPr>
            </a:lvl8pPr>
            <a:lvl9pPr marL="3886200" indent="-228600" defTabSz="985838" eaLnBrk="0" fontAlgn="base" hangingPunct="0">
              <a:spcBef>
                <a:spcPct val="20000"/>
              </a:spcBef>
              <a:spcAft>
                <a:spcPct val="0"/>
              </a:spcAft>
              <a:buFont typeface="Times" panose="02020603050405020304" pitchFamily="18" charset="0"/>
              <a:buChar char="•"/>
              <a:defRPr sz="1500">
                <a:solidFill>
                  <a:schemeClr val="tx1"/>
                </a:solidFill>
                <a:latin typeface="Univers" pitchFamily="34" charset="-18"/>
                <a:ea typeface="ＭＳ Ｐゴシック" panose="020B0600070205080204" pitchFamily="34" charset="-128"/>
              </a:defRPr>
            </a:lvl9pPr>
          </a:lstStyle>
          <a:p>
            <a:pPr>
              <a:spcBef>
                <a:spcPts val="0"/>
              </a:spcBef>
              <a:buFontTx/>
              <a:buNone/>
              <a:defRPr/>
            </a:pPr>
            <a:r>
              <a:rPr lang="en-US" altLang="zh-CN" sz="1600" b="1" u="sng" baseline="0" dirty="0">
                <a:solidFill>
                  <a:srgbClr val="00B0F0"/>
                </a:solidFill>
                <a:latin typeface="Arial" panose="020B0604020202020204" pitchFamily="34" charset="0"/>
                <a:ea typeface="SimSun" panose="02010600030101010101" pitchFamily="2" charset="-122"/>
                <a:cs typeface="Arial" panose="020B0604020202020204" pitchFamily="34" charset="0"/>
              </a:rPr>
              <a:t>Graduate Students:</a:t>
            </a:r>
          </a:p>
          <a:p>
            <a:pPr>
              <a:spcBef>
                <a:spcPts val="0"/>
              </a:spcBef>
              <a:buFontTx/>
              <a:buNone/>
              <a:defRPr/>
            </a:pPr>
            <a:r>
              <a:rPr lang="en-US" altLang="zh-CN" sz="1200" baseline="0" dirty="0">
                <a:solidFill>
                  <a:srgbClr val="00B0F0"/>
                </a:solidFill>
                <a:latin typeface="Arial" panose="020B0604020202020204" pitchFamily="34" charset="0"/>
                <a:ea typeface="SimSun" panose="02010600030101010101" pitchFamily="2" charset="-122"/>
                <a:cs typeface="Arial" panose="020B0604020202020204" pitchFamily="34" charset="0"/>
              </a:rPr>
              <a:t>Mr. S. </a:t>
            </a:r>
            <a:r>
              <a:rPr lang="en-US" altLang="zh-CN" sz="1200" baseline="0" dirty="0" err="1">
                <a:solidFill>
                  <a:srgbClr val="00B0F0"/>
                </a:solidFill>
                <a:latin typeface="Arial" panose="020B0604020202020204" pitchFamily="34" charset="0"/>
                <a:ea typeface="SimSun" panose="02010600030101010101" pitchFamily="2" charset="-122"/>
                <a:cs typeface="Arial" panose="020B0604020202020204" pitchFamily="34" charset="0"/>
              </a:rPr>
              <a:t>Alaparthi</a:t>
            </a:r>
            <a:r>
              <a:rPr lang="en-US" altLang="zh-CN" sz="1200" baseline="0" dirty="0">
                <a:solidFill>
                  <a:srgbClr val="00B0F0"/>
                </a:solidFill>
                <a:latin typeface="Arial" panose="020B0604020202020204" pitchFamily="34" charset="0"/>
                <a:ea typeface="SimSun" panose="02010600030101010101" pitchFamily="2" charset="-122"/>
                <a:cs typeface="Arial" panose="020B0604020202020204" pitchFamily="34" charset="0"/>
              </a:rPr>
              <a:t> (WV State U)</a:t>
            </a:r>
          </a:p>
          <a:p>
            <a:pPr>
              <a:spcBef>
                <a:spcPts val="0"/>
              </a:spcBef>
              <a:buFontTx/>
              <a:buNone/>
              <a:defRPr/>
            </a:pPr>
            <a:r>
              <a:rPr lang="en-US" altLang="zh-CN" sz="1200" baseline="0" dirty="0">
                <a:solidFill>
                  <a:srgbClr val="00B0F0"/>
                </a:solidFill>
                <a:latin typeface="Arial" panose="020B0604020202020204" pitchFamily="34" charset="0"/>
                <a:ea typeface="SimSun" panose="02010600030101010101" pitchFamily="2" charset="-122"/>
                <a:cs typeface="Arial" panose="020B0604020202020204" pitchFamily="34" charset="0"/>
              </a:rPr>
              <a:t>Ms. P. Kukkapalli (Guardian Drug Co.)</a:t>
            </a:r>
          </a:p>
          <a:p>
            <a:pPr>
              <a:spcBef>
                <a:spcPts val="0"/>
              </a:spcBef>
              <a:buFontTx/>
              <a:buNone/>
              <a:defRPr/>
            </a:pPr>
            <a:r>
              <a:rPr lang="en-US" altLang="zh-CN" sz="1200" baseline="0" dirty="0">
                <a:solidFill>
                  <a:srgbClr val="00B0F0"/>
                </a:solidFill>
                <a:latin typeface="Arial" panose="020B0604020202020204" pitchFamily="34" charset="0"/>
                <a:ea typeface="SimSun" panose="02010600030101010101" pitchFamily="2" charset="-122"/>
                <a:cs typeface="Arial" panose="020B0604020202020204" pitchFamily="34" charset="0"/>
              </a:rPr>
              <a:t>Mr. Q. Li (TAMU </a:t>
            </a:r>
            <a:r>
              <a:rPr lang="en-US" altLang="zh-CN" sz="1200" baseline="0" dirty="0">
                <a:solidFill>
                  <a:srgbClr val="00B0F0"/>
                </a:solidFill>
                <a:latin typeface="Arial" panose="020B0604020202020204" pitchFamily="34" charset="0"/>
                <a:ea typeface="SimSun" panose="02010600030101010101" pitchFamily="2" charset="-122"/>
                <a:cs typeface="Arial" panose="020B0604020202020204" pitchFamily="34" charset="0"/>
                <a:sym typeface="Wingdings" panose="05000000000000000000" pitchFamily="2" charset="2"/>
              </a:rPr>
              <a:t> </a:t>
            </a:r>
            <a:r>
              <a:rPr lang="en-US" altLang="zh-CN" sz="1200" baseline="0" dirty="0">
                <a:solidFill>
                  <a:srgbClr val="00B0F0"/>
                </a:solidFill>
                <a:latin typeface="Arial" panose="020B0604020202020204" pitchFamily="34" charset="0"/>
                <a:ea typeface="SimSun" panose="02010600030101010101" pitchFamily="2" charset="-122"/>
                <a:cs typeface="Arial" panose="020B0604020202020204" pitchFamily="34" charset="0"/>
              </a:rPr>
              <a:t>Purdue U)</a:t>
            </a:r>
          </a:p>
          <a:p>
            <a:pPr>
              <a:spcBef>
                <a:spcPts val="0"/>
              </a:spcBef>
              <a:buFontTx/>
              <a:buNone/>
              <a:defRPr/>
            </a:pPr>
            <a:r>
              <a:rPr lang="en-US" altLang="zh-CN" sz="1200" baseline="0" dirty="0">
                <a:solidFill>
                  <a:srgbClr val="00B0F0"/>
                </a:solidFill>
                <a:latin typeface="Arial" panose="020B0604020202020204" pitchFamily="34" charset="0"/>
                <a:ea typeface="SimSun" panose="02010600030101010101" pitchFamily="2" charset="-122"/>
                <a:cs typeface="Arial" panose="020B0604020202020204" pitchFamily="34" charset="0"/>
              </a:rPr>
              <a:t>Ms. W. Lin (Iowa State U)</a:t>
            </a:r>
          </a:p>
          <a:p>
            <a:pPr>
              <a:spcBef>
                <a:spcPts val="0"/>
              </a:spcBef>
              <a:buFontTx/>
              <a:buNone/>
              <a:defRPr/>
            </a:pPr>
            <a:r>
              <a:rPr lang="en-US" altLang="zh-CN" sz="1200" baseline="0" dirty="0">
                <a:solidFill>
                  <a:srgbClr val="00B0F0"/>
                </a:solidFill>
                <a:latin typeface="Arial" panose="020B0604020202020204" pitchFamily="34" charset="0"/>
                <a:ea typeface="SimSun" panose="02010600030101010101" pitchFamily="2" charset="-122"/>
                <a:cs typeface="Arial" panose="020B0604020202020204" pitchFamily="34" charset="0"/>
              </a:rPr>
              <a:t>Ms. X. Sun (TAMU </a:t>
            </a:r>
            <a:r>
              <a:rPr lang="en-US" altLang="zh-CN" sz="1200" baseline="0" dirty="0">
                <a:solidFill>
                  <a:srgbClr val="00B0F0"/>
                </a:solidFill>
                <a:latin typeface="Arial" panose="020B0604020202020204" pitchFamily="34" charset="0"/>
                <a:ea typeface="SimSun" panose="02010600030101010101" pitchFamily="2" charset="-122"/>
                <a:cs typeface="Arial" panose="020B0604020202020204" pitchFamily="34" charset="0"/>
                <a:sym typeface="Wingdings" panose="05000000000000000000" pitchFamily="2" charset="2"/>
              </a:rPr>
              <a:t> </a:t>
            </a:r>
            <a:r>
              <a:rPr lang="en-US" altLang="zh-CN" sz="1200" baseline="0" dirty="0">
                <a:solidFill>
                  <a:srgbClr val="00B0F0"/>
                </a:solidFill>
                <a:latin typeface="Arial" panose="020B0604020202020204" pitchFamily="34" charset="0"/>
                <a:ea typeface="SimSun" panose="02010600030101010101" pitchFamily="2" charset="-122"/>
                <a:cs typeface="Arial" panose="020B0604020202020204" pitchFamily="34" charset="0"/>
              </a:rPr>
              <a:t>Purdue U)</a:t>
            </a:r>
          </a:p>
          <a:p>
            <a:pPr>
              <a:spcBef>
                <a:spcPts val="0"/>
              </a:spcBef>
              <a:buFontTx/>
              <a:buNone/>
              <a:defRPr/>
            </a:pPr>
            <a:r>
              <a:rPr lang="en-US" altLang="zh-CN" sz="1200" baseline="0" dirty="0">
                <a:solidFill>
                  <a:srgbClr val="00B0F0"/>
                </a:solidFill>
                <a:latin typeface="Arial" panose="020B0604020202020204" pitchFamily="34" charset="0"/>
                <a:ea typeface="SimSun" panose="02010600030101010101" pitchFamily="2" charset="-122"/>
                <a:cs typeface="Arial" panose="020B0604020202020204" pitchFamily="34" charset="0"/>
              </a:rPr>
              <a:t>Ms. Christina Figueroa (UTRGV)</a:t>
            </a:r>
          </a:p>
          <a:p>
            <a:pPr>
              <a:spcBef>
                <a:spcPts val="0"/>
              </a:spcBef>
              <a:buFontTx/>
              <a:buNone/>
              <a:defRPr/>
            </a:pPr>
            <a:r>
              <a:rPr lang="en-US" altLang="zh-CN" sz="1200" baseline="0" dirty="0">
                <a:solidFill>
                  <a:srgbClr val="00B0F0"/>
                </a:solidFill>
                <a:latin typeface="Arial" panose="020B0604020202020204" pitchFamily="34" charset="0"/>
                <a:ea typeface="SimSun" panose="02010600030101010101" pitchFamily="2" charset="-122"/>
                <a:cs typeface="Arial" panose="020B0604020202020204" pitchFamily="34" charset="0"/>
              </a:rPr>
              <a:t>Mr. M. Hakim </a:t>
            </a:r>
            <a:r>
              <a:rPr lang="en-US" altLang="zh-CN" sz="1200" baseline="0" dirty="0" err="1">
                <a:solidFill>
                  <a:srgbClr val="00B0F0"/>
                </a:solidFill>
                <a:latin typeface="Arial" panose="020B0604020202020204" pitchFamily="34" charset="0"/>
                <a:ea typeface="SimSun" panose="02010600030101010101" pitchFamily="2" charset="-122"/>
                <a:cs typeface="Arial" panose="020B0604020202020204" pitchFamily="34" charset="0"/>
              </a:rPr>
              <a:t>Marjuban</a:t>
            </a:r>
            <a:r>
              <a:rPr lang="en-US" altLang="zh-CN" sz="1200" baseline="0" dirty="0">
                <a:solidFill>
                  <a:srgbClr val="00B0F0"/>
                </a:solidFill>
                <a:latin typeface="Arial" panose="020B0604020202020204" pitchFamily="34" charset="0"/>
                <a:ea typeface="SimSun" panose="02010600030101010101" pitchFamily="2" charset="-122"/>
                <a:cs typeface="Arial" panose="020B0604020202020204" pitchFamily="34" charset="0"/>
              </a:rPr>
              <a:t> (UTRGV)</a:t>
            </a:r>
          </a:p>
          <a:p>
            <a:pPr>
              <a:spcBef>
                <a:spcPts val="0"/>
              </a:spcBef>
              <a:buFontTx/>
              <a:buNone/>
              <a:defRPr/>
            </a:pPr>
            <a:r>
              <a:rPr lang="en-US" altLang="zh-CN" sz="1200" baseline="0" dirty="0">
                <a:solidFill>
                  <a:srgbClr val="00B0F0"/>
                </a:solidFill>
                <a:latin typeface="Arial" panose="020B0604020202020204" pitchFamily="34" charset="0"/>
                <a:ea typeface="SimSun" panose="02010600030101010101" pitchFamily="2" charset="-122"/>
                <a:cs typeface="Arial" panose="020B0604020202020204" pitchFamily="34" charset="0"/>
              </a:rPr>
              <a:t>Mr. O. </a:t>
            </a:r>
            <a:r>
              <a:rPr lang="en-US" altLang="zh-CN" sz="1200" baseline="0" dirty="0" err="1">
                <a:solidFill>
                  <a:srgbClr val="00B0F0"/>
                </a:solidFill>
                <a:latin typeface="Arial" panose="020B0604020202020204" pitchFamily="34" charset="0"/>
                <a:ea typeface="SimSun" panose="02010600030101010101" pitchFamily="2" charset="-122"/>
                <a:cs typeface="Arial" panose="020B0604020202020204" pitchFamily="34" charset="0"/>
              </a:rPr>
              <a:t>Oriretan</a:t>
            </a:r>
            <a:r>
              <a:rPr lang="en-US" altLang="zh-CN" sz="1200" baseline="0" dirty="0">
                <a:solidFill>
                  <a:srgbClr val="00B0F0"/>
                </a:solidFill>
                <a:latin typeface="Arial" panose="020B0604020202020204" pitchFamily="34" charset="0"/>
                <a:ea typeface="SimSun" panose="02010600030101010101" pitchFamily="2" charset="-122"/>
                <a:cs typeface="Arial" panose="020B0604020202020204" pitchFamily="34" charset="0"/>
              </a:rPr>
              <a:t> (UTRGV)</a:t>
            </a:r>
          </a:p>
          <a:p>
            <a:pPr>
              <a:spcBef>
                <a:spcPts val="0"/>
              </a:spcBef>
              <a:buFontTx/>
              <a:buNone/>
              <a:defRPr/>
            </a:pPr>
            <a:r>
              <a:rPr lang="en-US" altLang="zh-CN" sz="1200" baseline="0" dirty="0">
                <a:solidFill>
                  <a:srgbClr val="00B0F0"/>
                </a:solidFill>
                <a:latin typeface="Arial" panose="020B0604020202020204" pitchFamily="34" charset="0"/>
                <a:ea typeface="SimSun" panose="02010600030101010101" pitchFamily="2" charset="-122"/>
                <a:cs typeface="Arial" panose="020B0604020202020204" pitchFamily="34" charset="0"/>
              </a:rPr>
              <a:t>Ms. M. Penilla (UTRGV) </a:t>
            </a:r>
          </a:p>
          <a:p>
            <a:pPr>
              <a:spcBef>
                <a:spcPts val="0"/>
              </a:spcBef>
              <a:buFontTx/>
              <a:buNone/>
              <a:defRPr/>
            </a:pPr>
            <a:r>
              <a:rPr lang="en-US" altLang="zh-CN" sz="1200" baseline="0" dirty="0">
                <a:solidFill>
                  <a:srgbClr val="00B0F0"/>
                </a:solidFill>
                <a:latin typeface="Arial" panose="020B0604020202020204" pitchFamily="34" charset="0"/>
                <a:ea typeface="SimSun" panose="02010600030101010101" pitchFamily="2" charset="-122"/>
                <a:cs typeface="Arial" panose="020B0604020202020204" pitchFamily="34" charset="0"/>
              </a:rPr>
              <a:t>Mr. J. Zuniga (</a:t>
            </a:r>
            <a:r>
              <a:rPr lang="en-US" altLang="zh-CN" sz="1200" baseline="0" dirty="0" err="1">
                <a:solidFill>
                  <a:srgbClr val="00B0F0"/>
                </a:solidFill>
                <a:latin typeface="Arial" panose="020B0604020202020204" pitchFamily="34" charset="0"/>
                <a:ea typeface="SimSun" panose="02010600030101010101" pitchFamily="2" charset="-122"/>
                <a:cs typeface="Arial" panose="020B0604020202020204" pitchFamily="34" charset="0"/>
              </a:rPr>
              <a:t>Moltex</a:t>
            </a:r>
            <a:r>
              <a:rPr lang="en-US" altLang="zh-CN" sz="1200" baseline="0" dirty="0">
                <a:solidFill>
                  <a:srgbClr val="00B0F0"/>
                </a:solidFill>
                <a:latin typeface="Arial" panose="020B0604020202020204" pitchFamily="34" charset="0"/>
                <a:ea typeface="SimSun" panose="02010600030101010101" pitchFamily="2" charset="-122"/>
                <a:cs typeface="Arial" panose="020B0604020202020204" pitchFamily="34" charset="0"/>
              </a:rPr>
              <a:t> Energy, Canada)</a:t>
            </a:r>
          </a:p>
          <a:p>
            <a:pPr>
              <a:spcBef>
                <a:spcPts val="0"/>
              </a:spcBef>
              <a:buFontTx/>
              <a:buNone/>
              <a:defRPr/>
            </a:pPr>
            <a:r>
              <a:rPr lang="en-US" altLang="zh-CN" sz="1200" baseline="0" dirty="0">
                <a:solidFill>
                  <a:srgbClr val="00B0F0"/>
                </a:solidFill>
                <a:latin typeface="Arial" panose="020B0604020202020204" pitchFamily="34" charset="0"/>
                <a:ea typeface="SimSun" panose="02010600030101010101" pitchFamily="2" charset="-122"/>
                <a:cs typeface="Arial" panose="020B0604020202020204" pitchFamily="34" charset="0"/>
              </a:rPr>
              <a:t>Ms. F. </a:t>
            </a:r>
            <a:r>
              <a:rPr lang="en-US" altLang="zh-CN" sz="1200" baseline="0" dirty="0" err="1">
                <a:solidFill>
                  <a:srgbClr val="00B0F0"/>
                </a:solidFill>
                <a:latin typeface="Arial" panose="020B0604020202020204" pitchFamily="34" charset="0"/>
                <a:ea typeface="SimSun" panose="02010600030101010101" pitchFamily="2" charset="-122"/>
                <a:cs typeface="Arial" panose="020B0604020202020204" pitchFamily="34" charset="0"/>
              </a:rPr>
              <a:t>Jahanbazi</a:t>
            </a:r>
            <a:r>
              <a:rPr lang="en-US" altLang="zh-CN" sz="1200" baseline="0" dirty="0">
                <a:solidFill>
                  <a:srgbClr val="00B0F0"/>
                </a:solidFill>
                <a:latin typeface="Arial" panose="020B0604020202020204" pitchFamily="34" charset="0"/>
                <a:ea typeface="SimSun" panose="02010600030101010101" pitchFamily="2" charset="-122"/>
                <a:cs typeface="Arial" panose="020B0604020202020204" pitchFamily="34" charset="0"/>
              </a:rPr>
              <a:t> (Current)</a:t>
            </a:r>
          </a:p>
          <a:p>
            <a:pPr>
              <a:spcBef>
                <a:spcPts val="0"/>
              </a:spcBef>
              <a:buFontTx/>
              <a:buNone/>
              <a:defRPr/>
            </a:pPr>
            <a:r>
              <a:rPr lang="en-US" altLang="zh-CN" sz="1200" baseline="0" dirty="0">
                <a:solidFill>
                  <a:srgbClr val="00B0F0"/>
                </a:solidFill>
                <a:latin typeface="Arial" panose="020B0604020202020204" pitchFamily="34" charset="0"/>
                <a:ea typeface="SimSun" panose="02010600030101010101" pitchFamily="2" charset="-122"/>
                <a:cs typeface="Arial" panose="020B0604020202020204" pitchFamily="34" charset="0"/>
              </a:rPr>
              <a:t>Mr. T. </a:t>
            </a:r>
            <a:r>
              <a:rPr lang="en-US" altLang="zh-CN" sz="1200" baseline="0" dirty="0" err="1">
                <a:solidFill>
                  <a:srgbClr val="00B0F0"/>
                </a:solidFill>
                <a:latin typeface="Arial" panose="020B0604020202020204" pitchFamily="34" charset="0"/>
                <a:ea typeface="SimSun" panose="02010600030101010101" pitchFamily="2" charset="-122"/>
                <a:cs typeface="Arial" panose="020B0604020202020204" pitchFamily="34" charset="0"/>
              </a:rPr>
              <a:t>Abeywickrama</a:t>
            </a:r>
            <a:r>
              <a:rPr lang="en-US" altLang="zh-CN" sz="1200" baseline="0" dirty="0">
                <a:solidFill>
                  <a:srgbClr val="00B0F0"/>
                </a:solidFill>
                <a:latin typeface="Arial" panose="020B0604020202020204" pitchFamily="34" charset="0"/>
                <a:ea typeface="SimSun" panose="02010600030101010101" pitchFamily="2" charset="-122"/>
                <a:cs typeface="Arial" panose="020B0604020202020204" pitchFamily="34" charset="0"/>
              </a:rPr>
              <a:t> (Current)</a:t>
            </a:r>
          </a:p>
        </p:txBody>
      </p:sp>
      <p:sp>
        <p:nvSpPr>
          <p:cNvPr id="108552" name="Text Box 11">
            <a:extLst>
              <a:ext uri="{FF2B5EF4-FFF2-40B4-BE49-F238E27FC236}">
                <a16:creationId xmlns:a16="http://schemas.microsoft.com/office/drawing/2014/main" id="{19F0486C-FB3C-7142-917E-CE657411060C}"/>
              </a:ext>
            </a:extLst>
          </p:cNvPr>
          <p:cNvSpPr txBox="1">
            <a:spLocks noChangeArrowheads="1"/>
          </p:cNvSpPr>
          <p:nvPr/>
        </p:nvSpPr>
        <p:spPr bwMode="auto">
          <a:xfrm>
            <a:off x="4937125" y="6340475"/>
            <a:ext cx="1006475"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92188">
              <a:defRPr sz="2600" baseline="30000">
                <a:solidFill>
                  <a:schemeClr val="tx1"/>
                </a:solidFill>
                <a:latin typeface="Times New Roman" panose="02020603050405020304" pitchFamily="18" charset="0"/>
              </a:defRPr>
            </a:lvl1pPr>
            <a:lvl2pPr marL="742950" indent="-285750" defTabSz="992188">
              <a:defRPr sz="2600" baseline="30000">
                <a:solidFill>
                  <a:schemeClr val="tx1"/>
                </a:solidFill>
                <a:latin typeface="Times New Roman" panose="02020603050405020304" pitchFamily="18" charset="0"/>
              </a:defRPr>
            </a:lvl2pPr>
            <a:lvl3pPr marL="1143000" indent="-228600" defTabSz="992188">
              <a:defRPr sz="2600" baseline="30000">
                <a:solidFill>
                  <a:schemeClr val="tx1"/>
                </a:solidFill>
                <a:latin typeface="Times New Roman" panose="02020603050405020304" pitchFamily="18" charset="0"/>
              </a:defRPr>
            </a:lvl3pPr>
            <a:lvl4pPr marL="1600200" indent="-228600" defTabSz="992188">
              <a:defRPr sz="2600" baseline="30000">
                <a:solidFill>
                  <a:schemeClr val="tx1"/>
                </a:solidFill>
                <a:latin typeface="Times New Roman" panose="02020603050405020304" pitchFamily="18" charset="0"/>
              </a:defRPr>
            </a:lvl4pPr>
            <a:lvl5pPr marL="2057400" indent="-228600" defTabSz="992188">
              <a:defRPr sz="2600" baseline="30000">
                <a:solidFill>
                  <a:schemeClr val="tx1"/>
                </a:solidFill>
                <a:latin typeface="Times New Roman" panose="02020603050405020304" pitchFamily="18" charset="0"/>
              </a:defRPr>
            </a:lvl5pPr>
            <a:lvl6pPr marL="2514600" indent="-228600" defTabSz="992188"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defTabSz="992188"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defTabSz="992188"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defTabSz="992188"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algn="ctr">
              <a:spcBef>
                <a:spcPct val="50000"/>
              </a:spcBef>
            </a:pPr>
            <a:r>
              <a:rPr lang="en-US" altLang="en-US" sz="1200" baseline="0">
                <a:solidFill>
                  <a:schemeClr val="bg1"/>
                </a:solidFill>
                <a:latin typeface="Arial" panose="020B0604020202020204" pitchFamily="34" charset="0"/>
                <a:cs typeface="Arial" panose="020B0604020202020204" pitchFamily="34" charset="0"/>
              </a:rPr>
              <a:t>Jan. 18, 2019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162">
            <a:extLst>
              <a:ext uri="{FF2B5EF4-FFF2-40B4-BE49-F238E27FC236}">
                <a16:creationId xmlns:a16="http://schemas.microsoft.com/office/drawing/2014/main" id="{66EE2038-48F7-FA4B-90AA-B98D9271FC6E}"/>
              </a:ext>
            </a:extLst>
          </p:cNvPr>
          <p:cNvSpPr>
            <a:spLocks noChangeArrowheads="1"/>
          </p:cNvSpPr>
          <p:nvPr/>
        </p:nvSpPr>
        <p:spPr bwMode="auto">
          <a:xfrm>
            <a:off x="0" y="0"/>
            <a:ext cx="10058400" cy="639763"/>
          </a:xfrm>
          <a:prstGeom prst="rect">
            <a:avLst/>
          </a:prstGeom>
          <a:gradFill rotWithShape="1">
            <a:gsLst>
              <a:gs pos="0">
                <a:srgbClr val="0066FF"/>
              </a:gs>
              <a:gs pos="100000">
                <a:srgbClr val="92D05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171" tIns="45583" rIns="91171" bIns="45583" anchor="ctr"/>
          <a:lstStyle>
            <a:lvl1pPr>
              <a:defRPr sz="2600" baseline="30000">
                <a:solidFill>
                  <a:schemeClr val="tx1"/>
                </a:solidFill>
                <a:latin typeface="Times New Roman" panose="02020603050405020304" pitchFamily="18" charset="0"/>
              </a:defRPr>
            </a:lvl1pPr>
            <a:lvl2pPr marL="742950" indent="-285750">
              <a:defRPr sz="2600" baseline="30000">
                <a:solidFill>
                  <a:schemeClr val="tx1"/>
                </a:solidFill>
                <a:latin typeface="Times New Roman" panose="02020603050405020304" pitchFamily="18" charset="0"/>
              </a:defRPr>
            </a:lvl2pPr>
            <a:lvl3pPr marL="1143000" indent="-228600">
              <a:defRPr sz="2600" baseline="30000">
                <a:solidFill>
                  <a:schemeClr val="tx1"/>
                </a:solidFill>
                <a:latin typeface="Times New Roman" panose="02020603050405020304" pitchFamily="18" charset="0"/>
              </a:defRPr>
            </a:lvl3pPr>
            <a:lvl4pPr marL="1600200" indent="-228600">
              <a:defRPr sz="2600" baseline="30000">
                <a:solidFill>
                  <a:schemeClr val="tx1"/>
                </a:solidFill>
                <a:latin typeface="Times New Roman" panose="02020603050405020304" pitchFamily="18" charset="0"/>
              </a:defRPr>
            </a:lvl4pPr>
            <a:lvl5pPr marL="2057400" indent="-228600">
              <a:defRPr sz="2600" baseline="3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eaLnBrk="1" hangingPunct="1"/>
            <a:endParaRPr lang="en-US" altLang="en-US">
              <a:solidFill>
                <a:srgbClr val="000000"/>
              </a:solidFill>
              <a:cs typeface="Arial" panose="020B0604020202020204" pitchFamily="34" charset="0"/>
            </a:endParaRPr>
          </a:p>
        </p:txBody>
      </p:sp>
      <p:sp>
        <p:nvSpPr>
          <p:cNvPr id="16" name="Rectangle 9">
            <a:extLst>
              <a:ext uri="{FF2B5EF4-FFF2-40B4-BE49-F238E27FC236}">
                <a16:creationId xmlns:a16="http://schemas.microsoft.com/office/drawing/2014/main" id="{A042E287-8BE3-A344-8811-39C89569FED1}"/>
              </a:ext>
            </a:extLst>
          </p:cNvPr>
          <p:cNvSpPr>
            <a:spLocks noChangeArrowheads="1"/>
          </p:cNvSpPr>
          <p:nvPr/>
        </p:nvSpPr>
        <p:spPr bwMode="auto">
          <a:xfrm>
            <a:off x="4191000" y="1314450"/>
            <a:ext cx="4754563" cy="5121275"/>
          </a:xfrm>
          <a:prstGeom prst="rect">
            <a:avLst/>
          </a:prstGeom>
          <a:solidFill>
            <a:schemeClr val="bg1">
              <a:lumMod val="95000"/>
            </a:schemeClr>
          </a:solidFill>
          <a:ln>
            <a:noFill/>
          </a:ln>
        </p:spPr>
        <p:txBody>
          <a:bodyPr lIns="36450" tIns="45521" rIns="18228" bIns="45521">
            <a:spAutoFit/>
          </a:bodyPr>
          <a:lstStyle>
            <a:lvl1pPr marL="368300" indent="-368300" defTabSz="985838">
              <a:spcBef>
                <a:spcPct val="20000"/>
              </a:spcBef>
              <a:buChar char="•"/>
              <a:defRPr sz="3000">
                <a:solidFill>
                  <a:schemeClr val="tx1"/>
                </a:solidFill>
                <a:latin typeface="Univers" pitchFamily="34" charset="-18"/>
                <a:ea typeface="ＭＳ Ｐゴシック" panose="020B0600070205080204" pitchFamily="34" charset="-128"/>
              </a:defRPr>
            </a:lvl1pPr>
            <a:lvl2pPr marL="742950" indent="-285750" defTabSz="985838">
              <a:spcBef>
                <a:spcPct val="20000"/>
              </a:spcBef>
              <a:buFont typeface="Times" panose="02020603050405020304" pitchFamily="18" charset="0"/>
              <a:buChar char="•"/>
              <a:defRPr sz="2600">
                <a:solidFill>
                  <a:schemeClr val="tx1"/>
                </a:solidFill>
                <a:latin typeface="Univers" pitchFamily="34" charset="-18"/>
                <a:ea typeface="ＭＳ Ｐゴシック" panose="020B0600070205080204" pitchFamily="34" charset="-128"/>
              </a:defRPr>
            </a:lvl2pPr>
            <a:lvl3pPr marL="1143000" indent="-228600" defTabSz="985838">
              <a:spcBef>
                <a:spcPct val="20000"/>
              </a:spcBef>
              <a:buChar char="•"/>
              <a:defRPr sz="2200">
                <a:solidFill>
                  <a:schemeClr val="tx1"/>
                </a:solidFill>
                <a:latin typeface="Univers" pitchFamily="34" charset="-18"/>
                <a:ea typeface="ＭＳ Ｐゴシック" panose="020B0600070205080204" pitchFamily="34" charset="-128"/>
              </a:defRPr>
            </a:lvl3pPr>
            <a:lvl4pPr marL="1600200" indent="-228600" defTabSz="985838">
              <a:spcBef>
                <a:spcPct val="20000"/>
              </a:spcBef>
              <a:buFont typeface="Times" panose="02020603050405020304" pitchFamily="18" charset="0"/>
              <a:buChar char="•"/>
              <a:defRPr sz="1700">
                <a:solidFill>
                  <a:schemeClr val="tx1"/>
                </a:solidFill>
                <a:latin typeface="Univers" pitchFamily="34" charset="-18"/>
                <a:ea typeface="ＭＳ Ｐゴシック" panose="020B0600070205080204" pitchFamily="34" charset="-128"/>
              </a:defRPr>
            </a:lvl4pPr>
            <a:lvl5pPr marL="2057400" indent="-228600" defTabSz="985838">
              <a:spcBef>
                <a:spcPct val="20000"/>
              </a:spcBef>
              <a:buFont typeface="Times" panose="02020603050405020304" pitchFamily="18" charset="0"/>
              <a:buChar char="•"/>
              <a:defRPr sz="1500">
                <a:solidFill>
                  <a:schemeClr val="tx1"/>
                </a:solidFill>
                <a:latin typeface="Univers" pitchFamily="34" charset="-18"/>
                <a:ea typeface="ＭＳ Ｐゴシック" panose="020B0600070205080204" pitchFamily="34" charset="-128"/>
              </a:defRPr>
            </a:lvl5pPr>
            <a:lvl6pPr marL="2514600" indent="-228600" defTabSz="985838" eaLnBrk="0" fontAlgn="base" hangingPunct="0">
              <a:spcBef>
                <a:spcPct val="20000"/>
              </a:spcBef>
              <a:spcAft>
                <a:spcPct val="0"/>
              </a:spcAft>
              <a:buFont typeface="Times" panose="02020603050405020304" pitchFamily="18" charset="0"/>
              <a:buChar char="•"/>
              <a:defRPr sz="1500">
                <a:solidFill>
                  <a:schemeClr val="tx1"/>
                </a:solidFill>
                <a:latin typeface="Univers" pitchFamily="34" charset="-18"/>
                <a:ea typeface="ＭＳ Ｐゴシック" panose="020B0600070205080204" pitchFamily="34" charset="-128"/>
              </a:defRPr>
            </a:lvl6pPr>
            <a:lvl7pPr marL="2971800" indent="-228600" defTabSz="985838" eaLnBrk="0" fontAlgn="base" hangingPunct="0">
              <a:spcBef>
                <a:spcPct val="20000"/>
              </a:spcBef>
              <a:spcAft>
                <a:spcPct val="0"/>
              </a:spcAft>
              <a:buFont typeface="Times" panose="02020603050405020304" pitchFamily="18" charset="0"/>
              <a:buChar char="•"/>
              <a:defRPr sz="1500">
                <a:solidFill>
                  <a:schemeClr val="tx1"/>
                </a:solidFill>
                <a:latin typeface="Univers" pitchFamily="34" charset="-18"/>
                <a:ea typeface="ＭＳ Ｐゴシック" panose="020B0600070205080204" pitchFamily="34" charset="-128"/>
              </a:defRPr>
            </a:lvl7pPr>
            <a:lvl8pPr marL="3429000" indent="-228600" defTabSz="985838" eaLnBrk="0" fontAlgn="base" hangingPunct="0">
              <a:spcBef>
                <a:spcPct val="20000"/>
              </a:spcBef>
              <a:spcAft>
                <a:spcPct val="0"/>
              </a:spcAft>
              <a:buFont typeface="Times" panose="02020603050405020304" pitchFamily="18" charset="0"/>
              <a:buChar char="•"/>
              <a:defRPr sz="1500">
                <a:solidFill>
                  <a:schemeClr val="tx1"/>
                </a:solidFill>
                <a:latin typeface="Univers" pitchFamily="34" charset="-18"/>
                <a:ea typeface="ＭＳ Ｐゴシック" panose="020B0600070205080204" pitchFamily="34" charset="-128"/>
              </a:defRPr>
            </a:lvl8pPr>
            <a:lvl9pPr marL="3886200" indent="-228600" defTabSz="985838" eaLnBrk="0" fontAlgn="base" hangingPunct="0">
              <a:spcBef>
                <a:spcPct val="20000"/>
              </a:spcBef>
              <a:spcAft>
                <a:spcPct val="0"/>
              </a:spcAft>
              <a:buFont typeface="Times" panose="02020603050405020304" pitchFamily="18" charset="0"/>
              <a:buChar char="•"/>
              <a:defRPr sz="1500">
                <a:solidFill>
                  <a:schemeClr val="tx1"/>
                </a:solidFill>
                <a:latin typeface="Univers" pitchFamily="34" charset="-18"/>
                <a:ea typeface="ＭＳ Ｐゴシック" panose="020B0600070205080204" pitchFamily="34" charset="-128"/>
              </a:defRPr>
            </a:lvl9pPr>
          </a:lstStyle>
          <a:p>
            <a:pPr>
              <a:spcBef>
                <a:spcPts val="0"/>
              </a:spcBef>
              <a:buFontTx/>
              <a:buNone/>
              <a:defRPr/>
            </a:pPr>
            <a:r>
              <a:rPr lang="en-US" altLang="zh-CN" sz="2200" b="1" u="sng" baseline="0" dirty="0">
                <a:solidFill>
                  <a:srgbClr val="009900"/>
                </a:solidFill>
                <a:latin typeface="Times New Roman" panose="02020603050405020304" pitchFamily="18" charset="0"/>
                <a:ea typeface="SimSun" panose="02010600030101010101" pitchFamily="2" charset="-122"/>
                <a:cs typeface="Arial" panose="020B0604020202020204" pitchFamily="34" charset="0"/>
              </a:rPr>
              <a:t>$$:</a:t>
            </a:r>
            <a:endParaRPr lang="en-US" altLang="zh-CN" sz="2200" baseline="0" dirty="0">
              <a:solidFill>
                <a:srgbClr val="0000FF"/>
              </a:solidFill>
              <a:latin typeface="Times New Roman" panose="02020603050405020304" pitchFamily="18" charset="0"/>
              <a:ea typeface="SimSun" panose="02010600030101010101" pitchFamily="2" charset="-122"/>
              <a:cs typeface="Arial" panose="020B0604020202020204" pitchFamily="34" charset="0"/>
            </a:endParaRPr>
          </a:p>
        </p:txBody>
      </p:sp>
      <p:sp>
        <p:nvSpPr>
          <p:cNvPr id="110595" name="Text Box 12">
            <a:extLst>
              <a:ext uri="{FF2B5EF4-FFF2-40B4-BE49-F238E27FC236}">
                <a16:creationId xmlns:a16="http://schemas.microsoft.com/office/drawing/2014/main" id="{7478843A-1AB7-B345-9955-C7C57D5A4F8D}"/>
              </a:ext>
            </a:extLst>
          </p:cNvPr>
          <p:cNvSpPr txBox="1">
            <a:spLocks noChangeArrowheads="1"/>
          </p:cNvSpPr>
          <p:nvPr/>
        </p:nvSpPr>
        <p:spPr bwMode="auto">
          <a:xfrm>
            <a:off x="0" y="76200"/>
            <a:ext cx="9966325"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855" tIns="49426" rIns="98855" bIns="49426">
            <a:spAutoFit/>
          </a:bodyPr>
          <a:lstStyle>
            <a:lvl1pPr defTabSz="909638">
              <a:defRPr sz="2600" baseline="30000">
                <a:solidFill>
                  <a:schemeClr val="tx1"/>
                </a:solidFill>
                <a:latin typeface="Times New Roman" panose="02020603050405020304" pitchFamily="18" charset="0"/>
              </a:defRPr>
            </a:lvl1pPr>
            <a:lvl2pPr marL="742950" indent="-285750" defTabSz="909638">
              <a:defRPr sz="2600" baseline="30000">
                <a:solidFill>
                  <a:schemeClr val="tx1"/>
                </a:solidFill>
                <a:latin typeface="Times New Roman" panose="02020603050405020304" pitchFamily="18" charset="0"/>
              </a:defRPr>
            </a:lvl2pPr>
            <a:lvl3pPr marL="1143000" indent="-228600" defTabSz="909638">
              <a:defRPr sz="2600" baseline="30000">
                <a:solidFill>
                  <a:schemeClr val="tx1"/>
                </a:solidFill>
                <a:latin typeface="Times New Roman" panose="02020603050405020304" pitchFamily="18" charset="0"/>
              </a:defRPr>
            </a:lvl3pPr>
            <a:lvl4pPr marL="1600200" indent="-228600" defTabSz="909638">
              <a:defRPr sz="2600" baseline="30000">
                <a:solidFill>
                  <a:schemeClr val="tx1"/>
                </a:solidFill>
                <a:latin typeface="Times New Roman" panose="02020603050405020304" pitchFamily="18" charset="0"/>
              </a:defRPr>
            </a:lvl4pPr>
            <a:lvl5pPr marL="2057400" indent="-228600" defTabSz="909638">
              <a:defRPr sz="2600" baseline="30000">
                <a:solidFill>
                  <a:schemeClr val="tx1"/>
                </a:solidFill>
                <a:latin typeface="Times New Roman" panose="02020603050405020304" pitchFamily="18" charset="0"/>
              </a:defRPr>
            </a:lvl5pPr>
            <a:lvl6pPr marL="2514600" indent="-228600" defTabSz="909638"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defTabSz="909638"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defTabSz="909638"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defTabSz="909638"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algn="ctr">
              <a:spcBef>
                <a:spcPts val="538"/>
              </a:spcBef>
              <a:spcAft>
                <a:spcPts val="538"/>
              </a:spcAft>
            </a:pPr>
            <a:r>
              <a:rPr lang="en-US" altLang="zh-CN" b="1" baseline="0">
                <a:solidFill>
                  <a:srgbClr val="000000"/>
                </a:solidFill>
                <a:latin typeface="Arial" panose="020B0604020202020204" pitchFamily="34" charset="0"/>
                <a:cs typeface="Arial" panose="020B0604020202020204" pitchFamily="34" charset="0"/>
              </a:rPr>
              <a:t>Acknowledgements (2010 – present)</a:t>
            </a:r>
          </a:p>
        </p:txBody>
      </p:sp>
      <p:sp>
        <p:nvSpPr>
          <p:cNvPr id="109572" name="Rectangle 9">
            <a:extLst>
              <a:ext uri="{FF2B5EF4-FFF2-40B4-BE49-F238E27FC236}">
                <a16:creationId xmlns:a16="http://schemas.microsoft.com/office/drawing/2014/main" id="{500FBB18-9002-A44F-BECC-61E2F74F8399}"/>
              </a:ext>
            </a:extLst>
          </p:cNvPr>
          <p:cNvSpPr>
            <a:spLocks noChangeArrowheads="1"/>
          </p:cNvSpPr>
          <p:nvPr/>
        </p:nvSpPr>
        <p:spPr bwMode="auto">
          <a:xfrm>
            <a:off x="1408113" y="2144713"/>
            <a:ext cx="2325687" cy="3646487"/>
          </a:xfrm>
          <a:prstGeom prst="rect">
            <a:avLst/>
          </a:prstGeom>
          <a:solidFill>
            <a:schemeClr val="bg1">
              <a:lumMod val="95000"/>
            </a:schemeClr>
          </a:solidFill>
          <a:ln>
            <a:noFill/>
          </a:ln>
        </p:spPr>
        <p:txBody>
          <a:bodyPr lIns="36450" tIns="45521" rIns="18228" bIns="45521">
            <a:spAutoFit/>
          </a:bodyPr>
          <a:lstStyle>
            <a:lvl1pPr marL="368300" indent="-368300" defTabSz="985838">
              <a:spcBef>
                <a:spcPct val="20000"/>
              </a:spcBef>
              <a:buChar char="•"/>
              <a:defRPr sz="3000">
                <a:solidFill>
                  <a:schemeClr val="tx1"/>
                </a:solidFill>
                <a:latin typeface="Univers" pitchFamily="34" charset="-18"/>
                <a:ea typeface="ＭＳ Ｐゴシック" panose="020B0600070205080204" pitchFamily="34" charset="-128"/>
              </a:defRPr>
            </a:lvl1pPr>
            <a:lvl2pPr marL="742950" indent="-285750" defTabSz="985838">
              <a:spcBef>
                <a:spcPct val="20000"/>
              </a:spcBef>
              <a:buFont typeface="Times" panose="02020603050405020304" pitchFamily="18" charset="0"/>
              <a:buChar char="•"/>
              <a:defRPr sz="2600">
                <a:solidFill>
                  <a:schemeClr val="tx1"/>
                </a:solidFill>
                <a:latin typeface="Univers" pitchFamily="34" charset="-18"/>
                <a:ea typeface="ＭＳ Ｐゴシック" panose="020B0600070205080204" pitchFamily="34" charset="-128"/>
              </a:defRPr>
            </a:lvl2pPr>
            <a:lvl3pPr marL="1143000" indent="-228600" defTabSz="985838">
              <a:spcBef>
                <a:spcPct val="20000"/>
              </a:spcBef>
              <a:buChar char="•"/>
              <a:defRPr sz="2200">
                <a:solidFill>
                  <a:schemeClr val="tx1"/>
                </a:solidFill>
                <a:latin typeface="Univers" pitchFamily="34" charset="-18"/>
                <a:ea typeface="ＭＳ Ｐゴシック" panose="020B0600070205080204" pitchFamily="34" charset="-128"/>
              </a:defRPr>
            </a:lvl3pPr>
            <a:lvl4pPr marL="1600200" indent="-228600" defTabSz="985838">
              <a:spcBef>
                <a:spcPct val="20000"/>
              </a:spcBef>
              <a:buFont typeface="Times" panose="02020603050405020304" pitchFamily="18" charset="0"/>
              <a:buChar char="•"/>
              <a:defRPr sz="1700">
                <a:solidFill>
                  <a:schemeClr val="tx1"/>
                </a:solidFill>
                <a:latin typeface="Univers" pitchFamily="34" charset="-18"/>
                <a:ea typeface="ＭＳ Ｐゴシック" panose="020B0600070205080204" pitchFamily="34" charset="-128"/>
              </a:defRPr>
            </a:lvl4pPr>
            <a:lvl5pPr marL="2057400" indent="-228600" defTabSz="985838">
              <a:spcBef>
                <a:spcPct val="20000"/>
              </a:spcBef>
              <a:buFont typeface="Times" panose="02020603050405020304" pitchFamily="18" charset="0"/>
              <a:buChar char="•"/>
              <a:defRPr sz="1500">
                <a:solidFill>
                  <a:schemeClr val="tx1"/>
                </a:solidFill>
                <a:latin typeface="Univers" pitchFamily="34" charset="-18"/>
                <a:ea typeface="ＭＳ Ｐゴシック" panose="020B0600070205080204" pitchFamily="34" charset="-128"/>
              </a:defRPr>
            </a:lvl5pPr>
            <a:lvl6pPr marL="2514600" indent="-228600" defTabSz="985838" eaLnBrk="0" fontAlgn="base" hangingPunct="0">
              <a:spcBef>
                <a:spcPct val="20000"/>
              </a:spcBef>
              <a:spcAft>
                <a:spcPct val="0"/>
              </a:spcAft>
              <a:buFont typeface="Times" panose="02020603050405020304" pitchFamily="18" charset="0"/>
              <a:buChar char="•"/>
              <a:defRPr sz="1500">
                <a:solidFill>
                  <a:schemeClr val="tx1"/>
                </a:solidFill>
                <a:latin typeface="Univers" pitchFamily="34" charset="-18"/>
                <a:ea typeface="ＭＳ Ｐゴシック" panose="020B0600070205080204" pitchFamily="34" charset="-128"/>
              </a:defRPr>
            </a:lvl6pPr>
            <a:lvl7pPr marL="2971800" indent="-228600" defTabSz="985838" eaLnBrk="0" fontAlgn="base" hangingPunct="0">
              <a:spcBef>
                <a:spcPct val="20000"/>
              </a:spcBef>
              <a:spcAft>
                <a:spcPct val="0"/>
              </a:spcAft>
              <a:buFont typeface="Times" panose="02020603050405020304" pitchFamily="18" charset="0"/>
              <a:buChar char="•"/>
              <a:defRPr sz="1500">
                <a:solidFill>
                  <a:schemeClr val="tx1"/>
                </a:solidFill>
                <a:latin typeface="Univers" pitchFamily="34" charset="-18"/>
                <a:ea typeface="ＭＳ Ｐゴシック" panose="020B0600070205080204" pitchFamily="34" charset="-128"/>
              </a:defRPr>
            </a:lvl7pPr>
            <a:lvl8pPr marL="3429000" indent="-228600" defTabSz="985838" eaLnBrk="0" fontAlgn="base" hangingPunct="0">
              <a:spcBef>
                <a:spcPct val="20000"/>
              </a:spcBef>
              <a:spcAft>
                <a:spcPct val="0"/>
              </a:spcAft>
              <a:buFont typeface="Times" panose="02020603050405020304" pitchFamily="18" charset="0"/>
              <a:buChar char="•"/>
              <a:defRPr sz="1500">
                <a:solidFill>
                  <a:schemeClr val="tx1"/>
                </a:solidFill>
                <a:latin typeface="Univers" pitchFamily="34" charset="-18"/>
                <a:ea typeface="ＭＳ Ｐゴシック" panose="020B0600070205080204" pitchFamily="34" charset="-128"/>
              </a:defRPr>
            </a:lvl8pPr>
            <a:lvl9pPr marL="3886200" indent="-228600" defTabSz="985838" eaLnBrk="0" fontAlgn="base" hangingPunct="0">
              <a:spcBef>
                <a:spcPct val="20000"/>
              </a:spcBef>
              <a:spcAft>
                <a:spcPct val="0"/>
              </a:spcAft>
              <a:buFont typeface="Times" panose="02020603050405020304" pitchFamily="18" charset="0"/>
              <a:buChar char="•"/>
              <a:defRPr sz="1500">
                <a:solidFill>
                  <a:schemeClr val="tx1"/>
                </a:solidFill>
                <a:latin typeface="Univers" pitchFamily="34" charset="-18"/>
                <a:ea typeface="ＭＳ Ｐゴシック" panose="020B0600070205080204" pitchFamily="34" charset="-128"/>
              </a:defRPr>
            </a:lvl9pPr>
          </a:lstStyle>
          <a:p>
            <a:pPr>
              <a:spcBef>
                <a:spcPts val="0"/>
              </a:spcBef>
              <a:spcAft>
                <a:spcPts val="600"/>
              </a:spcAft>
              <a:buFontTx/>
              <a:buNone/>
              <a:defRPr/>
            </a:pPr>
            <a:r>
              <a:rPr lang="en-US" altLang="zh-CN" sz="1600" b="1" u="sng" baseline="0" dirty="0">
                <a:solidFill>
                  <a:srgbClr val="CC0000"/>
                </a:solidFill>
                <a:latin typeface="Times New Roman" panose="02020603050405020304" pitchFamily="18" charset="0"/>
                <a:ea typeface="SimSun" panose="02010600030101010101" pitchFamily="2" charset="-122"/>
                <a:cs typeface="Arial" panose="020B0604020202020204" pitchFamily="34" charset="0"/>
              </a:rPr>
              <a:t>Collaborators:</a:t>
            </a:r>
          </a:p>
          <a:p>
            <a:pPr>
              <a:spcBef>
                <a:spcPts val="0"/>
              </a:spcBef>
              <a:buFontTx/>
              <a:buNone/>
              <a:defRPr/>
            </a:pPr>
            <a:r>
              <a:rPr lang="en-US" altLang="zh-CN" sz="1400" baseline="0" dirty="0">
                <a:solidFill>
                  <a:srgbClr val="CC0000"/>
                </a:solidFill>
                <a:latin typeface="Times New Roman" panose="02020603050405020304" pitchFamily="18" charset="0"/>
                <a:ea typeface="SimSun" panose="02010600030101010101" pitchFamily="2" charset="-122"/>
                <a:cs typeface="Arial" panose="020B0604020202020204" pitchFamily="34" charset="0"/>
              </a:rPr>
              <a:t>Dr. S. Banerjee (TAMU)</a:t>
            </a:r>
          </a:p>
          <a:p>
            <a:pPr>
              <a:spcBef>
                <a:spcPts val="0"/>
              </a:spcBef>
              <a:buFontTx/>
              <a:buNone/>
              <a:defRPr/>
            </a:pPr>
            <a:r>
              <a:rPr lang="en-US" altLang="zh-CN" sz="1400" baseline="0" dirty="0">
                <a:solidFill>
                  <a:srgbClr val="CC0000"/>
                </a:solidFill>
                <a:latin typeface="Times New Roman" panose="02020603050405020304" pitchFamily="18" charset="0"/>
                <a:ea typeface="SimSun" panose="02010600030101010101" pitchFamily="2" charset="-122"/>
                <a:cs typeface="Arial" panose="020B0604020202020204" pitchFamily="34" charset="0"/>
              </a:rPr>
              <a:t>Dr. J. Borchers (NIST)</a:t>
            </a:r>
          </a:p>
          <a:p>
            <a:pPr>
              <a:spcBef>
                <a:spcPts val="0"/>
              </a:spcBef>
              <a:buFontTx/>
              <a:buNone/>
              <a:defRPr/>
            </a:pPr>
            <a:r>
              <a:rPr lang="en-US" altLang="zh-CN" sz="1400" baseline="0" dirty="0">
                <a:solidFill>
                  <a:srgbClr val="CC0000"/>
                </a:solidFill>
                <a:latin typeface="Times New Roman" panose="02020603050405020304" pitchFamily="18" charset="0"/>
                <a:ea typeface="SimSun" panose="02010600030101010101" pitchFamily="2" charset="-122"/>
                <a:cs typeface="Arial" panose="020B0604020202020204" pitchFamily="34" charset="0"/>
              </a:rPr>
              <a:t>Dr. A. Burger (Fisk U)</a:t>
            </a:r>
          </a:p>
          <a:p>
            <a:pPr>
              <a:spcBef>
                <a:spcPts val="0"/>
              </a:spcBef>
              <a:buFontTx/>
              <a:buNone/>
              <a:defRPr/>
            </a:pPr>
            <a:r>
              <a:rPr lang="en-US" altLang="zh-CN" sz="1400" baseline="0" dirty="0">
                <a:solidFill>
                  <a:srgbClr val="CC0000"/>
                </a:solidFill>
                <a:latin typeface="Times New Roman" panose="02020603050405020304" pitchFamily="18" charset="0"/>
                <a:ea typeface="SimSun" panose="02010600030101010101" pitchFamily="2" charset="-122"/>
                <a:cs typeface="Arial" panose="020B0604020202020204" pitchFamily="34" charset="0"/>
              </a:rPr>
              <a:t>Dr. X. Chen (Columbia U)</a:t>
            </a:r>
          </a:p>
          <a:p>
            <a:pPr>
              <a:spcBef>
                <a:spcPts val="0"/>
              </a:spcBef>
              <a:buFontTx/>
              <a:buNone/>
              <a:defRPr/>
            </a:pPr>
            <a:r>
              <a:rPr lang="en-US" altLang="zh-CN" sz="1400" baseline="0" dirty="0">
                <a:solidFill>
                  <a:srgbClr val="CC0000"/>
                </a:solidFill>
                <a:latin typeface="Times New Roman" panose="02020603050405020304" pitchFamily="18" charset="0"/>
                <a:ea typeface="SimSun" panose="02010600030101010101" pitchFamily="2" charset="-122"/>
                <a:cs typeface="Arial" panose="020B0604020202020204" pitchFamily="34" charset="0"/>
              </a:rPr>
              <a:t>Dr. J. Dorman (LSU)</a:t>
            </a:r>
          </a:p>
          <a:p>
            <a:pPr>
              <a:spcBef>
                <a:spcPts val="0"/>
              </a:spcBef>
              <a:buFontTx/>
              <a:buNone/>
              <a:defRPr/>
            </a:pPr>
            <a:r>
              <a:rPr lang="en-US" altLang="zh-CN" sz="1400" baseline="0" dirty="0">
                <a:solidFill>
                  <a:srgbClr val="CC0000"/>
                </a:solidFill>
                <a:latin typeface="Times New Roman" panose="02020603050405020304" pitchFamily="18" charset="0"/>
                <a:ea typeface="SimSun" panose="02010600030101010101" pitchFamily="2" charset="-122"/>
                <a:cs typeface="Arial" panose="020B0604020202020204" pitchFamily="34" charset="0"/>
              </a:rPr>
              <a:t>Dr. Z. Feng (OSU)</a:t>
            </a:r>
          </a:p>
          <a:p>
            <a:pPr>
              <a:spcBef>
                <a:spcPts val="0"/>
              </a:spcBef>
              <a:buFontTx/>
              <a:buNone/>
              <a:defRPr/>
            </a:pPr>
            <a:r>
              <a:rPr lang="en-US" altLang="zh-CN" sz="1400" baseline="0" dirty="0">
                <a:solidFill>
                  <a:srgbClr val="CC0000"/>
                </a:solidFill>
                <a:latin typeface="Times New Roman" panose="02020603050405020304" pitchFamily="18" charset="0"/>
                <a:ea typeface="SimSun" panose="02010600030101010101" pitchFamily="2" charset="-122"/>
                <a:cs typeface="Arial" panose="020B0604020202020204" pitchFamily="34" charset="0"/>
              </a:rPr>
              <a:t>Dr. B. Guiton (</a:t>
            </a:r>
            <a:r>
              <a:rPr lang="en-US" altLang="zh-CN" sz="1400" baseline="0" dirty="0" err="1">
                <a:solidFill>
                  <a:srgbClr val="CC0000"/>
                </a:solidFill>
                <a:latin typeface="Times New Roman" panose="02020603050405020304" pitchFamily="18" charset="0"/>
                <a:ea typeface="SimSun" panose="02010600030101010101" pitchFamily="2" charset="-122"/>
                <a:cs typeface="Arial" panose="020B0604020202020204" pitchFamily="34" charset="0"/>
              </a:rPr>
              <a:t>UKentucky</a:t>
            </a:r>
            <a:r>
              <a:rPr lang="en-US" altLang="zh-CN" sz="1400" baseline="0" dirty="0">
                <a:solidFill>
                  <a:srgbClr val="CC0000"/>
                </a:solidFill>
                <a:latin typeface="Times New Roman" panose="02020603050405020304" pitchFamily="18" charset="0"/>
                <a:ea typeface="SimSun" panose="02010600030101010101" pitchFamily="2" charset="-122"/>
                <a:cs typeface="Arial" panose="020B0604020202020204" pitchFamily="34" charset="0"/>
              </a:rPr>
              <a:t>)</a:t>
            </a:r>
          </a:p>
          <a:p>
            <a:pPr>
              <a:spcBef>
                <a:spcPts val="0"/>
              </a:spcBef>
              <a:buFontTx/>
              <a:buNone/>
              <a:defRPr/>
            </a:pPr>
            <a:r>
              <a:rPr lang="en-US" altLang="zh-CN" sz="1400" baseline="0" dirty="0">
                <a:solidFill>
                  <a:srgbClr val="CC0000"/>
                </a:solidFill>
                <a:latin typeface="Times New Roman" panose="02020603050405020304" pitchFamily="18" charset="0"/>
                <a:ea typeface="SimSun" panose="02010600030101010101" pitchFamily="2" charset="-122"/>
                <a:cs typeface="Arial" panose="020B0604020202020204" pitchFamily="34" charset="0"/>
              </a:rPr>
              <a:t>Dr. E. Kelley (NIST) </a:t>
            </a:r>
          </a:p>
          <a:p>
            <a:pPr>
              <a:spcBef>
                <a:spcPts val="0"/>
              </a:spcBef>
              <a:buFontTx/>
              <a:buNone/>
              <a:defRPr/>
            </a:pPr>
            <a:r>
              <a:rPr lang="en-US" altLang="zh-CN" sz="1400" baseline="0" dirty="0">
                <a:solidFill>
                  <a:srgbClr val="CC0000"/>
                </a:solidFill>
                <a:latin typeface="Times New Roman" panose="02020603050405020304" pitchFamily="18" charset="0"/>
                <a:ea typeface="SimSun" panose="02010600030101010101" pitchFamily="2" charset="-122"/>
                <a:cs typeface="Arial" panose="020B0604020202020204" pitchFamily="34" charset="0"/>
              </a:rPr>
              <a:t>Dr. K. Lozano (UTRGV)</a:t>
            </a:r>
          </a:p>
          <a:p>
            <a:pPr>
              <a:spcBef>
                <a:spcPts val="0"/>
              </a:spcBef>
              <a:buFontTx/>
              <a:buNone/>
              <a:defRPr/>
            </a:pPr>
            <a:r>
              <a:rPr lang="en-US" altLang="zh-CN" sz="1400" baseline="0" dirty="0">
                <a:solidFill>
                  <a:srgbClr val="CC0000"/>
                </a:solidFill>
                <a:latin typeface="Times New Roman" panose="02020603050405020304" pitchFamily="18" charset="0"/>
                <a:ea typeface="SimSun" panose="02010600030101010101" pitchFamily="2" charset="-122"/>
                <a:cs typeface="Arial" panose="020B0604020202020204" pitchFamily="34" charset="0"/>
              </a:rPr>
              <a:t>Dr. K. Martirosyan (UTRGV)</a:t>
            </a:r>
          </a:p>
          <a:p>
            <a:pPr>
              <a:spcBef>
                <a:spcPts val="0"/>
              </a:spcBef>
              <a:buFontTx/>
              <a:buNone/>
              <a:defRPr/>
            </a:pPr>
            <a:r>
              <a:rPr lang="de-DE" altLang="zh-CN" sz="1400" baseline="0" dirty="0">
                <a:solidFill>
                  <a:srgbClr val="CC0000"/>
                </a:solidFill>
                <a:latin typeface="Times New Roman" panose="02020603050405020304" pitchFamily="18" charset="0"/>
                <a:ea typeface="SimSun" panose="02010600030101010101" pitchFamily="2" charset="-122"/>
                <a:cs typeface="Arial" panose="020B0604020202020204" pitchFamily="34" charset="0"/>
              </a:rPr>
              <a:t>Dr. J. Neuefeind (ORNL)</a:t>
            </a:r>
            <a:endParaRPr lang="en-US" altLang="zh-CN" sz="1400" baseline="0" dirty="0">
              <a:solidFill>
                <a:srgbClr val="CC0000"/>
              </a:solidFill>
              <a:latin typeface="Times New Roman" panose="02020603050405020304" pitchFamily="18" charset="0"/>
              <a:ea typeface="SimSun" panose="02010600030101010101" pitchFamily="2" charset="-122"/>
              <a:cs typeface="Arial" panose="020B0604020202020204" pitchFamily="34" charset="0"/>
            </a:endParaRPr>
          </a:p>
          <a:p>
            <a:pPr>
              <a:spcBef>
                <a:spcPts val="0"/>
              </a:spcBef>
              <a:buFontTx/>
              <a:buNone/>
              <a:defRPr/>
            </a:pPr>
            <a:r>
              <a:rPr lang="en-US" altLang="zh-CN" sz="1400" baseline="0" dirty="0">
                <a:solidFill>
                  <a:srgbClr val="CC0000"/>
                </a:solidFill>
                <a:latin typeface="Times New Roman" panose="02020603050405020304" pitchFamily="18" charset="0"/>
                <a:ea typeface="SimSun" panose="02010600030101010101" pitchFamily="2" charset="-122"/>
                <a:cs typeface="Arial" panose="020B0604020202020204" pitchFamily="34" charset="0"/>
              </a:rPr>
              <a:t>Dr. A. Puretzky (ORNL)</a:t>
            </a:r>
          </a:p>
          <a:p>
            <a:pPr>
              <a:spcBef>
                <a:spcPts val="0"/>
              </a:spcBef>
              <a:buFontTx/>
              <a:buNone/>
              <a:defRPr/>
            </a:pPr>
            <a:r>
              <a:rPr lang="en-US" altLang="zh-CN" sz="1400" baseline="0" dirty="0">
                <a:solidFill>
                  <a:srgbClr val="CC0000"/>
                </a:solidFill>
                <a:latin typeface="Times New Roman" panose="02020603050405020304" pitchFamily="18" charset="0"/>
                <a:ea typeface="SimSun" panose="02010600030101010101" pitchFamily="2" charset="-122"/>
                <a:cs typeface="Arial" panose="020B0604020202020204" pitchFamily="34" charset="0"/>
              </a:rPr>
              <a:t>Dr. L. Sun (UConn)</a:t>
            </a:r>
          </a:p>
          <a:p>
            <a:pPr>
              <a:spcBef>
                <a:spcPts val="0"/>
              </a:spcBef>
              <a:buFontTx/>
              <a:buNone/>
              <a:defRPr/>
            </a:pPr>
            <a:r>
              <a:rPr lang="en-US" altLang="zh-CN" sz="1400" baseline="0" dirty="0">
                <a:solidFill>
                  <a:srgbClr val="CC0000"/>
                </a:solidFill>
                <a:latin typeface="Times New Roman" panose="02020603050405020304" pitchFamily="18" charset="0"/>
                <a:ea typeface="SimSun" panose="02010600030101010101" pitchFamily="2" charset="-122"/>
                <a:cs typeface="Arial" panose="020B0604020202020204" pitchFamily="34" charset="0"/>
              </a:rPr>
              <a:t>Dr. M. </a:t>
            </a:r>
            <a:r>
              <a:rPr lang="en-US" altLang="zh-CN" sz="1400" baseline="0" dirty="0" err="1">
                <a:solidFill>
                  <a:srgbClr val="CC0000"/>
                </a:solidFill>
                <a:latin typeface="Times New Roman" panose="02020603050405020304" pitchFamily="18" charset="0"/>
                <a:ea typeface="SimSun" panose="02010600030101010101" pitchFamily="2" charset="-122"/>
                <a:cs typeface="Arial" panose="020B0604020202020204" pitchFamily="34" charset="0"/>
              </a:rPr>
              <a:t>Therien</a:t>
            </a:r>
            <a:r>
              <a:rPr lang="en-US" altLang="zh-CN" sz="1400" baseline="0" dirty="0">
                <a:solidFill>
                  <a:srgbClr val="CC0000"/>
                </a:solidFill>
                <a:latin typeface="Times New Roman" panose="02020603050405020304" pitchFamily="18" charset="0"/>
                <a:ea typeface="SimSun" panose="02010600030101010101" pitchFamily="2" charset="-122"/>
                <a:cs typeface="Arial" panose="020B0604020202020204" pitchFamily="34" charset="0"/>
              </a:rPr>
              <a:t> (Duke U)</a:t>
            </a:r>
          </a:p>
          <a:p>
            <a:pPr>
              <a:spcBef>
                <a:spcPts val="0"/>
              </a:spcBef>
              <a:buFontTx/>
              <a:buNone/>
              <a:defRPr/>
            </a:pPr>
            <a:r>
              <a:rPr lang="en-US" altLang="zh-CN" sz="1400" baseline="0" dirty="0">
                <a:solidFill>
                  <a:srgbClr val="CC0000"/>
                </a:solidFill>
                <a:latin typeface="Times New Roman" panose="02020603050405020304" pitchFamily="18" charset="0"/>
                <a:ea typeface="SimSun" panose="02010600030101010101" pitchFamily="2" charset="-122"/>
                <a:cs typeface="Arial" panose="020B0604020202020204" pitchFamily="34" charset="0"/>
              </a:rPr>
              <a:t>Dr. D. Wall (WSU)</a:t>
            </a:r>
          </a:p>
        </p:txBody>
      </p:sp>
      <p:sp>
        <p:nvSpPr>
          <p:cNvPr id="109574" name="Rectangle 4">
            <a:extLst>
              <a:ext uri="{FF2B5EF4-FFF2-40B4-BE49-F238E27FC236}">
                <a16:creationId xmlns:a16="http://schemas.microsoft.com/office/drawing/2014/main" id="{ABAFB31F-1A5B-6B48-9B62-FD7FE59C7707}"/>
              </a:ext>
            </a:extLst>
          </p:cNvPr>
          <p:cNvSpPr>
            <a:spLocks noChangeArrowheads="1"/>
          </p:cNvSpPr>
          <p:nvPr/>
        </p:nvSpPr>
        <p:spPr bwMode="auto">
          <a:xfrm>
            <a:off x="4343400" y="1752600"/>
            <a:ext cx="1463675" cy="1570038"/>
          </a:xfrm>
          <a:prstGeom prst="rect">
            <a:avLst/>
          </a:prstGeom>
          <a:solidFill>
            <a:schemeClr val="bg1">
              <a:lumMod val="95000"/>
            </a:schemeClr>
          </a:solidFill>
          <a:ln>
            <a:noFill/>
          </a:ln>
        </p:spPr>
        <p:txBody>
          <a:bodyPr lIns="36460" tIns="45534" rIns="18232" bIns="45534">
            <a:spAutoFit/>
          </a:bodyPr>
          <a:lstStyle>
            <a:lvl1pPr defTabSz="906463">
              <a:defRPr sz="2600" baseline="30000">
                <a:solidFill>
                  <a:schemeClr val="tx1"/>
                </a:solidFill>
                <a:latin typeface="Times New Roman" panose="02020603050405020304" pitchFamily="18" charset="0"/>
              </a:defRPr>
            </a:lvl1pPr>
            <a:lvl2pPr marL="742950" indent="-285750" defTabSz="906463">
              <a:defRPr sz="2600" baseline="30000">
                <a:solidFill>
                  <a:schemeClr val="tx1"/>
                </a:solidFill>
                <a:latin typeface="Times New Roman" panose="02020603050405020304" pitchFamily="18" charset="0"/>
              </a:defRPr>
            </a:lvl2pPr>
            <a:lvl3pPr marL="1143000" indent="-228600" defTabSz="906463">
              <a:defRPr sz="2600" baseline="30000">
                <a:solidFill>
                  <a:schemeClr val="tx1"/>
                </a:solidFill>
                <a:latin typeface="Times New Roman" panose="02020603050405020304" pitchFamily="18" charset="0"/>
              </a:defRPr>
            </a:lvl3pPr>
            <a:lvl4pPr marL="1600200" indent="-228600" defTabSz="906463">
              <a:defRPr sz="2600" baseline="30000">
                <a:solidFill>
                  <a:schemeClr val="tx1"/>
                </a:solidFill>
                <a:latin typeface="Times New Roman" panose="02020603050405020304" pitchFamily="18" charset="0"/>
              </a:defRPr>
            </a:lvl4pPr>
            <a:lvl5pPr marL="2057400" indent="-228600" defTabSz="906463">
              <a:defRPr sz="2600" baseline="30000">
                <a:solidFill>
                  <a:schemeClr val="tx1"/>
                </a:solidFill>
                <a:latin typeface="Times New Roman" panose="02020603050405020304" pitchFamily="18" charset="0"/>
              </a:defRPr>
            </a:lvl5pPr>
            <a:lvl6pPr marL="2514600" indent="-228600" defTabSz="906463"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defTabSz="906463"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defTabSz="906463"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defTabSz="906463"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a:defRPr/>
            </a:pPr>
            <a:r>
              <a:rPr lang="en-US" altLang="zh-CN" sz="1600" baseline="0" dirty="0">
                <a:solidFill>
                  <a:srgbClr val="000000"/>
                </a:solidFill>
                <a:cs typeface="Times New Roman" panose="02020603050405020304" pitchFamily="18" charset="0"/>
              </a:rPr>
              <a:t>IIT Startup</a:t>
            </a:r>
          </a:p>
          <a:p>
            <a:pPr>
              <a:defRPr/>
            </a:pPr>
            <a:r>
              <a:rPr lang="en-US" altLang="zh-CN" sz="1600" baseline="0" dirty="0">
                <a:solidFill>
                  <a:srgbClr val="000000"/>
                </a:solidFill>
                <a:cs typeface="Times New Roman" panose="02020603050405020304" pitchFamily="18" charset="0"/>
              </a:rPr>
              <a:t>UTPA Startup UTPA FRC</a:t>
            </a:r>
          </a:p>
          <a:p>
            <a:pPr>
              <a:defRPr/>
            </a:pPr>
            <a:r>
              <a:rPr lang="en-US" altLang="zh-CN" sz="1600" baseline="0" dirty="0">
                <a:solidFill>
                  <a:srgbClr val="000000"/>
                </a:solidFill>
                <a:cs typeface="Times New Roman" panose="02020603050405020304" pitchFamily="18" charset="0"/>
              </a:rPr>
              <a:t>UTPA FDFP</a:t>
            </a:r>
          </a:p>
          <a:p>
            <a:pPr>
              <a:defRPr/>
            </a:pPr>
            <a:r>
              <a:rPr lang="en-US" altLang="zh-CN" sz="1600" baseline="0" dirty="0">
                <a:solidFill>
                  <a:srgbClr val="000000"/>
                </a:solidFill>
                <a:cs typeface="Times New Roman" panose="02020603050405020304" pitchFamily="18" charset="0"/>
              </a:rPr>
              <a:t>UTPA URI</a:t>
            </a:r>
          </a:p>
          <a:p>
            <a:pPr>
              <a:defRPr/>
            </a:pPr>
            <a:r>
              <a:rPr lang="en-US" altLang="zh-CN" sz="1600" baseline="0" dirty="0">
                <a:solidFill>
                  <a:srgbClr val="000000"/>
                </a:solidFill>
                <a:cs typeface="Times New Roman" panose="02020603050405020304" pitchFamily="18" charset="0"/>
              </a:rPr>
              <a:t>UTRGV FRC</a:t>
            </a:r>
          </a:p>
        </p:txBody>
      </p:sp>
      <p:pic>
        <p:nvPicPr>
          <p:cNvPr id="110598" name="Picture 26" descr="acsprf">
            <a:extLst>
              <a:ext uri="{FF2B5EF4-FFF2-40B4-BE49-F238E27FC236}">
                <a16:creationId xmlns:a16="http://schemas.microsoft.com/office/drawing/2014/main" id="{003444D8-BFB5-8743-91AC-7CC2EE923F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1713" y="3451225"/>
            <a:ext cx="1279525"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9" name="Picture 13">
            <a:extLst>
              <a:ext uri="{FF2B5EF4-FFF2-40B4-BE49-F238E27FC236}">
                <a16:creationId xmlns:a16="http://schemas.microsoft.com/office/drawing/2014/main" id="{CA9BB6DF-233C-C544-9AC3-B9E08F31E0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0900" y="3433763"/>
            <a:ext cx="1185863"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0" name="Picture 4">
            <a:extLst>
              <a:ext uri="{FF2B5EF4-FFF2-40B4-BE49-F238E27FC236}">
                <a16:creationId xmlns:a16="http://schemas.microsoft.com/office/drawing/2014/main" id="{29DFAA3F-1B7A-7545-85D6-DC6A025114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4038" y="3414713"/>
            <a:ext cx="1227137"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1" name="Picture 6">
            <a:extLst>
              <a:ext uri="{FF2B5EF4-FFF2-40B4-BE49-F238E27FC236}">
                <a16:creationId xmlns:a16="http://schemas.microsoft.com/office/drawing/2014/main" id="{AB65A51C-5E24-3F42-B3CC-C643F6A5DB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6638" y="2138363"/>
            <a:ext cx="1371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2" name="Picture 4">
            <a:hlinkClick r:id="rId7"/>
            <a:extLst>
              <a:ext uri="{FF2B5EF4-FFF2-40B4-BE49-F238E27FC236}">
                <a16:creationId xmlns:a16="http://schemas.microsoft.com/office/drawing/2014/main" id="{3FCF8C42-3270-9341-9B4A-D768436E566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64038" y="5156200"/>
            <a:ext cx="2103437"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3" name="Picture 2">
            <a:extLst>
              <a:ext uri="{FF2B5EF4-FFF2-40B4-BE49-F238E27FC236}">
                <a16:creationId xmlns:a16="http://schemas.microsoft.com/office/drawing/2014/main" id="{34E185EE-9A54-3544-A826-A2321414230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19875" y="5886450"/>
            <a:ext cx="2011363"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4" name="Picture 11">
            <a:extLst>
              <a:ext uri="{FF2B5EF4-FFF2-40B4-BE49-F238E27FC236}">
                <a16:creationId xmlns:a16="http://schemas.microsoft.com/office/drawing/2014/main" id="{901B98C0-E3B7-A447-8B2E-7A98D92AD04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46913" y="4862513"/>
            <a:ext cx="1501775"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0605" name="Picture 10">
            <a:extLst>
              <a:ext uri="{FF2B5EF4-FFF2-40B4-BE49-F238E27FC236}">
                <a16:creationId xmlns:a16="http://schemas.microsoft.com/office/drawing/2014/main" id="{1F23FDFB-A26A-8748-93D8-C74D51EFAF8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27913" y="1782763"/>
            <a:ext cx="1279525"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162">
            <a:extLst>
              <a:ext uri="{FF2B5EF4-FFF2-40B4-BE49-F238E27FC236}">
                <a16:creationId xmlns:a16="http://schemas.microsoft.com/office/drawing/2014/main" id="{596CB8DF-8D9D-9A41-8F9D-B4092FD44B0F}"/>
              </a:ext>
            </a:extLst>
          </p:cNvPr>
          <p:cNvSpPr>
            <a:spLocks noChangeArrowheads="1"/>
          </p:cNvSpPr>
          <p:nvPr/>
        </p:nvSpPr>
        <p:spPr bwMode="auto">
          <a:xfrm>
            <a:off x="0" y="0"/>
            <a:ext cx="10058400" cy="639763"/>
          </a:xfrm>
          <a:prstGeom prst="rect">
            <a:avLst/>
          </a:prstGeom>
          <a:gradFill rotWithShape="1">
            <a:gsLst>
              <a:gs pos="0">
                <a:srgbClr val="0066FF"/>
              </a:gs>
              <a:gs pos="100000">
                <a:srgbClr val="92D05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171" tIns="45583" rIns="91171" bIns="45583" anchor="ctr"/>
          <a:lstStyle>
            <a:lvl1pPr>
              <a:defRPr sz="2600" baseline="30000">
                <a:solidFill>
                  <a:schemeClr val="tx1"/>
                </a:solidFill>
                <a:latin typeface="Times New Roman" panose="02020603050405020304" pitchFamily="18" charset="0"/>
              </a:defRPr>
            </a:lvl1pPr>
            <a:lvl2pPr marL="742950" indent="-285750">
              <a:defRPr sz="2600" baseline="30000">
                <a:solidFill>
                  <a:schemeClr val="tx1"/>
                </a:solidFill>
                <a:latin typeface="Times New Roman" panose="02020603050405020304" pitchFamily="18" charset="0"/>
              </a:defRPr>
            </a:lvl2pPr>
            <a:lvl3pPr marL="1143000" indent="-228600">
              <a:defRPr sz="2600" baseline="30000">
                <a:solidFill>
                  <a:schemeClr val="tx1"/>
                </a:solidFill>
                <a:latin typeface="Times New Roman" panose="02020603050405020304" pitchFamily="18" charset="0"/>
              </a:defRPr>
            </a:lvl3pPr>
            <a:lvl4pPr marL="1600200" indent="-228600">
              <a:defRPr sz="2600" baseline="30000">
                <a:solidFill>
                  <a:schemeClr val="tx1"/>
                </a:solidFill>
                <a:latin typeface="Times New Roman" panose="02020603050405020304" pitchFamily="18" charset="0"/>
              </a:defRPr>
            </a:lvl4pPr>
            <a:lvl5pPr marL="2057400" indent="-228600">
              <a:defRPr sz="2600" baseline="3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eaLnBrk="1" hangingPunct="1"/>
            <a:endParaRPr lang="en-US" altLang="en-US">
              <a:solidFill>
                <a:srgbClr val="000000"/>
              </a:solidFill>
              <a:cs typeface="Arial" panose="020B0604020202020204" pitchFamily="34" charset="0"/>
            </a:endParaRPr>
          </a:p>
        </p:txBody>
      </p:sp>
      <p:sp>
        <p:nvSpPr>
          <p:cNvPr id="112642" name="Text Box 22">
            <a:extLst>
              <a:ext uri="{FF2B5EF4-FFF2-40B4-BE49-F238E27FC236}">
                <a16:creationId xmlns:a16="http://schemas.microsoft.com/office/drawing/2014/main" id="{DD9AA6CF-4394-904D-89D7-B7F34F94CF0C}"/>
              </a:ext>
            </a:extLst>
          </p:cNvPr>
          <p:cNvSpPr txBox="1">
            <a:spLocks noChangeArrowheads="1"/>
          </p:cNvSpPr>
          <p:nvPr/>
        </p:nvSpPr>
        <p:spPr bwMode="auto">
          <a:xfrm>
            <a:off x="0" y="65088"/>
            <a:ext cx="10058400"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987" tIns="49492" rIns="98987" bIns="49492">
            <a:spAutoFit/>
          </a:bodyPr>
          <a:lstStyle>
            <a:lvl1pPr defTabSz="992188">
              <a:defRPr sz="2600" baseline="30000">
                <a:solidFill>
                  <a:schemeClr val="tx1"/>
                </a:solidFill>
                <a:latin typeface="Times New Roman" panose="02020603050405020304" pitchFamily="18" charset="0"/>
              </a:defRPr>
            </a:lvl1pPr>
            <a:lvl2pPr marL="742950" indent="-285750" defTabSz="992188">
              <a:defRPr sz="2600" baseline="30000">
                <a:solidFill>
                  <a:schemeClr val="tx1"/>
                </a:solidFill>
                <a:latin typeface="Times New Roman" panose="02020603050405020304" pitchFamily="18" charset="0"/>
              </a:defRPr>
            </a:lvl2pPr>
            <a:lvl3pPr marL="1143000" indent="-228600" defTabSz="992188">
              <a:defRPr sz="2600" baseline="30000">
                <a:solidFill>
                  <a:schemeClr val="tx1"/>
                </a:solidFill>
                <a:latin typeface="Times New Roman" panose="02020603050405020304" pitchFamily="18" charset="0"/>
              </a:defRPr>
            </a:lvl3pPr>
            <a:lvl4pPr marL="1600200" indent="-228600" defTabSz="992188">
              <a:defRPr sz="2600" baseline="30000">
                <a:solidFill>
                  <a:schemeClr val="tx1"/>
                </a:solidFill>
                <a:latin typeface="Times New Roman" panose="02020603050405020304" pitchFamily="18" charset="0"/>
              </a:defRPr>
            </a:lvl4pPr>
            <a:lvl5pPr marL="2057400" indent="-228600" defTabSz="992188">
              <a:defRPr sz="2600" baseline="30000">
                <a:solidFill>
                  <a:schemeClr val="tx1"/>
                </a:solidFill>
                <a:latin typeface="Times New Roman" panose="02020603050405020304" pitchFamily="18" charset="0"/>
              </a:defRPr>
            </a:lvl5pPr>
            <a:lvl6pPr marL="2514600" indent="-228600" defTabSz="992188"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defTabSz="992188"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defTabSz="992188"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defTabSz="992188"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algn="ctr">
              <a:spcBef>
                <a:spcPts val="538"/>
              </a:spcBef>
              <a:spcAft>
                <a:spcPts val="538"/>
              </a:spcAft>
            </a:pPr>
            <a:r>
              <a:rPr lang="en-US" altLang="zh-CN" b="1" baseline="0">
                <a:solidFill>
                  <a:srgbClr val="000000"/>
                </a:solidFill>
                <a:latin typeface="Arial" panose="020B0604020202020204" pitchFamily="34" charset="0"/>
                <a:cs typeface="Arial" panose="020B0604020202020204" pitchFamily="34" charset="0"/>
              </a:rPr>
              <a:t>Outline</a:t>
            </a:r>
          </a:p>
        </p:txBody>
      </p:sp>
      <p:sp>
        <p:nvSpPr>
          <p:cNvPr id="112643" name="Text Box 298">
            <a:extLst>
              <a:ext uri="{FF2B5EF4-FFF2-40B4-BE49-F238E27FC236}">
                <a16:creationId xmlns:a16="http://schemas.microsoft.com/office/drawing/2014/main" id="{E81623D6-9120-AF46-B76C-12C672D789A3}"/>
              </a:ext>
            </a:extLst>
          </p:cNvPr>
          <p:cNvSpPr txBox="1">
            <a:spLocks noChangeArrowheads="1"/>
          </p:cNvSpPr>
          <p:nvPr/>
        </p:nvSpPr>
        <p:spPr bwMode="auto">
          <a:xfrm>
            <a:off x="3733800" y="1663700"/>
            <a:ext cx="25908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144" tIns="49474" rIns="9144" bIns="49474">
            <a:spAutoFit/>
          </a:bodyPr>
          <a:lstStyle>
            <a:lvl1pPr marL="403225" indent="-342900" defTabSz="911225">
              <a:defRPr sz="2600" baseline="30000">
                <a:solidFill>
                  <a:schemeClr val="tx1"/>
                </a:solidFill>
                <a:latin typeface="Times New Roman" panose="02020603050405020304" pitchFamily="18" charset="0"/>
              </a:defRPr>
            </a:lvl1pPr>
            <a:lvl2pPr marL="742950" indent="-285750" defTabSz="911225">
              <a:defRPr sz="2600" baseline="30000">
                <a:solidFill>
                  <a:schemeClr val="tx1"/>
                </a:solidFill>
                <a:latin typeface="Times New Roman" panose="02020603050405020304" pitchFamily="18" charset="0"/>
              </a:defRPr>
            </a:lvl2pPr>
            <a:lvl3pPr marL="1143000" indent="-228600" defTabSz="911225">
              <a:defRPr sz="2600" baseline="30000">
                <a:solidFill>
                  <a:schemeClr val="tx1"/>
                </a:solidFill>
                <a:latin typeface="Times New Roman" panose="02020603050405020304" pitchFamily="18" charset="0"/>
              </a:defRPr>
            </a:lvl3pPr>
            <a:lvl4pPr marL="1600200" indent="-228600" defTabSz="911225">
              <a:defRPr sz="2600" baseline="30000">
                <a:solidFill>
                  <a:schemeClr val="tx1"/>
                </a:solidFill>
                <a:latin typeface="Times New Roman" panose="02020603050405020304" pitchFamily="18" charset="0"/>
              </a:defRPr>
            </a:lvl4pPr>
            <a:lvl5pPr marL="2057400" indent="-228600" defTabSz="911225">
              <a:defRPr sz="2600" baseline="30000">
                <a:solidFill>
                  <a:schemeClr val="tx1"/>
                </a:solidFill>
                <a:latin typeface="Times New Roman" panose="02020603050405020304" pitchFamily="18" charset="0"/>
              </a:defRPr>
            </a:lvl5pPr>
            <a:lvl6pPr marL="2514600" indent="-228600" defTabSz="911225"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defTabSz="911225"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defTabSz="911225"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defTabSz="911225"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eaLnBrk="1" hangingPunct="1">
              <a:spcBef>
                <a:spcPts val="1200"/>
              </a:spcBef>
              <a:spcAft>
                <a:spcPct val="20000"/>
              </a:spcAft>
              <a:buFont typeface="Wingdings" pitchFamily="2" charset="2"/>
              <a:buChar char="Ø"/>
            </a:pPr>
            <a:r>
              <a:rPr lang="en-US" altLang="zh-CN" sz="2200" baseline="0">
                <a:solidFill>
                  <a:srgbClr val="0000FF"/>
                </a:solidFill>
                <a:latin typeface="Arial" panose="020B0604020202020204" pitchFamily="34" charset="0"/>
                <a:cs typeface="Arial" panose="020B0604020202020204" pitchFamily="34" charset="0"/>
              </a:rPr>
              <a:t>Intro</a:t>
            </a:r>
          </a:p>
          <a:p>
            <a:pPr eaLnBrk="1" hangingPunct="1">
              <a:spcBef>
                <a:spcPts val="1200"/>
              </a:spcBef>
              <a:spcAft>
                <a:spcPct val="20000"/>
              </a:spcAft>
              <a:buFont typeface="Wingdings" pitchFamily="2" charset="2"/>
              <a:buChar char="Ø"/>
            </a:pPr>
            <a:r>
              <a:rPr lang="en-US" altLang="zh-CN" sz="2200" baseline="0">
                <a:solidFill>
                  <a:srgbClr val="0000FF"/>
                </a:solidFill>
                <a:latin typeface="Arial" panose="020B0604020202020204" pitchFamily="34" charset="0"/>
                <a:cs typeface="Arial" panose="020B0604020202020204" pitchFamily="34" charset="0"/>
              </a:rPr>
              <a:t>PL and RL</a:t>
            </a:r>
          </a:p>
          <a:p>
            <a:pPr eaLnBrk="1" hangingPunct="1">
              <a:spcBef>
                <a:spcPts val="1200"/>
              </a:spcBef>
              <a:spcAft>
                <a:spcPct val="20000"/>
              </a:spcAft>
              <a:buFont typeface="Wingdings" pitchFamily="2" charset="2"/>
              <a:buChar char="Ø"/>
            </a:pPr>
            <a:r>
              <a:rPr lang="en-US" altLang="zh-CN" sz="2200" baseline="0">
                <a:solidFill>
                  <a:srgbClr val="0000FF"/>
                </a:solidFill>
                <a:latin typeface="Arial" panose="020B0604020202020204" pitchFamily="34" charset="0"/>
                <a:cs typeface="Arial" panose="020B0604020202020204" pitchFamily="34" charset="0"/>
              </a:rPr>
              <a:t>PerL</a:t>
            </a:r>
          </a:p>
          <a:p>
            <a:pPr eaLnBrk="1" hangingPunct="1">
              <a:spcBef>
                <a:spcPts val="1200"/>
              </a:spcBef>
              <a:spcAft>
                <a:spcPct val="20000"/>
              </a:spcAft>
              <a:buFont typeface="Wingdings" pitchFamily="2" charset="2"/>
              <a:buChar char="Ø"/>
            </a:pPr>
            <a:r>
              <a:rPr lang="en-US" altLang="zh-CN" sz="2200" baseline="0">
                <a:solidFill>
                  <a:srgbClr val="0000FF"/>
                </a:solidFill>
                <a:latin typeface="Arial" panose="020B0604020202020204" pitchFamily="34" charset="0"/>
                <a:cs typeface="Arial" panose="020B0604020202020204" pitchFamily="34" charset="0"/>
              </a:rPr>
              <a:t>UC</a:t>
            </a:r>
          </a:p>
          <a:p>
            <a:pPr eaLnBrk="1" hangingPunct="1">
              <a:spcBef>
                <a:spcPts val="1200"/>
              </a:spcBef>
              <a:spcAft>
                <a:spcPct val="20000"/>
              </a:spcAft>
              <a:buFont typeface="Wingdings" pitchFamily="2" charset="2"/>
              <a:buChar char="Ø"/>
            </a:pPr>
            <a:r>
              <a:rPr lang="en-US" altLang="zh-CN" sz="2200" baseline="0">
                <a:solidFill>
                  <a:srgbClr val="0000FF"/>
                </a:solidFill>
                <a:latin typeface="Arial" panose="020B0604020202020204" pitchFamily="34" charset="0"/>
                <a:cs typeface="Arial" panose="020B0604020202020204" pitchFamily="34" charset="0"/>
              </a:rPr>
              <a:t>Summary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162">
            <a:extLst>
              <a:ext uri="{FF2B5EF4-FFF2-40B4-BE49-F238E27FC236}">
                <a16:creationId xmlns:a16="http://schemas.microsoft.com/office/drawing/2014/main" id="{5BF3A824-6269-4343-B442-D5C24E9FDC2B}"/>
              </a:ext>
            </a:extLst>
          </p:cNvPr>
          <p:cNvSpPr>
            <a:spLocks noChangeArrowheads="1"/>
          </p:cNvSpPr>
          <p:nvPr/>
        </p:nvSpPr>
        <p:spPr bwMode="auto">
          <a:xfrm>
            <a:off x="0" y="0"/>
            <a:ext cx="10058400" cy="639763"/>
          </a:xfrm>
          <a:prstGeom prst="rect">
            <a:avLst/>
          </a:prstGeom>
          <a:gradFill rotWithShape="1">
            <a:gsLst>
              <a:gs pos="0">
                <a:srgbClr val="0066FF"/>
              </a:gs>
              <a:gs pos="100000">
                <a:srgbClr val="92D05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171" tIns="45583" rIns="91171" bIns="45583" anchor="ctr"/>
          <a:lstStyle>
            <a:lvl1pPr>
              <a:defRPr sz="2600" baseline="30000">
                <a:solidFill>
                  <a:schemeClr val="tx1"/>
                </a:solidFill>
                <a:latin typeface="Times New Roman" panose="02020603050405020304" pitchFamily="18" charset="0"/>
              </a:defRPr>
            </a:lvl1pPr>
            <a:lvl2pPr marL="742950" indent="-285750">
              <a:defRPr sz="2600" baseline="30000">
                <a:solidFill>
                  <a:schemeClr val="tx1"/>
                </a:solidFill>
                <a:latin typeface="Times New Roman" panose="02020603050405020304" pitchFamily="18" charset="0"/>
              </a:defRPr>
            </a:lvl2pPr>
            <a:lvl3pPr marL="1143000" indent="-228600">
              <a:defRPr sz="2600" baseline="30000">
                <a:solidFill>
                  <a:schemeClr val="tx1"/>
                </a:solidFill>
                <a:latin typeface="Times New Roman" panose="02020603050405020304" pitchFamily="18" charset="0"/>
              </a:defRPr>
            </a:lvl3pPr>
            <a:lvl4pPr marL="1600200" indent="-228600">
              <a:defRPr sz="2600" baseline="30000">
                <a:solidFill>
                  <a:schemeClr val="tx1"/>
                </a:solidFill>
                <a:latin typeface="Times New Roman" panose="02020603050405020304" pitchFamily="18" charset="0"/>
              </a:defRPr>
            </a:lvl4pPr>
            <a:lvl5pPr marL="2057400" indent="-228600">
              <a:defRPr sz="2600" baseline="30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baseline="30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baseline="30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baseline="30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baseline="30000">
                <a:solidFill>
                  <a:schemeClr val="tx1"/>
                </a:solidFill>
                <a:latin typeface="Times New Roman" panose="02020603050405020304" pitchFamily="18" charset="0"/>
              </a:defRPr>
            </a:lvl9pPr>
          </a:lstStyle>
          <a:p>
            <a:pPr eaLnBrk="1" hangingPunct="1"/>
            <a:endParaRPr lang="en-US" altLang="en-US">
              <a:solidFill>
                <a:srgbClr val="000000"/>
              </a:solidFill>
              <a:cs typeface="Arial" panose="020B0604020202020204" pitchFamily="34" charset="0"/>
            </a:endParaRPr>
          </a:p>
        </p:txBody>
      </p:sp>
      <p:sp>
        <p:nvSpPr>
          <p:cNvPr id="114690" name="Text Box 6">
            <a:extLst>
              <a:ext uri="{FF2B5EF4-FFF2-40B4-BE49-F238E27FC236}">
                <a16:creationId xmlns:a16="http://schemas.microsoft.com/office/drawing/2014/main" id="{BD797056-BED3-DA48-B163-699629D11C6B}"/>
              </a:ext>
            </a:extLst>
          </p:cNvPr>
          <p:cNvSpPr txBox="1">
            <a:spLocks noChangeArrowheads="1"/>
          </p:cNvSpPr>
          <p:nvPr/>
        </p:nvSpPr>
        <p:spPr bwMode="auto">
          <a:xfrm>
            <a:off x="0" y="157163"/>
            <a:ext cx="100584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92188">
              <a:spcBef>
                <a:spcPct val="20000"/>
              </a:spcBef>
              <a:buChar char="•"/>
              <a:defRPr sz="3500">
                <a:solidFill>
                  <a:schemeClr val="tx1"/>
                </a:solidFill>
                <a:latin typeface="Times New Roman" panose="02020603050405020304" pitchFamily="18" charset="0"/>
              </a:defRPr>
            </a:lvl1pPr>
            <a:lvl2pPr marL="742950" indent="-285750" defTabSz="992188">
              <a:spcBef>
                <a:spcPct val="20000"/>
              </a:spcBef>
              <a:buChar char="–"/>
              <a:defRPr sz="3000">
                <a:solidFill>
                  <a:schemeClr val="tx1"/>
                </a:solidFill>
                <a:latin typeface="Times New Roman" panose="02020603050405020304" pitchFamily="18" charset="0"/>
              </a:defRPr>
            </a:lvl2pPr>
            <a:lvl3pPr marL="1143000" indent="-228600" defTabSz="992188">
              <a:spcBef>
                <a:spcPct val="20000"/>
              </a:spcBef>
              <a:buChar char="•"/>
              <a:defRPr sz="2600">
                <a:solidFill>
                  <a:schemeClr val="tx1"/>
                </a:solidFill>
                <a:latin typeface="Times New Roman" panose="02020603050405020304" pitchFamily="18" charset="0"/>
              </a:defRPr>
            </a:lvl3pPr>
            <a:lvl4pPr marL="1600200" indent="-228600" defTabSz="992188">
              <a:spcBef>
                <a:spcPct val="20000"/>
              </a:spcBef>
              <a:buChar char="–"/>
              <a:defRPr sz="2200">
                <a:solidFill>
                  <a:schemeClr val="tx1"/>
                </a:solidFill>
                <a:latin typeface="Times New Roman" panose="02020603050405020304" pitchFamily="18" charset="0"/>
              </a:defRPr>
            </a:lvl4pPr>
            <a:lvl5pPr marL="2057400" indent="-228600" defTabSz="992188">
              <a:spcBef>
                <a:spcPct val="20000"/>
              </a:spcBef>
              <a:buChar char="»"/>
              <a:defRPr sz="2200">
                <a:solidFill>
                  <a:schemeClr val="tx1"/>
                </a:solidFill>
                <a:latin typeface="Times New Roman" panose="02020603050405020304" pitchFamily="18" charset="0"/>
              </a:defRPr>
            </a:lvl5pPr>
            <a:lvl6pPr marL="2514600" indent="-228600" defTabSz="992188" eaLnBrk="0" fontAlgn="base" hangingPunct="0">
              <a:spcBef>
                <a:spcPct val="20000"/>
              </a:spcBef>
              <a:spcAft>
                <a:spcPct val="0"/>
              </a:spcAft>
              <a:buChar char="»"/>
              <a:defRPr sz="2200">
                <a:solidFill>
                  <a:schemeClr val="tx1"/>
                </a:solidFill>
                <a:latin typeface="Times New Roman" panose="02020603050405020304" pitchFamily="18" charset="0"/>
              </a:defRPr>
            </a:lvl6pPr>
            <a:lvl7pPr marL="2971800" indent="-228600" defTabSz="992188" eaLnBrk="0" fontAlgn="base" hangingPunct="0">
              <a:spcBef>
                <a:spcPct val="20000"/>
              </a:spcBef>
              <a:spcAft>
                <a:spcPct val="0"/>
              </a:spcAft>
              <a:buChar char="»"/>
              <a:defRPr sz="2200">
                <a:solidFill>
                  <a:schemeClr val="tx1"/>
                </a:solidFill>
                <a:latin typeface="Times New Roman" panose="02020603050405020304" pitchFamily="18" charset="0"/>
              </a:defRPr>
            </a:lvl7pPr>
            <a:lvl8pPr marL="3429000" indent="-228600" defTabSz="992188" eaLnBrk="0" fontAlgn="base" hangingPunct="0">
              <a:spcBef>
                <a:spcPct val="20000"/>
              </a:spcBef>
              <a:spcAft>
                <a:spcPct val="0"/>
              </a:spcAft>
              <a:buChar char="»"/>
              <a:defRPr sz="2200">
                <a:solidFill>
                  <a:schemeClr val="tx1"/>
                </a:solidFill>
                <a:latin typeface="Times New Roman" panose="02020603050405020304" pitchFamily="18" charset="0"/>
              </a:defRPr>
            </a:lvl8pPr>
            <a:lvl9pPr marL="3886200" indent="-228600" defTabSz="992188" eaLnBrk="0" fontAlgn="base" hangingPunct="0">
              <a:spcBef>
                <a:spcPct val="20000"/>
              </a:spcBef>
              <a:spcAft>
                <a:spcPct val="0"/>
              </a:spcAft>
              <a:buChar char="»"/>
              <a:defRPr sz="2200">
                <a:solidFill>
                  <a:schemeClr val="tx1"/>
                </a:solidFill>
                <a:latin typeface="Times New Roman" panose="02020603050405020304" pitchFamily="18" charset="0"/>
              </a:defRPr>
            </a:lvl9pPr>
          </a:lstStyle>
          <a:p>
            <a:pPr algn="ctr" eaLnBrk="1" hangingPunct="1">
              <a:lnSpc>
                <a:spcPct val="85000"/>
              </a:lnSpc>
              <a:spcBef>
                <a:spcPct val="0"/>
              </a:spcBef>
              <a:buFontTx/>
              <a:buNone/>
            </a:pPr>
            <a:r>
              <a:rPr lang="en-US" altLang="zh-CN" sz="2600" b="1" baseline="0">
                <a:solidFill>
                  <a:srgbClr val="000000"/>
                </a:solidFill>
                <a:latin typeface="Arial" panose="020B0604020202020204" pitchFamily="34" charset="0"/>
                <a:ea typeface="SimSun" panose="02010600030101010101" pitchFamily="2" charset="-122"/>
                <a:cs typeface="Arial" panose="020B0604020202020204" pitchFamily="34" charset="0"/>
              </a:rPr>
              <a:t>Metal Oxides</a:t>
            </a:r>
          </a:p>
        </p:txBody>
      </p:sp>
      <p:sp>
        <p:nvSpPr>
          <p:cNvPr id="114691" name="Rectangle 17">
            <a:extLst>
              <a:ext uri="{FF2B5EF4-FFF2-40B4-BE49-F238E27FC236}">
                <a16:creationId xmlns:a16="http://schemas.microsoft.com/office/drawing/2014/main" id="{B5430734-EAFD-564F-8231-DC05825BBD5E}"/>
              </a:ext>
            </a:extLst>
          </p:cNvPr>
          <p:cNvSpPr>
            <a:spLocks noChangeArrowheads="1"/>
          </p:cNvSpPr>
          <p:nvPr/>
        </p:nvSpPr>
        <p:spPr bwMode="auto">
          <a:xfrm>
            <a:off x="762000" y="969963"/>
            <a:ext cx="868680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201" tIns="49599" rIns="99201" bIns="49599">
            <a:spAutoFit/>
          </a:bodyPr>
          <a:lstStyle>
            <a:lvl1pPr marL="465138" indent="-465138" defTabSz="992188">
              <a:spcBef>
                <a:spcPct val="20000"/>
              </a:spcBef>
              <a:buChar char="•"/>
              <a:defRPr sz="3500">
                <a:solidFill>
                  <a:schemeClr val="tx1"/>
                </a:solidFill>
                <a:latin typeface="Times New Roman" panose="02020603050405020304" pitchFamily="18" charset="0"/>
              </a:defRPr>
            </a:lvl1pPr>
            <a:lvl2pPr marL="742950" indent="-285750" defTabSz="992188">
              <a:spcBef>
                <a:spcPct val="20000"/>
              </a:spcBef>
              <a:buChar char="–"/>
              <a:defRPr sz="3000">
                <a:solidFill>
                  <a:schemeClr val="tx1"/>
                </a:solidFill>
                <a:latin typeface="Times New Roman" panose="02020603050405020304" pitchFamily="18" charset="0"/>
              </a:defRPr>
            </a:lvl2pPr>
            <a:lvl3pPr marL="1143000" indent="-228600" defTabSz="992188">
              <a:spcBef>
                <a:spcPct val="20000"/>
              </a:spcBef>
              <a:buChar char="•"/>
              <a:defRPr sz="2600">
                <a:solidFill>
                  <a:schemeClr val="tx1"/>
                </a:solidFill>
                <a:latin typeface="Times New Roman" panose="02020603050405020304" pitchFamily="18" charset="0"/>
              </a:defRPr>
            </a:lvl3pPr>
            <a:lvl4pPr marL="1600200" indent="-228600" defTabSz="992188">
              <a:spcBef>
                <a:spcPct val="20000"/>
              </a:spcBef>
              <a:buChar char="–"/>
              <a:defRPr sz="2200">
                <a:solidFill>
                  <a:schemeClr val="tx1"/>
                </a:solidFill>
                <a:latin typeface="Times New Roman" panose="02020603050405020304" pitchFamily="18" charset="0"/>
              </a:defRPr>
            </a:lvl4pPr>
            <a:lvl5pPr marL="2057400" indent="-228600" defTabSz="992188">
              <a:spcBef>
                <a:spcPct val="20000"/>
              </a:spcBef>
              <a:buChar char="»"/>
              <a:defRPr sz="2200">
                <a:solidFill>
                  <a:schemeClr val="tx1"/>
                </a:solidFill>
                <a:latin typeface="Times New Roman" panose="02020603050405020304" pitchFamily="18" charset="0"/>
              </a:defRPr>
            </a:lvl5pPr>
            <a:lvl6pPr marL="2514600" indent="-228600" defTabSz="992188" eaLnBrk="0" fontAlgn="base" hangingPunct="0">
              <a:spcBef>
                <a:spcPct val="20000"/>
              </a:spcBef>
              <a:spcAft>
                <a:spcPct val="0"/>
              </a:spcAft>
              <a:buChar char="»"/>
              <a:defRPr sz="2200">
                <a:solidFill>
                  <a:schemeClr val="tx1"/>
                </a:solidFill>
                <a:latin typeface="Times New Roman" panose="02020603050405020304" pitchFamily="18" charset="0"/>
              </a:defRPr>
            </a:lvl6pPr>
            <a:lvl7pPr marL="2971800" indent="-228600" defTabSz="992188" eaLnBrk="0" fontAlgn="base" hangingPunct="0">
              <a:spcBef>
                <a:spcPct val="20000"/>
              </a:spcBef>
              <a:spcAft>
                <a:spcPct val="0"/>
              </a:spcAft>
              <a:buChar char="»"/>
              <a:defRPr sz="2200">
                <a:solidFill>
                  <a:schemeClr val="tx1"/>
                </a:solidFill>
                <a:latin typeface="Times New Roman" panose="02020603050405020304" pitchFamily="18" charset="0"/>
              </a:defRPr>
            </a:lvl7pPr>
            <a:lvl8pPr marL="3429000" indent="-228600" defTabSz="992188" eaLnBrk="0" fontAlgn="base" hangingPunct="0">
              <a:spcBef>
                <a:spcPct val="20000"/>
              </a:spcBef>
              <a:spcAft>
                <a:spcPct val="0"/>
              </a:spcAft>
              <a:buChar char="»"/>
              <a:defRPr sz="2200">
                <a:solidFill>
                  <a:schemeClr val="tx1"/>
                </a:solidFill>
                <a:latin typeface="Times New Roman" panose="02020603050405020304" pitchFamily="18" charset="0"/>
              </a:defRPr>
            </a:lvl8pPr>
            <a:lvl9pPr marL="3886200" indent="-228600" defTabSz="992188" eaLnBrk="0" fontAlgn="base" hangingPunct="0">
              <a:spcBef>
                <a:spcPct val="20000"/>
              </a:spcBef>
              <a:spcAft>
                <a:spcPct val="0"/>
              </a:spcAft>
              <a:buChar char="»"/>
              <a:defRPr sz="2200">
                <a:solidFill>
                  <a:schemeClr val="tx1"/>
                </a:solidFill>
                <a:latin typeface="Times New Roman" panose="02020603050405020304" pitchFamily="18" charset="0"/>
              </a:defRPr>
            </a:lvl9pPr>
          </a:lstStyle>
          <a:p>
            <a:pPr>
              <a:spcBef>
                <a:spcPts val="538"/>
              </a:spcBef>
              <a:spcAft>
                <a:spcPts val="538"/>
              </a:spcAft>
              <a:buClr>
                <a:srgbClr val="3333CC"/>
              </a:buClr>
              <a:buFontTx/>
              <a:buNone/>
            </a:pPr>
            <a:r>
              <a:rPr lang="en-US" altLang="zh-CN" sz="1600" baseline="0">
                <a:solidFill>
                  <a:srgbClr val="000000"/>
                </a:solidFill>
                <a:ea typeface="SimSun" panose="02010600030101010101" pitchFamily="2" charset="-122"/>
              </a:rPr>
              <a:t>Chemical compounds containing at least one oxygen atom as well as at least one metallic element.</a:t>
            </a:r>
            <a:endParaRPr lang="en-US" altLang="zh-CN" sz="1600" b="1" baseline="0">
              <a:solidFill>
                <a:srgbClr val="000000"/>
              </a:solidFill>
              <a:ea typeface="SimSun" panose="02010600030101010101" pitchFamily="2" charset="-122"/>
            </a:endParaRPr>
          </a:p>
        </p:txBody>
      </p:sp>
      <p:pic>
        <p:nvPicPr>
          <p:cNvPr id="114692" name="Picture 2">
            <a:extLst>
              <a:ext uri="{FF2B5EF4-FFF2-40B4-BE49-F238E27FC236}">
                <a16:creationId xmlns:a16="http://schemas.microsoft.com/office/drawing/2014/main" id="{97239B26-797D-B541-9946-0D4A650E2B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4343400"/>
            <a:ext cx="3030538"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ECC724BB-2927-7949-B3ED-547A94FDA2EF}"/>
              </a:ext>
            </a:extLst>
          </p:cNvPr>
          <p:cNvSpPr/>
          <p:nvPr/>
        </p:nvSpPr>
        <p:spPr>
          <a:xfrm>
            <a:off x="7312025" y="6230938"/>
            <a:ext cx="1106488" cy="338137"/>
          </a:xfrm>
          <a:prstGeom prst="rect">
            <a:avLst/>
          </a:prstGeom>
        </p:spPr>
        <p:txBody>
          <a:bodyPr wrap="none">
            <a:spAutoFit/>
          </a:bodyPr>
          <a:lstStyle/>
          <a:p>
            <a:pPr>
              <a:defRPr/>
            </a:pPr>
            <a:r>
              <a:rPr lang="en-US" sz="1600" baseline="0" dirty="0">
                <a:solidFill>
                  <a:schemeClr val="bg1">
                    <a:lumMod val="75000"/>
                  </a:schemeClr>
                </a:solidFill>
                <a:latin typeface="Arial" panose="020B0604020202020204" pitchFamily="34" charset="0"/>
              </a:rPr>
              <a:t>Cr</a:t>
            </a:r>
            <a:r>
              <a:rPr lang="en-US" sz="1600" dirty="0">
                <a:solidFill>
                  <a:schemeClr val="bg1">
                    <a:lumMod val="75000"/>
                  </a:schemeClr>
                </a:solidFill>
                <a:latin typeface="Arial" panose="020B0604020202020204" pitchFamily="34" charset="0"/>
              </a:rPr>
              <a:t>3+</a:t>
            </a:r>
            <a:r>
              <a:rPr lang="en-US" sz="1600" baseline="0" dirty="0">
                <a:solidFill>
                  <a:schemeClr val="bg1">
                    <a:lumMod val="75000"/>
                  </a:schemeClr>
                </a:solidFill>
                <a:latin typeface="Arial" panose="020B0604020202020204" pitchFamily="34" charset="0"/>
              </a:rPr>
              <a:t>:Al</a:t>
            </a:r>
            <a:r>
              <a:rPr lang="en-US" sz="1600" baseline="-25000" dirty="0">
                <a:solidFill>
                  <a:schemeClr val="bg1">
                    <a:lumMod val="75000"/>
                  </a:schemeClr>
                </a:solidFill>
                <a:latin typeface="Arial" panose="020B0604020202020204" pitchFamily="34" charset="0"/>
              </a:rPr>
              <a:t>2</a:t>
            </a:r>
            <a:r>
              <a:rPr lang="en-US" sz="1600" baseline="0" dirty="0">
                <a:solidFill>
                  <a:schemeClr val="bg1">
                    <a:lumMod val="75000"/>
                  </a:schemeClr>
                </a:solidFill>
                <a:latin typeface="Arial" panose="020B0604020202020204" pitchFamily="34" charset="0"/>
              </a:rPr>
              <a:t>O</a:t>
            </a:r>
            <a:r>
              <a:rPr lang="en-US" sz="1600" baseline="-25000" dirty="0">
                <a:solidFill>
                  <a:schemeClr val="bg1">
                    <a:lumMod val="75000"/>
                  </a:schemeClr>
                </a:solidFill>
                <a:latin typeface="Arial" panose="020B0604020202020204" pitchFamily="34" charset="0"/>
              </a:rPr>
              <a:t>3</a:t>
            </a:r>
            <a:endParaRPr lang="en-US" sz="1600" baseline="-25000" dirty="0">
              <a:solidFill>
                <a:schemeClr val="bg1">
                  <a:lumMod val="75000"/>
                </a:schemeClr>
              </a:solidFill>
            </a:endParaRPr>
          </a:p>
        </p:txBody>
      </p:sp>
      <p:pic>
        <p:nvPicPr>
          <p:cNvPr id="114694" name="Picture 5">
            <a:extLst>
              <a:ext uri="{FF2B5EF4-FFF2-40B4-BE49-F238E27FC236}">
                <a16:creationId xmlns:a16="http://schemas.microsoft.com/office/drawing/2014/main" id="{83F77860-55E6-614B-AE17-398B8B83C5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1517650"/>
            <a:ext cx="4984750"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5" name="Picture 6">
            <a:extLst>
              <a:ext uri="{FF2B5EF4-FFF2-40B4-BE49-F238E27FC236}">
                <a16:creationId xmlns:a16="http://schemas.microsoft.com/office/drawing/2014/main" id="{B33F3B63-6B41-4F4F-B97A-45743AE400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4184650"/>
            <a:ext cx="3276600" cy="269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560A13EC-4264-AF43-A1D3-2FCB160851D4}"/>
              </a:ext>
            </a:extLst>
          </p:cNvPr>
          <p:cNvSpPr/>
          <p:nvPr/>
        </p:nvSpPr>
        <p:spPr>
          <a:xfrm>
            <a:off x="304800" y="7021513"/>
            <a:ext cx="5578475" cy="246062"/>
          </a:xfrm>
          <a:prstGeom prst="rect">
            <a:avLst/>
          </a:prstGeom>
        </p:spPr>
        <p:txBody>
          <a:bodyPr>
            <a:spAutoFit/>
          </a:bodyPr>
          <a:lstStyle/>
          <a:p>
            <a:pPr>
              <a:defRPr/>
            </a:pPr>
            <a:r>
              <a:rPr lang="en-US" sz="1000" baseline="0" dirty="0">
                <a:solidFill>
                  <a:schemeClr val="bg1">
                    <a:lumMod val="75000"/>
                  </a:schemeClr>
                </a:solidFill>
              </a:rPr>
              <a:t>https://www.sigmaaldrich.com/materials-science/material-science-products.html?TablePage=112202335</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TRA Briefing Slide Template">
  <a:themeElements>
    <a:clrScheme name="DTRA Briefing Slide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TRA Briefing Slide Template">
      <a:majorFont>
        <a:latin typeface="Univers"/>
        <a:ea typeface="ＭＳ Ｐゴシック"/>
        <a:cs typeface="ＭＳ Ｐゴシック"/>
      </a:majorFont>
      <a:minorFont>
        <a:latin typeface="Univer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9EC57B"/>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rgbClr val="9EC57B"/>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TRA Briefing Slide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TRA Briefing Slide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TRA Briefing Slide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TRA Briefing Slide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TRA Briefing Slide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TRA Briefing Slide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TRA Briefing Slide 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TRA Briefing Slide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TRA Briefing Slide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TRA Briefing Slide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TRA Briefing Slide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TRA Briefing Slide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TRA Briefing Slide Template">
  <a:themeElements>
    <a:clrScheme name="DTRA Briefing Slide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TRA Briefing Slide Template">
      <a:majorFont>
        <a:latin typeface="Univers"/>
        <a:ea typeface="ＭＳ Ｐゴシック"/>
        <a:cs typeface="ＭＳ Ｐゴシック"/>
      </a:majorFont>
      <a:minorFont>
        <a:latin typeface="Univer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9EC57B"/>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rgbClr val="9EC57B"/>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TRA Briefing Slide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TRA Briefing Slide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TRA Briefing Slide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TRA Briefing Slide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TRA Briefing Slide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TRA Briefing Slide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TRA Briefing Slide 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TRA Briefing Slide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TRA Briefing Slide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TRA Briefing Slide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TRA Briefing Slide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TRA Briefing Slide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DTRA Briefing Slide Template">
  <a:themeElements>
    <a:clrScheme name="DTRA Briefing Slide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TRA Briefing Slide Template">
      <a:majorFont>
        <a:latin typeface="Univers"/>
        <a:ea typeface="ＭＳ Ｐゴシック"/>
        <a:cs typeface="ＭＳ Ｐゴシック"/>
      </a:majorFont>
      <a:minorFont>
        <a:latin typeface="Univer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9EC57B"/>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rgbClr val="9EC57B"/>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TRA Briefing Slide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TRA Briefing Slide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TRA Briefing Slide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TRA Briefing Slide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TRA Briefing Slide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TRA Briefing Slide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TRA Briefing Slide 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TRA Briefing Slide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TRA Briefing Slide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TRA Briefing Slide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TRA Briefing Slide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TRA Briefing Slide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92188" rtl="0" eaLnBrk="0" fontAlgn="base" latinLnBrk="0" hangingPunct="0">
          <a:lnSpc>
            <a:spcPct val="100000"/>
          </a:lnSpc>
          <a:spcBef>
            <a:spcPct val="0"/>
          </a:spcBef>
          <a:spcAft>
            <a:spcPct val="0"/>
          </a:spcAft>
          <a:buClrTx/>
          <a:buSzTx/>
          <a:buFontTx/>
          <a:buNone/>
          <a:tabLst/>
          <a:defRPr kumimoji="0" lang="en-US" sz="2600" b="0" i="0" u="none" strike="noStrike" cap="none" normalizeH="0" baseline="3000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92188" rtl="0" eaLnBrk="0" fontAlgn="base" latinLnBrk="0" hangingPunct="0">
          <a:lnSpc>
            <a:spcPct val="100000"/>
          </a:lnSpc>
          <a:spcBef>
            <a:spcPct val="0"/>
          </a:spcBef>
          <a:spcAft>
            <a:spcPct val="0"/>
          </a:spcAft>
          <a:buClrTx/>
          <a:buSzTx/>
          <a:buFontTx/>
          <a:buNone/>
          <a:tabLst/>
          <a:defRPr kumimoji="0" lang="en-US" sz="2600" b="0" i="0" u="none" strike="noStrike" cap="none" normalizeH="0" baseline="3000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92188" rtl="0" eaLnBrk="0" fontAlgn="base" latinLnBrk="0" hangingPunct="0">
          <a:lnSpc>
            <a:spcPct val="100000"/>
          </a:lnSpc>
          <a:spcBef>
            <a:spcPct val="0"/>
          </a:spcBef>
          <a:spcAft>
            <a:spcPct val="0"/>
          </a:spcAft>
          <a:buClrTx/>
          <a:buSzTx/>
          <a:buFontTx/>
          <a:buNone/>
          <a:tabLst/>
          <a:defRPr kumimoji="0" lang="en-US" sz="2600" b="0" i="0" u="none" strike="noStrike" cap="none" normalizeH="0" baseline="3000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92188" rtl="0" eaLnBrk="0" fontAlgn="base" latinLnBrk="0" hangingPunct="0">
          <a:lnSpc>
            <a:spcPct val="100000"/>
          </a:lnSpc>
          <a:spcBef>
            <a:spcPct val="0"/>
          </a:spcBef>
          <a:spcAft>
            <a:spcPct val="0"/>
          </a:spcAft>
          <a:buClrTx/>
          <a:buSzTx/>
          <a:buFontTx/>
          <a:buNone/>
          <a:tabLst/>
          <a:defRPr kumimoji="0" lang="en-US" sz="2600" b="0" i="0" u="none" strike="noStrike" cap="none" normalizeH="0" baseline="3000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89821</TotalTime>
  <Words>2774</Words>
  <Application>Microsoft Macintosh PowerPoint</Application>
  <PresentationFormat>Custom</PresentationFormat>
  <Paragraphs>421</Paragraphs>
  <Slides>43</Slides>
  <Notes>35</Notes>
  <HiddenSlides>0</HiddenSlides>
  <MMClips>0</MMClips>
  <ScaleCrop>false</ScaleCrop>
  <HeadingPairs>
    <vt:vector size="6" baseType="variant">
      <vt:variant>
        <vt:lpstr>Fonts Used</vt:lpstr>
      </vt:variant>
      <vt:variant>
        <vt:i4>7</vt:i4>
      </vt:variant>
      <vt:variant>
        <vt:lpstr>Theme</vt:lpstr>
      </vt:variant>
      <vt:variant>
        <vt:i4>8</vt:i4>
      </vt:variant>
      <vt:variant>
        <vt:lpstr>Slide Titles</vt:lpstr>
      </vt:variant>
      <vt:variant>
        <vt:i4>43</vt:i4>
      </vt:variant>
    </vt:vector>
  </HeadingPairs>
  <TitlesOfParts>
    <vt:vector size="58" baseType="lpstr">
      <vt:lpstr>Arial</vt:lpstr>
      <vt:lpstr>Calibri</vt:lpstr>
      <vt:lpstr>Garamond</vt:lpstr>
      <vt:lpstr>Times</vt:lpstr>
      <vt:lpstr>Times New Roman</vt:lpstr>
      <vt:lpstr>Univers</vt:lpstr>
      <vt:lpstr>Wingdings</vt:lpstr>
      <vt:lpstr>2_Office Theme</vt:lpstr>
      <vt:lpstr>DTRA Briefing Slide Template</vt:lpstr>
      <vt:lpstr>1_DTRA Briefing Slide Template</vt:lpstr>
      <vt:lpstr>4_Office Theme</vt:lpstr>
      <vt:lpstr>2_DTRA Briefing Slide Template</vt:lpstr>
      <vt:lpstr>3_Office Theme</vt:lpstr>
      <vt:lpstr>2_Blank Presentation</vt:lpstr>
      <vt:lpstr>3_Blank Presentation</vt:lpstr>
      <vt:lpstr>PowerPoint Presentation</vt:lpstr>
      <vt:lpstr>This Webinar Is Hosted By</vt:lpstr>
      <vt:lpstr>This Webinar Is Brought To You By</vt:lpstr>
      <vt:lpstr>PowerPoint Presentation</vt:lpstr>
      <vt:lpstr>Introductions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your attention!  Any questions/comments?</vt:lpstr>
    </vt:vector>
  </TitlesOfParts>
  <Company>Academia - Chemistry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maoy</dc:creator>
  <cp:lastModifiedBy>Michael Lesiecki</cp:lastModifiedBy>
  <cp:revision>1886</cp:revision>
  <cp:lastPrinted>2004-11-12T19:03:56Z</cp:lastPrinted>
  <dcterms:created xsi:type="dcterms:W3CDTF">2004-11-07T02:41:44Z</dcterms:created>
  <dcterms:modified xsi:type="dcterms:W3CDTF">2020-05-14T21:59:32Z</dcterms:modified>
</cp:coreProperties>
</file>