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4"/>
  </p:sldMasterIdLst>
  <p:notesMasterIdLst>
    <p:notesMasterId r:id="rId8"/>
  </p:notesMasterIdLst>
  <p:sldIdLst>
    <p:sldId id="256" r:id="rId5"/>
    <p:sldId id="257" r:id="rId6"/>
    <p:sldId id="258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A229D0-9A29-4751-9091-62CAE35A0116}" v="1" dt="2021-01-21T19:27:37.3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8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5" name="Google Shape;25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" name="Google Shape;3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sz="1100" b="0" i="0" u="none" strike="noStrike" cap="non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ae41ad3188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ae41ad3188_0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0" marR="0" lvl="5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marL="0" marR="0" lvl="6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marL="0" marR="0" lvl="7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marL="0" marR="0" lvl="8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/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/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/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/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/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/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/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/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5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48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rtl="0">
              <a:spcBef>
                <a:spcPts val="36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marL="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marL="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marL="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marL="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marL="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marL="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1pPr>
            <a:lvl2pPr marL="914400" marR="0" lvl="1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2pPr>
            <a:lvl3pPr marL="13716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5pPr>
            <a:lvl6pPr marL="2743200" marR="0" lvl="5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6pPr>
            <a:lvl7pPr marL="3200400" marR="0" lvl="6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7pPr>
            <a:lvl8pPr marL="3657600" marR="0" lvl="7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8pPr>
            <a:lvl9pPr marL="4114800" marR="0" lvl="8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4.png"/><Relationship Id="rId20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13" Type="http://schemas.openxmlformats.org/officeDocument/2006/relationships/image" Target="../media/image29.png"/><Relationship Id="rId18" Type="http://schemas.openxmlformats.org/officeDocument/2006/relationships/image" Target="../media/image3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12" Type="http://schemas.openxmlformats.org/officeDocument/2006/relationships/image" Target="../media/image28.pn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2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11" Type="http://schemas.openxmlformats.org/officeDocument/2006/relationships/image" Target="../media/image27.png"/><Relationship Id="rId5" Type="http://schemas.openxmlformats.org/officeDocument/2006/relationships/image" Target="../media/image21.png"/><Relationship Id="rId15" Type="http://schemas.openxmlformats.org/officeDocument/2006/relationships/image" Target="../media/image31.png"/><Relationship Id="rId10" Type="http://schemas.openxmlformats.org/officeDocument/2006/relationships/image" Target="../media/image26.png"/><Relationship Id="rId19" Type="http://schemas.openxmlformats.org/officeDocument/2006/relationships/image" Target="../media/image35.png"/><Relationship Id="rId4" Type="http://schemas.openxmlformats.org/officeDocument/2006/relationships/image" Target="../media/image20.png"/><Relationship Id="rId9" Type="http://schemas.openxmlformats.org/officeDocument/2006/relationships/image" Target="../media/image25.png"/><Relationship Id="rId14" Type="http://schemas.openxmlformats.org/officeDocument/2006/relationships/image" Target="../media/image3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"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Size &amp; Scale</a:t>
            </a:r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" sz="3000">
                <a:solidFill>
                  <a:schemeClr val="dk2"/>
                </a:solidFill>
              </a:rPr>
              <a:t>Challenge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9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00904" y="1190270"/>
            <a:ext cx="1067400" cy="99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4" name="Google Shape;34;p9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25763" y="1187876"/>
            <a:ext cx="1048500" cy="99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" name="Google Shape;35;p9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64413" y="1224321"/>
            <a:ext cx="1048500" cy="92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9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12911" y="1190275"/>
            <a:ext cx="1031400" cy="99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9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44313" y="1187875"/>
            <a:ext cx="1193100" cy="1177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8" name="Google Shape;38;p9"/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37414" y="1284625"/>
            <a:ext cx="1067400" cy="983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Google Shape;39;p9"/>
          <p:cNvPicPr preferRelativeResize="0"/>
          <p:nvPr/>
        </p:nvPicPr>
        <p:blipFill rotWithShape="1"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94588" y="1224325"/>
            <a:ext cx="957900" cy="92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9"/>
          <p:cNvPicPr preferRelativeResize="0"/>
          <p:nvPr/>
        </p:nvPicPr>
        <p:blipFill rotWithShape="1">
          <a:blip r:embed="rId10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8363" y="2551818"/>
            <a:ext cx="1067400" cy="973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9"/>
          <p:cNvPicPr preferRelativeResize="0"/>
          <p:nvPr/>
        </p:nvPicPr>
        <p:blipFill rotWithShape="1">
          <a:blip r:embed="rId11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995088" y="2441340"/>
            <a:ext cx="1067400" cy="1006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9"/>
          <p:cNvPicPr preferRelativeResize="0"/>
          <p:nvPr/>
        </p:nvPicPr>
        <p:blipFill rotWithShape="1">
          <a:blip r:embed="rId1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11857" y="2488380"/>
            <a:ext cx="1241100" cy="11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9"/>
          <p:cNvPicPr preferRelativeResize="0"/>
          <p:nvPr/>
        </p:nvPicPr>
        <p:blipFill rotWithShape="1">
          <a:blip r:embed="rId1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80238" y="2649316"/>
            <a:ext cx="957900" cy="87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9"/>
          <p:cNvPicPr preferRelativeResize="0"/>
          <p:nvPr/>
        </p:nvPicPr>
        <p:blipFill rotWithShape="1">
          <a:blip r:embed="rId1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65413" y="2520624"/>
            <a:ext cx="1224000" cy="113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9"/>
          <p:cNvPicPr preferRelativeResize="0"/>
          <p:nvPr/>
        </p:nvPicPr>
        <p:blipFill rotWithShape="1">
          <a:blip r:embed="rId1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94589" y="2485161"/>
            <a:ext cx="1048500" cy="91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9"/>
          <p:cNvPicPr preferRelativeResize="0"/>
          <p:nvPr/>
        </p:nvPicPr>
        <p:blipFill rotWithShape="1">
          <a:blip r:embed="rId1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14593" y="3738484"/>
            <a:ext cx="1153800" cy="110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9"/>
          <p:cNvPicPr preferRelativeResize="0"/>
          <p:nvPr/>
        </p:nvPicPr>
        <p:blipFill rotWithShape="1">
          <a:blip r:embed="rId1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4086" y="3738126"/>
            <a:ext cx="1161000" cy="1043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8" name="Google Shape;48;p9"/>
          <p:cNvPicPr preferRelativeResize="0"/>
          <p:nvPr/>
        </p:nvPicPr>
        <p:blipFill rotWithShape="1">
          <a:blip r:embed="rId1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96913" y="3822040"/>
            <a:ext cx="1067400" cy="102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9" name="Google Shape;49;p9"/>
          <p:cNvPicPr preferRelativeResize="0"/>
          <p:nvPr/>
        </p:nvPicPr>
        <p:blipFill rotWithShape="1">
          <a:blip r:embed="rId1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23918" y="3763705"/>
            <a:ext cx="1235700" cy="1142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Google Shape;50;p9"/>
          <p:cNvPicPr preferRelativeResize="0"/>
          <p:nvPr/>
        </p:nvPicPr>
        <p:blipFill rotWithShape="1">
          <a:blip r:embed="rId20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53088" y="3809280"/>
            <a:ext cx="1138800" cy="11349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9"/>
          <p:cNvSpPr txBox="1"/>
          <p:nvPr/>
        </p:nvSpPr>
        <p:spPr>
          <a:xfrm>
            <a:off x="505750" y="484225"/>
            <a:ext cx="7846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0000"/>
                </a:solidFill>
              </a:rPr>
              <a:t>Arrange these objects in order from LARGEST to SMALLEST on the next slide (click &amp; drag)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Google Shape;56;p10"/>
          <p:cNvPicPr preferRelativeResize="0"/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04606" y="3529169"/>
            <a:ext cx="992400" cy="92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0"/>
          <p:cNvPicPr preferRelativeResize="0"/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07012" y="3558354"/>
            <a:ext cx="777900" cy="74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0"/>
          <p:cNvPicPr preferRelativeResize="0"/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42796" y="3560826"/>
            <a:ext cx="975000" cy="861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0"/>
          <p:cNvPicPr preferRelativeResize="0"/>
          <p:nvPr/>
        </p:nvPicPr>
        <p:blipFill rotWithShape="1">
          <a:blip r:embed="rId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66856" y="3529169"/>
            <a:ext cx="959100" cy="92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0"/>
          <p:cNvPicPr preferRelativeResize="0"/>
          <p:nvPr/>
        </p:nvPicPr>
        <p:blipFill rotWithShape="1">
          <a:blip r:embed="rId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01293" y="3556179"/>
            <a:ext cx="882000" cy="870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0"/>
          <p:cNvPicPr preferRelativeResize="0"/>
          <p:nvPr/>
        </p:nvPicPr>
        <p:blipFill rotWithShape="1">
          <a:blip r:embed="rId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77302" y="3578757"/>
            <a:ext cx="760500" cy="70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0"/>
          <p:cNvPicPr preferRelativeResize="0"/>
          <p:nvPr/>
        </p:nvPicPr>
        <p:blipFill rotWithShape="1">
          <a:blip r:embed="rId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80675" y="4324476"/>
            <a:ext cx="777900" cy="75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0"/>
          <p:cNvPicPr preferRelativeResize="0"/>
          <p:nvPr/>
        </p:nvPicPr>
        <p:blipFill rotWithShape="1">
          <a:blip r:embed="rId10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55950" y="4361552"/>
            <a:ext cx="760500" cy="69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0"/>
          <p:cNvPicPr preferRelativeResize="0"/>
          <p:nvPr/>
        </p:nvPicPr>
        <p:blipFill rotWithShape="1">
          <a:blip r:embed="rId11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18038" y="4320269"/>
            <a:ext cx="807000" cy="760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0"/>
          <p:cNvPicPr preferRelativeResize="0"/>
          <p:nvPr/>
        </p:nvPicPr>
        <p:blipFill rotWithShape="1">
          <a:blip r:embed="rId1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789100" y="4361553"/>
            <a:ext cx="1026000" cy="90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6" name="Google Shape;66;p10"/>
          <p:cNvPicPr preferRelativeResize="0"/>
          <p:nvPr/>
        </p:nvPicPr>
        <p:blipFill rotWithShape="1">
          <a:blip r:embed="rId1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24175" y="3588425"/>
            <a:ext cx="882000" cy="806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0"/>
          <p:cNvPicPr preferRelativeResize="0"/>
          <p:nvPr/>
        </p:nvPicPr>
        <p:blipFill rotWithShape="1">
          <a:blip r:embed="rId1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3782" y="3461003"/>
            <a:ext cx="1011300" cy="93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0"/>
          <p:cNvPicPr preferRelativeResize="0"/>
          <p:nvPr/>
        </p:nvPicPr>
        <p:blipFill rotWithShape="1">
          <a:blip r:embed="rId1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151577" y="3611979"/>
            <a:ext cx="866100" cy="75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0"/>
          <p:cNvPicPr preferRelativeResize="0"/>
          <p:nvPr/>
        </p:nvPicPr>
        <p:blipFill rotWithShape="1">
          <a:blip r:embed="rId16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79913" y="4244381"/>
            <a:ext cx="953100" cy="91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0"/>
          <p:cNvPicPr preferRelativeResize="0"/>
          <p:nvPr/>
        </p:nvPicPr>
        <p:blipFill rotWithShape="1">
          <a:blip r:embed="rId17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35274" y="4302611"/>
            <a:ext cx="959100" cy="86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0"/>
          <p:cNvPicPr preferRelativeResize="0"/>
          <p:nvPr/>
        </p:nvPicPr>
        <p:blipFill rotWithShape="1">
          <a:blip r:embed="rId18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8428" y="4277222"/>
            <a:ext cx="882000" cy="84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0"/>
          <p:cNvPicPr preferRelativeResize="0"/>
          <p:nvPr/>
        </p:nvPicPr>
        <p:blipFill rotWithShape="1">
          <a:blip r:embed="rId1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59800" y="4300497"/>
            <a:ext cx="882000" cy="815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0"/>
          <p:cNvPicPr preferRelativeResize="0"/>
          <p:nvPr/>
        </p:nvPicPr>
        <p:blipFill rotWithShape="1">
          <a:blip r:embed="rId20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194912" y="4354194"/>
            <a:ext cx="760500" cy="7584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0"/>
          <p:cNvSpPr/>
          <p:nvPr/>
        </p:nvSpPr>
        <p:spPr>
          <a:xfrm>
            <a:off x="206625" y="444500"/>
            <a:ext cx="8471299" cy="2788433"/>
          </a:xfrm>
          <a:custGeom>
            <a:avLst/>
            <a:gdLst/>
            <a:ahLst/>
            <a:cxnLst/>
            <a:rect l="l" t="t" r="r" b="b"/>
            <a:pathLst>
              <a:path w="369482" h="99667" extrusionOk="0">
                <a:moveTo>
                  <a:pt x="58518" y="3921"/>
                </a:moveTo>
                <a:cubicBezTo>
                  <a:pt x="104432" y="3776"/>
                  <a:pt x="288233" y="-3852"/>
                  <a:pt x="334001" y="3049"/>
                </a:cubicBezTo>
                <a:cubicBezTo>
                  <a:pt x="379770" y="9951"/>
                  <a:pt x="383038" y="37702"/>
                  <a:pt x="333129" y="45330"/>
                </a:cubicBezTo>
                <a:cubicBezTo>
                  <a:pt x="283220" y="52958"/>
                  <a:pt x="83801" y="40535"/>
                  <a:pt x="34545" y="48817"/>
                </a:cubicBezTo>
                <a:cubicBezTo>
                  <a:pt x="-14710" y="57099"/>
                  <a:pt x="-8971" y="86740"/>
                  <a:pt x="37596" y="95022"/>
                </a:cubicBezTo>
                <a:cubicBezTo>
                  <a:pt x="84164" y="103304"/>
                  <a:pt x="262951" y="97783"/>
                  <a:pt x="313950" y="98509"/>
                </a:cubicBezTo>
                <a:cubicBezTo>
                  <a:pt x="364949" y="99236"/>
                  <a:pt x="338650" y="99236"/>
                  <a:pt x="343590" y="99381"/>
                </a:cubicBezTo>
              </a:path>
            </a:pathLst>
          </a:custGeom>
          <a:noFill/>
          <a:ln w="7620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Google Shape;75;p10"/>
          <p:cNvSpPr txBox="1"/>
          <p:nvPr/>
        </p:nvSpPr>
        <p:spPr>
          <a:xfrm>
            <a:off x="329300" y="244250"/>
            <a:ext cx="1481100" cy="4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Largest</a:t>
            </a:r>
            <a:endParaRPr sz="2100"/>
          </a:p>
        </p:txBody>
      </p:sp>
      <p:sp>
        <p:nvSpPr>
          <p:cNvPr id="76" name="Google Shape;76;p10"/>
          <p:cNvSpPr txBox="1"/>
          <p:nvPr/>
        </p:nvSpPr>
        <p:spPr>
          <a:xfrm>
            <a:off x="7836200" y="2656800"/>
            <a:ext cx="1353300" cy="47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/>
              <a:t>Smallest</a:t>
            </a:r>
            <a:endParaRPr sz="2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BB42567EA54743A33F0ADDD1C403A9" ma:contentTypeVersion="12" ma:contentTypeDescription="Create a new document." ma:contentTypeScope="" ma:versionID="5ac118185e8526af9434a105f4b90720">
  <xsd:schema xmlns:xsd="http://www.w3.org/2001/XMLSchema" xmlns:xs="http://www.w3.org/2001/XMLSchema" xmlns:p="http://schemas.microsoft.com/office/2006/metadata/properties" xmlns:ns2="794a8469-a790-4201-9567-48a2edcc7002" xmlns:ns3="944fb105-417f-4766-bb98-9a6943dc1ae2" targetNamespace="http://schemas.microsoft.com/office/2006/metadata/properties" ma:root="true" ma:fieldsID="a003858161fb57d5df13115503466478" ns2:_="" ns3:_="">
    <xsd:import namespace="794a8469-a790-4201-9567-48a2edcc7002"/>
    <xsd:import namespace="944fb105-417f-4766-bb98-9a6943dc1ae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94a8469-a790-4201-9567-48a2edcc70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4fb105-417f-4766-bb98-9a6943dc1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AEEAF5-9D55-4F7E-B818-016F56D7FB8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25F5CE8-596D-4CF6-AC91-8A983D2065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ABEEDB-9715-4F8F-A63F-7449561531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4a8469-a790-4201-9567-48a2edcc7002"/>
    <ds:schemaRef ds:uri="944fb105-417f-4766-bb98-9a6943dc1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On-screen Show (16:9)</PresentationFormat>
  <Paragraphs>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simple-light</vt:lpstr>
      <vt:lpstr>Size &amp; Scale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Size &amp; Scale</dc:title>
  <cp:lastModifiedBy>Lindenberg, Renee</cp:lastModifiedBy>
  <cp:revision>1</cp:revision>
  <dcterms:modified xsi:type="dcterms:W3CDTF">2021-01-21T19:27:44Z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0x010100B6BB42567EA54743A33F0ADDD1C403A9</vt:lpwstr>
  </property>
</Properties>
</file>