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4" r:id="rId4"/>
  </p:sldMasterIdLst>
  <p:notesMasterIdLst>
    <p:notesMasterId r:id="rId8"/>
  </p:notesMasterIdLst>
  <p:sldIdLst>
    <p:sldId id="256" r:id="rId5"/>
    <p:sldId id="257" r:id="rId6"/>
    <p:sldId id="258" r:id="rId7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9A229D0-9A29-4751-9091-62CAE35A0116}" v="1" dt="2021-01-21T19:27:37.31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7" d="100"/>
          <a:sy n="87" d="100"/>
        </p:scale>
        <p:origin x="82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1pPr>
            <a:lvl2pPr marL="914400" marR="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marR="0" lvl="2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marR="0" lvl="3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marR="0" lvl="4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marR="0" lvl="5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marR="0" lvl="6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marR="0" lvl="7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marR="0" lvl="8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5" name="Google Shape;25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Font typeface="Arial"/>
              <a:buNone/>
            </a:pPr>
            <a:endParaRPr sz="1100" b="0" i="0" u="none" strike="noStrike" cap="none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31" name="Google Shape;31;p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Font typeface="Arial"/>
              <a:buNone/>
            </a:pPr>
            <a:endParaRPr sz="1100" b="0" i="0" u="none" strike="noStrike" cap="none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gae41ad3188_0_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4" name="Google Shape;54;gae41ad3188_0_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oogle Shape;9;p2"/>
          <p:cNvSpPr txBox="1">
            <a:spLocks noGrp="1"/>
          </p:cNvSpPr>
          <p:nvPr>
            <p:ph type="ctrTitle"/>
          </p:nvPr>
        </p:nvSpPr>
        <p:spPr>
          <a:xfrm>
            <a:off x="685800" y="1583342"/>
            <a:ext cx="7772400" cy="11598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/>
            </a:lvl1pPr>
            <a:lvl2pPr marL="0" marR="0" lvl="1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/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/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/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/>
            </a:lvl5pPr>
            <a:lvl6pPr marL="0" marR="0" lvl="5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/>
            </a:lvl6pPr>
            <a:lvl7pPr marL="0" marR="0" lvl="6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/>
            </a:lvl7pPr>
            <a:lvl8pPr marL="0" marR="0" lvl="7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/>
            </a:lvl8pPr>
            <a:lvl9pPr marL="0" marR="0" lvl="8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/>
            </a:lvl9pPr>
          </a:lstStyle>
          <a:p>
            <a:endParaRPr/>
          </a:p>
        </p:txBody>
      </p:sp>
      <p:sp>
        <p:nvSpPr>
          <p:cNvPr id="10" name="Google Shape;10;p2"/>
          <p:cNvSpPr txBox="1">
            <a:spLocks noGrp="1"/>
          </p:cNvSpPr>
          <p:nvPr>
            <p:ph type="subTitle" idx="1"/>
          </p:nvPr>
        </p:nvSpPr>
        <p:spPr>
          <a:xfrm>
            <a:off x="685800" y="2840053"/>
            <a:ext cx="7772400" cy="784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/>
            </a:lvl1pPr>
            <a:lvl2pPr marL="0" marR="0" lvl="1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/>
            </a:lvl2pPr>
            <a:lvl3pPr marL="0" marR="0" lvl="2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/>
            </a:lvl3pPr>
            <a:lvl4pPr marL="0" marR="0" lvl="3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/>
            </a:lvl4pPr>
            <a:lvl5pPr marL="0" marR="0" lvl="4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/>
            </a:lvl5pPr>
            <a:lvl6pPr marL="0" marR="0" lvl="5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/>
            </a:lvl6pPr>
            <a:lvl7pPr marL="0" marR="0" lvl="6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/>
            </a:lvl7pPr>
            <a:lvl8pPr marL="0" marR="0" lvl="7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/>
            </a:lvl8pPr>
            <a:lvl9pPr marL="0" marR="0" lvl="8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Google Shape;13;p4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" name="Google Shape;14;p4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6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28600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5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5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3994525" cy="37256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28600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5"/>
          <p:cNvSpPr txBox="1">
            <a:spLocks noGrp="1"/>
          </p:cNvSpPr>
          <p:nvPr>
            <p:ph type="body" idx="2"/>
          </p:nvPr>
        </p:nvSpPr>
        <p:spPr>
          <a:xfrm>
            <a:off x="4692273" y="1200150"/>
            <a:ext cx="3994525" cy="37256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28600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6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7"/>
          <p:cNvSpPr txBox="1">
            <a:spLocks noGrp="1"/>
          </p:cNvSpPr>
          <p:nvPr>
            <p:ph type="body" idx="1"/>
          </p:nvPr>
        </p:nvSpPr>
        <p:spPr>
          <a:xfrm>
            <a:off x="457200" y="4406309"/>
            <a:ext cx="8229600" cy="5195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28600" algn="ctr" rtl="0">
              <a:spcBef>
                <a:spcPts val="360"/>
              </a:spcBef>
              <a:spcAft>
                <a:spcPts val="0"/>
              </a:spcAft>
              <a:buSzPts val="1400"/>
              <a:buFont typeface="Arial"/>
              <a:buNone/>
              <a:defRPr/>
            </a:lvl1pPr>
            <a:lvl2pPr marL="914400" lvl="1" indent="-228600" rtl="0">
              <a:spcBef>
                <a:spcPts val="48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rtl="0">
              <a:spcBef>
                <a:spcPts val="48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rtl="0">
              <a:spcBef>
                <a:spcPts val="36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rtl="0">
              <a:spcBef>
                <a:spcPts val="36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rtl="0">
              <a:spcBef>
                <a:spcPts val="36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rtl="0">
              <a:spcBef>
                <a:spcPts val="36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rtl="0">
              <a:spcBef>
                <a:spcPts val="36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rtl="0">
              <a:spcBef>
                <a:spcPts val="36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/>
            </a:lvl1pPr>
            <a:lvl2pPr marL="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/>
            </a:lvl2pPr>
            <a:lvl3pPr marL="0" marR="0" lvl="2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/>
            </a:lvl3pPr>
            <a:lvl4pPr marL="0" marR="0" lvl="3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/>
            </a:lvl4pPr>
            <a:lvl5pPr marL="0" marR="0" lvl="4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/>
            </a:lvl5pPr>
            <a:lvl6pPr marL="0" marR="0" lvl="5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/>
            </a:lvl6pPr>
            <a:lvl7pPr marL="0" marR="0" lvl="6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/>
            </a:lvl7pPr>
            <a:lvl8pPr marL="0" marR="0" lvl="7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/>
            </a:lvl8pPr>
            <a:lvl9pPr marL="0" marR="0" lvl="8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/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6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/>
            </a:lvl1pPr>
            <a:lvl2pPr marL="914400" marR="0" lvl="1" indent="-2286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/>
            </a:lvl2pPr>
            <a:lvl3pPr marL="1371600" marR="0" lvl="2" indent="-2286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/>
            </a:lvl3pPr>
            <a:lvl4pPr marL="1828800" marR="0" lvl="3" indent="-2286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/>
            </a:lvl4pPr>
            <a:lvl5pPr marL="2286000" marR="0" lvl="4" indent="-2286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/>
            </a:lvl5pPr>
            <a:lvl6pPr marL="2743200" marR="0" lvl="5" indent="-2286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/>
            </a:lvl6pPr>
            <a:lvl7pPr marL="3200400" marR="0" lvl="6" indent="-2286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/>
            </a:lvl7pPr>
            <a:lvl8pPr marL="3657600" marR="0" lvl="7" indent="-2286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/>
            </a:lvl8pPr>
            <a:lvl9pPr marL="4114800" marR="0" lvl="8" indent="-2286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png"/><Relationship Id="rId18" Type="http://schemas.openxmlformats.org/officeDocument/2006/relationships/image" Target="../media/image1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17" Type="http://schemas.openxmlformats.org/officeDocument/2006/relationships/image" Target="../media/image15.png"/><Relationship Id="rId2" Type="http://schemas.openxmlformats.org/officeDocument/2006/relationships/notesSlide" Target="../notesSlides/notesSlide2.xml"/><Relationship Id="rId16" Type="http://schemas.openxmlformats.org/officeDocument/2006/relationships/image" Target="../media/image14.png"/><Relationship Id="rId20" Type="http://schemas.openxmlformats.org/officeDocument/2006/relationships/image" Target="../media/image1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5" Type="http://schemas.openxmlformats.org/officeDocument/2006/relationships/image" Target="../media/image13.png"/><Relationship Id="rId10" Type="http://schemas.openxmlformats.org/officeDocument/2006/relationships/image" Target="../media/image8.png"/><Relationship Id="rId19" Type="http://schemas.openxmlformats.org/officeDocument/2006/relationships/image" Target="../media/image17.png"/><Relationship Id="rId4" Type="http://schemas.openxmlformats.org/officeDocument/2006/relationships/image" Target="../media/image2.png"/><Relationship Id="rId9" Type="http://schemas.openxmlformats.org/officeDocument/2006/relationships/image" Target="../media/image7.png"/><Relationship Id="rId14" Type="http://schemas.openxmlformats.org/officeDocument/2006/relationships/image" Target="../media/image12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png"/><Relationship Id="rId13" Type="http://schemas.openxmlformats.org/officeDocument/2006/relationships/image" Target="../media/image29.png"/><Relationship Id="rId18" Type="http://schemas.openxmlformats.org/officeDocument/2006/relationships/image" Target="../media/image34.png"/><Relationship Id="rId3" Type="http://schemas.openxmlformats.org/officeDocument/2006/relationships/image" Target="../media/image19.png"/><Relationship Id="rId7" Type="http://schemas.openxmlformats.org/officeDocument/2006/relationships/image" Target="../media/image23.png"/><Relationship Id="rId12" Type="http://schemas.openxmlformats.org/officeDocument/2006/relationships/image" Target="../media/image28.png"/><Relationship Id="rId17" Type="http://schemas.openxmlformats.org/officeDocument/2006/relationships/image" Target="../media/image33.png"/><Relationship Id="rId2" Type="http://schemas.openxmlformats.org/officeDocument/2006/relationships/notesSlide" Target="../notesSlides/notesSlide3.xml"/><Relationship Id="rId16" Type="http://schemas.openxmlformats.org/officeDocument/2006/relationships/image" Target="../media/image32.png"/><Relationship Id="rId20" Type="http://schemas.openxmlformats.org/officeDocument/2006/relationships/image" Target="../media/image3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2.png"/><Relationship Id="rId11" Type="http://schemas.openxmlformats.org/officeDocument/2006/relationships/image" Target="../media/image27.png"/><Relationship Id="rId5" Type="http://schemas.openxmlformats.org/officeDocument/2006/relationships/image" Target="../media/image21.png"/><Relationship Id="rId15" Type="http://schemas.openxmlformats.org/officeDocument/2006/relationships/image" Target="../media/image31.png"/><Relationship Id="rId10" Type="http://schemas.openxmlformats.org/officeDocument/2006/relationships/image" Target="../media/image26.png"/><Relationship Id="rId19" Type="http://schemas.openxmlformats.org/officeDocument/2006/relationships/image" Target="../media/image35.png"/><Relationship Id="rId4" Type="http://schemas.openxmlformats.org/officeDocument/2006/relationships/image" Target="../media/image20.png"/><Relationship Id="rId9" Type="http://schemas.openxmlformats.org/officeDocument/2006/relationships/image" Target="../media/image25.png"/><Relationship Id="rId14" Type="http://schemas.openxmlformats.org/officeDocument/2006/relationships/image" Target="../media/image3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8"/>
          <p:cNvSpPr txBox="1">
            <a:spLocks noGrp="1"/>
          </p:cNvSpPr>
          <p:nvPr>
            <p:ph type="ctrTitle"/>
          </p:nvPr>
        </p:nvSpPr>
        <p:spPr>
          <a:xfrm>
            <a:off x="685800" y="1583342"/>
            <a:ext cx="7772400" cy="11597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" sz="4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Size &amp; Scale</a:t>
            </a:r>
            <a:endParaRPr/>
          </a:p>
        </p:txBody>
      </p:sp>
      <p:sp>
        <p:nvSpPr>
          <p:cNvPr id="28" name="Google Shape;28;p8"/>
          <p:cNvSpPr txBox="1">
            <a:spLocks noGrp="1"/>
          </p:cNvSpPr>
          <p:nvPr>
            <p:ph type="subTitle" idx="1"/>
          </p:nvPr>
        </p:nvSpPr>
        <p:spPr>
          <a:xfrm>
            <a:off x="685800" y="2840053"/>
            <a:ext cx="7772400" cy="7847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</a:pPr>
            <a:r>
              <a:rPr lang="en" sz="3000">
                <a:solidFill>
                  <a:schemeClr val="dk2"/>
                </a:solidFill>
              </a:rPr>
              <a:t>Challenge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" name="Google Shape;33;p9"/>
          <p:cNvPicPr preferRelativeResize="0"/>
          <p:nvPr/>
        </p:nvPicPr>
        <p:blipFill rotWithShape="1">
          <a:blip r:embed="rId3" cstate="email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00904" y="1190270"/>
            <a:ext cx="1067400" cy="9945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4" name="Google Shape;34;p9"/>
          <p:cNvPicPr preferRelativeResize="0"/>
          <p:nvPr/>
        </p:nvPicPr>
        <p:blipFill rotWithShape="1">
          <a:blip r:embed="rId4" cstate="email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825763" y="1187876"/>
            <a:ext cx="1048500" cy="999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5" name="Google Shape;35;p9"/>
          <p:cNvPicPr preferRelativeResize="0"/>
          <p:nvPr/>
        </p:nvPicPr>
        <p:blipFill rotWithShape="1">
          <a:blip r:embed="rId5" cstate="email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964413" y="1224321"/>
            <a:ext cx="1048500" cy="9264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6" name="Google Shape;36;p9"/>
          <p:cNvPicPr preferRelativeResize="0"/>
          <p:nvPr/>
        </p:nvPicPr>
        <p:blipFill rotWithShape="1">
          <a:blip r:embed="rId6" cstate="email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012911" y="1190275"/>
            <a:ext cx="1031400" cy="9945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7" name="Google Shape;37;p9"/>
          <p:cNvPicPr preferRelativeResize="0"/>
          <p:nvPr/>
        </p:nvPicPr>
        <p:blipFill rotWithShape="1">
          <a:blip r:embed="rId7" cstate="email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044313" y="1187875"/>
            <a:ext cx="1193100" cy="11772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8" name="Google Shape;38;p9"/>
          <p:cNvPicPr preferRelativeResize="0"/>
          <p:nvPr/>
        </p:nvPicPr>
        <p:blipFill rotWithShape="1">
          <a:blip r:embed="rId8" cstate="email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237414" y="1284625"/>
            <a:ext cx="1067400" cy="9837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9" name="Google Shape;39;p9"/>
          <p:cNvPicPr preferRelativeResize="0"/>
          <p:nvPr/>
        </p:nvPicPr>
        <p:blipFill rotWithShape="1">
          <a:blip r:embed="rId9" cstate="email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394588" y="1224325"/>
            <a:ext cx="957900" cy="9264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0" name="Google Shape;40;p9"/>
          <p:cNvPicPr preferRelativeResize="0"/>
          <p:nvPr/>
        </p:nvPicPr>
        <p:blipFill rotWithShape="1">
          <a:blip r:embed="rId10" cstate="email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58363" y="2551818"/>
            <a:ext cx="1067400" cy="9732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1" name="Google Shape;41;p9"/>
          <p:cNvPicPr preferRelativeResize="0"/>
          <p:nvPr/>
        </p:nvPicPr>
        <p:blipFill rotWithShape="1">
          <a:blip r:embed="rId11" cstate="email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995088" y="2441340"/>
            <a:ext cx="1067400" cy="10065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2" name="Google Shape;42;p9"/>
          <p:cNvPicPr preferRelativeResize="0"/>
          <p:nvPr/>
        </p:nvPicPr>
        <p:blipFill rotWithShape="1">
          <a:blip r:embed="rId12" cstate="email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111857" y="2488380"/>
            <a:ext cx="1241100" cy="11001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3" name="Google Shape;43;p9"/>
          <p:cNvPicPr preferRelativeResize="0"/>
          <p:nvPr/>
        </p:nvPicPr>
        <p:blipFill rotWithShape="1">
          <a:blip r:embed="rId13" cstate="email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580238" y="2649316"/>
            <a:ext cx="957900" cy="8757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4" name="Google Shape;44;p9"/>
          <p:cNvPicPr preferRelativeResize="0"/>
          <p:nvPr/>
        </p:nvPicPr>
        <p:blipFill rotWithShape="1">
          <a:blip r:embed="rId14" cstate="email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765413" y="2520624"/>
            <a:ext cx="1224000" cy="11331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5" name="Google Shape;45;p9"/>
          <p:cNvPicPr preferRelativeResize="0"/>
          <p:nvPr/>
        </p:nvPicPr>
        <p:blipFill rotWithShape="1">
          <a:blip r:embed="rId15" cstate="email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394589" y="2485161"/>
            <a:ext cx="1048500" cy="9189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6" name="Google Shape;46;p9"/>
          <p:cNvPicPr preferRelativeResize="0"/>
          <p:nvPr/>
        </p:nvPicPr>
        <p:blipFill rotWithShape="1">
          <a:blip r:embed="rId16" cstate="email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914593" y="3738484"/>
            <a:ext cx="1153800" cy="1104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7" name="Google Shape;47;p9"/>
          <p:cNvPicPr preferRelativeResize="0"/>
          <p:nvPr/>
        </p:nvPicPr>
        <p:blipFill rotWithShape="1">
          <a:blip r:embed="rId17" cstate="email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34086" y="3738126"/>
            <a:ext cx="1161000" cy="10431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8" name="Google Shape;48;p9"/>
          <p:cNvPicPr preferRelativeResize="0"/>
          <p:nvPr/>
        </p:nvPicPr>
        <p:blipFill rotWithShape="1">
          <a:blip r:embed="rId18" cstate="email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296913" y="3822040"/>
            <a:ext cx="1067400" cy="10254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9" name="Google Shape;49;p9"/>
          <p:cNvPicPr preferRelativeResize="0"/>
          <p:nvPr/>
        </p:nvPicPr>
        <p:blipFill rotWithShape="1">
          <a:blip r:embed="rId19" cstate="email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723918" y="3763705"/>
            <a:ext cx="1235700" cy="11421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0" name="Google Shape;50;p9"/>
          <p:cNvPicPr preferRelativeResize="0"/>
          <p:nvPr/>
        </p:nvPicPr>
        <p:blipFill rotWithShape="1">
          <a:blip r:embed="rId20" cstate="email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153088" y="3809280"/>
            <a:ext cx="1138800" cy="1134900"/>
          </a:xfrm>
          <a:prstGeom prst="rect">
            <a:avLst/>
          </a:prstGeom>
          <a:noFill/>
          <a:ln>
            <a:noFill/>
          </a:ln>
        </p:spPr>
      </p:pic>
      <p:sp>
        <p:nvSpPr>
          <p:cNvPr id="51" name="Google Shape;51;p9"/>
          <p:cNvSpPr txBox="1"/>
          <p:nvPr/>
        </p:nvSpPr>
        <p:spPr>
          <a:xfrm>
            <a:off x="505750" y="484225"/>
            <a:ext cx="78468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0000"/>
                </a:solidFill>
              </a:rPr>
              <a:t>Arrange these objects in order from LARGEST to SMALLEST on the next slide (click &amp; drag)</a:t>
            </a:r>
            <a:endParaRPr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6" name="Google Shape;56;p10"/>
          <p:cNvPicPr preferRelativeResize="0"/>
          <p:nvPr/>
        </p:nvPicPr>
        <p:blipFill rotWithShape="1">
          <a:blip r:embed="rId3" cstate="email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104606" y="3529169"/>
            <a:ext cx="992400" cy="924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7" name="Google Shape;57;p10"/>
          <p:cNvPicPr preferRelativeResize="0"/>
          <p:nvPr/>
        </p:nvPicPr>
        <p:blipFill rotWithShape="1">
          <a:blip r:embed="rId4" cstate="email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307012" y="3558354"/>
            <a:ext cx="777900" cy="741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8" name="Google Shape;58;p10"/>
          <p:cNvPicPr preferRelativeResize="0"/>
          <p:nvPr/>
        </p:nvPicPr>
        <p:blipFill rotWithShape="1">
          <a:blip r:embed="rId5" cstate="email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242796" y="3560826"/>
            <a:ext cx="975000" cy="861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9" name="Google Shape;59;p10"/>
          <p:cNvPicPr preferRelativeResize="0"/>
          <p:nvPr/>
        </p:nvPicPr>
        <p:blipFill rotWithShape="1">
          <a:blip r:embed="rId6" cstate="email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166856" y="3529169"/>
            <a:ext cx="959100" cy="924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0" name="Google Shape;60;p10"/>
          <p:cNvPicPr preferRelativeResize="0"/>
          <p:nvPr/>
        </p:nvPicPr>
        <p:blipFill rotWithShape="1">
          <a:blip r:embed="rId7" cstate="email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201293" y="3556179"/>
            <a:ext cx="882000" cy="870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1" name="Google Shape;61;p10"/>
          <p:cNvPicPr preferRelativeResize="0"/>
          <p:nvPr/>
        </p:nvPicPr>
        <p:blipFill rotWithShape="1">
          <a:blip r:embed="rId8" cstate="email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377302" y="3578757"/>
            <a:ext cx="760500" cy="7005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2" name="Google Shape;62;p10"/>
          <p:cNvPicPr preferRelativeResize="0"/>
          <p:nvPr/>
        </p:nvPicPr>
        <p:blipFill rotWithShape="1">
          <a:blip r:embed="rId9" cstate="email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180675" y="4324476"/>
            <a:ext cx="777900" cy="7524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3" name="Google Shape;63;p10"/>
          <p:cNvPicPr preferRelativeResize="0"/>
          <p:nvPr/>
        </p:nvPicPr>
        <p:blipFill rotWithShape="1">
          <a:blip r:embed="rId10" cstate="email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055950" y="4361552"/>
            <a:ext cx="760500" cy="693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4" name="Google Shape;64;p10"/>
          <p:cNvPicPr preferRelativeResize="0"/>
          <p:nvPr/>
        </p:nvPicPr>
        <p:blipFill rotWithShape="1">
          <a:blip r:embed="rId11" cstate="email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818038" y="4320269"/>
            <a:ext cx="807000" cy="7608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5" name="Google Shape;65;p10"/>
          <p:cNvPicPr preferRelativeResize="0"/>
          <p:nvPr/>
        </p:nvPicPr>
        <p:blipFill rotWithShape="1">
          <a:blip r:embed="rId12" cstate="email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789100" y="4361553"/>
            <a:ext cx="1026000" cy="909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6" name="Google Shape;66;p10"/>
          <p:cNvPicPr preferRelativeResize="0"/>
          <p:nvPr/>
        </p:nvPicPr>
        <p:blipFill rotWithShape="1">
          <a:blip r:embed="rId13" cstate="email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124175" y="3588425"/>
            <a:ext cx="882000" cy="8061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7" name="Google Shape;67;p10"/>
          <p:cNvPicPr preferRelativeResize="0"/>
          <p:nvPr/>
        </p:nvPicPr>
        <p:blipFill rotWithShape="1">
          <a:blip r:embed="rId14" cstate="email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13782" y="3461003"/>
            <a:ext cx="1011300" cy="936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8" name="Google Shape;68;p10"/>
          <p:cNvPicPr preferRelativeResize="0"/>
          <p:nvPr/>
        </p:nvPicPr>
        <p:blipFill rotWithShape="1">
          <a:blip r:embed="rId15" cstate="email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151577" y="3611979"/>
            <a:ext cx="866100" cy="759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9" name="Google Shape;69;p10"/>
          <p:cNvPicPr preferRelativeResize="0"/>
          <p:nvPr/>
        </p:nvPicPr>
        <p:blipFill rotWithShape="1">
          <a:blip r:embed="rId16" cstate="email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179913" y="4244381"/>
            <a:ext cx="953100" cy="912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0" name="Google Shape;70;p10"/>
          <p:cNvPicPr preferRelativeResize="0"/>
          <p:nvPr/>
        </p:nvPicPr>
        <p:blipFill rotWithShape="1">
          <a:blip r:embed="rId17" cstate="email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135274" y="4302611"/>
            <a:ext cx="959100" cy="861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1" name="Google Shape;71;p10"/>
          <p:cNvPicPr preferRelativeResize="0"/>
          <p:nvPr/>
        </p:nvPicPr>
        <p:blipFill rotWithShape="1">
          <a:blip r:embed="rId18" cstate="email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78428" y="4277222"/>
            <a:ext cx="882000" cy="8469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2" name="Google Shape;72;p10"/>
          <p:cNvPicPr preferRelativeResize="0"/>
          <p:nvPr/>
        </p:nvPicPr>
        <p:blipFill rotWithShape="1">
          <a:blip r:embed="rId19" cstate="email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159800" y="4300497"/>
            <a:ext cx="882000" cy="8154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3" name="Google Shape;73;p10"/>
          <p:cNvPicPr preferRelativeResize="0"/>
          <p:nvPr/>
        </p:nvPicPr>
        <p:blipFill rotWithShape="1">
          <a:blip r:embed="rId20" cstate="email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194912" y="4354194"/>
            <a:ext cx="760500" cy="758400"/>
          </a:xfrm>
          <a:prstGeom prst="rect">
            <a:avLst/>
          </a:prstGeom>
          <a:noFill/>
          <a:ln>
            <a:noFill/>
          </a:ln>
        </p:spPr>
      </p:pic>
      <p:sp>
        <p:nvSpPr>
          <p:cNvPr id="74" name="Google Shape;74;p10"/>
          <p:cNvSpPr/>
          <p:nvPr/>
        </p:nvSpPr>
        <p:spPr>
          <a:xfrm>
            <a:off x="206625" y="444500"/>
            <a:ext cx="8471299" cy="2788433"/>
          </a:xfrm>
          <a:custGeom>
            <a:avLst/>
            <a:gdLst/>
            <a:ahLst/>
            <a:cxnLst/>
            <a:rect l="l" t="t" r="r" b="b"/>
            <a:pathLst>
              <a:path w="369482" h="99667" extrusionOk="0">
                <a:moveTo>
                  <a:pt x="58518" y="3921"/>
                </a:moveTo>
                <a:cubicBezTo>
                  <a:pt x="104432" y="3776"/>
                  <a:pt x="288233" y="-3852"/>
                  <a:pt x="334001" y="3049"/>
                </a:cubicBezTo>
                <a:cubicBezTo>
                  <a:pt x="379770" y="9951"/>
                  <a:pt x="383038" y="37702"/>
                  <a:pt x="333129" y="45330"/>
                </a:cubicBezTo>
                <a:cubicBezTo>
                  <a:pt x="283220" y="52958"/>
                  <a:pt x="83801" y="40535"/>
                  <a:pt x="34545" y="48817"/>
                </a:cubicBezTo>
                <a:cubicBezTo>
                  <a:pt x="-14710" y="57099"/>
                  <a:pt x="-8971" y="86740"/>
                  <a:pt x="37596" y="95022"/>
                </a:cubicBezTo>
                <a:cubicBezTo>
                  <a:pt x="84164" y="103304"/>
                  <a:pt x="262951" y="97783"/>
                  <a:pt x="313950" y="98509"/>
                </a:cubicBezTo>
                <a:cubicBezTo>
                  <a:pt x="364949" y="99236"/>
                  <a:pt x="338650" y="99236"/>
                  <a:pt x="343590" y="99381"/>
                </a:cubicBezTo>
              </a:path>
            </a:pathLst>
          </a:custGeom>
          <a:noFill/>
          <a:ln w="7620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75" name="Google Shape;75;p10"/>
          <p:cNvSpPr txBox="1"/>
          <p:nvPr/>
        </p:nvSpPr>
        <p:spPr>
          <a:xfrm>
            <a:off x="329300" y="244250"/>
            <a:ext cx="1481100" cy="47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100"/>
              <a:t>Largest</a:t>
            </a:r>
            <a:endParaRPr sz="2100"/>
          </a:p>
        </p:txBody>
      </p:sp>
      <p:sp>
        <p:nvSpPr>
          <p:cNvPr id="76" name="Google Shape;76;p10"/>
          <p:cNvSpPr txBox="1"/>
          <p:nvPr/>
        </p:nvSpPr>
        <p:spPr>
          <a:xfrm>
            <a:off x="7836200" y="2656800"/>
            <a:ext cx="1353300" cy="47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100"/>
              <a:t>Smallest</a:t>
            </a:r>
            <a:endParaRPr sz="21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-light">
  <a:themeElements>
    <a:clrScheme name="Custom 347">
      <a:dk1>
        <a:srgbClr val="000000"/>
      </a:dk1>
      <a:lt1>
        <a:srgbClr val="FFFFFF"/>
      </a:lt1>
      <a:dk2>
        <a:srgbClr val="666666"/>
      </a:dk2>
      <a:lt2>
        <a:srgbClr val="CCCCCC"/>
      </a:lt2>
      <a:accent1>
        <a:srgbClr val="3A81BA"/>
      </a:accent1>
      <a:accent2>
        <a:srgbClr val="D89F39"/>
      </a:accent2>
      <a:accent3>
        <a:srgbClr val="8BAB42"/>
      </a:accent3>
      <a:accent4>
        <a:srgbClr val="57A7B5"/>
      </a:accent4>
      <a:accent5>
        <a:srgbClr val="8B81D2"/>
      </a:accent5>
      <a:accent6>
        <a:srgbClr val="963334"/>
      </a:accent6>
      <a:hlink>
        <a:srgbClr val="1155CC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6BB42567EA54743A33F0ADDD1C403A9" ma:contentTypeVersion="12" ma:contentTypeDescription="Create a new document." ma:contentTypeScope="" ma:versionID="5ac118185e8526af9434a105f4b90720">
  <xsd:schema xmlns:xsd="http://www.w3.org/2001/XMLSchema" xmlns:xs="http://www.w3.org/2001/XMLSchema" xmlns:p="http://schemas.microsoft.com/office/2006/metadata/properties" xmlns:ns2="794a8469-a790-4201-9567-48a2edcc7002" xmlns:ns3="944fb105-417f-4766-bb98-9a6943dc1ae2" targetNamespace="http://schemas.microsoft.com/office/2006/metadata/properties" ma:root="true" ma:fieldsID="a003858161fb57d5df13115503466478" ns2:_="" ns3:_="">
    <xsd:import namespace="794a8469-a790-4201-9567-48a2edcc7002"/>
    <xsd:import namespace="944fb105-417f-4766-bb98-9a6943dc1ae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DateTaken" minOccurs="0"/>
                <xsd:element ref="ns2:MediaServiceAutoKeyPoints" minOccurs="0"/>
                <xsd:element ref="ns2:MediaServiceKeyPoints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94a8469-a790-4201-9567-48a2edcc700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44fb105-417f-4766-bb98-9a6943dc1ae2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02AEEAF5-9D55-4F7E-B818-016F56D7FB88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E25F5CE8-596D-4CF6-AC91-8A983D20650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4ABEEDB-9715-4F8F-A63F-7449561531F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94a8469-a790-4201-9567-48a2edcc7002"/>
    <ds:schemaRef ds:uri="944fb105-417f-4766-bb98-9a6943dc1ae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24</Words>
  <Application>Microsoft Office PowerPoint</Application>
  <PresentationFormat>On-screen Show (16:9)</PresentationFormat>
  <Paragraphs>5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5" baseType="lpstr">
      <vt:lpstr>Arial</vt:lpstr>
      <vt:lpstr>simple-light</vt:lpstr>
      <vt:lpstr>Size &amp; Scale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Size &amp; Scale</dc:title>
  <cp:lastModifiedBy>Lindenberg, Renee</cp:lastModifiedBy>
  <cp:revision>1</cp:revision>
  <dcterms:modified xsi:type="dcterms:W3CDTF">2021-01-21T19:27:44Z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0x010100B6BB42567EA54743A33F0ADDD1C403A9</vt:lpwstr>
  </property>
</Properties>
</file>