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0058400" cy="7772400"/>
  <p:notesSz cx="10058400" cy="77724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6" y="-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594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F7B86-36E6-4E7B-886C-D8E3B54F5127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B9FAE-4CD6-4494-BB4E-315D4D8EB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1778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372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74024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51722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3859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25741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2342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47499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64085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61836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9716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82504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6178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88547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87737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9826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224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54489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77507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23509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4098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28058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90818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6677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06440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6201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361107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3951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52193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867172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479322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996794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624896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17164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5602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46498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378522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277863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474977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52852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079599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134703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109435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703735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588160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1475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41844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535756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359857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706378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169825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647782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2266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163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58284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42950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063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3482" y="736282"/>
            <a:ext cx="7171435" cy="1229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139" y="2117280"/>
            <a:ext cx="8072120" cy="3761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7556500"/>
            <a:ext cx="10058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7556500"/>
            <a:ext cx="10058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© 2018 The Pennsylvania State University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7556956"/>
            <a:ext cx="10058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Electron Microscopy </a:t>
            </a:r>
            <a:fld id="{862CD6A4-F241-4398-B59C-ADF65728BD48}" type="slidenum">
              <a:rPr lang="en-US" altLang="en-US" sz="800" smtClean="0"/>
              <a:pPr algn="r" eaLnBrk="1" hangingPunct="1">
                <a:defRPr/>
              </a:pPr>
              <a:t>‹#›</a:t>
            </a:fld>
            <a:endParaRPr lang="en-US" altLang="en-US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1413" y="411480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Electron Microscopy</a:t>
            </a:r>
            <a:endParaRPr lang="en-US" altLang="en-US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3" y="762000"/>
            <a:ext cx="8686800" cy="204929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4063" y="-1312107"/>
            <a:ext cx="8550275" cy="677108"/>
          </a:xfrm>
        </p:spPr>
        <p:txBody>
          <a:bodyPr>
            <a:spAutoFit/>
          </a:bodyPr>
          <a:lstStyle/>
          <a:p>
            <a:r>
              <a:rPr lang="en-US" smtClean="0"/>
              <a:t>Electron Microscopy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2029460">
              <a:lnSpc>
                <a:spcPct val="100000"/>
              </a:lnSpc>
            </a:pPr>
            <a:r>
              <a:rPr spc="-5" dirty="0"/>
              <a:t>Fiel</a:t>
            </a:r>
            <a:r>
              <a:rPr dirty="0"/>
              <a:t>d</a:t>
            </a:r>
            <a:r>
              <a:rPr spc="25" dirty="0"/>
              <a:t> </a:t>
            </a:r>
            <a:r>
              <a:rPr spc="-25" dirty="0"/>
              <a:t>Emmision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7" y="2026602"/>
            <a:ext cx="7329170" cy="3611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6195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tilizes a potential gradient to overcome the work function rather than thermal energ</a:t>
            </a:r>
            <a:r>
              <a:rPr sz="2800" spc="-210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ts val="269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filament,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usually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</a:t>
            </a:r>
            <a:r>
              <a:rPr sz="2800" spc="5" dirty="0">
                <a:latin typeface="Arial"/>
                <a:cs typeface="Arial"/>
              </a:rPr>
              <a:t>B</a:t>
            </a:r>
            <a:r>
              <a:rPr sz="2775" baseline="-21021" dirty="0">
                <a:latin typeface="Arial"/>
                <a:cs typeface="Arial"/>
              </a:rPr>
              <a:t>6 </a:t>
            </a:r>
            <a:r>
              <a:rPr sz="2775" spc="-382" baseline="-21021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sharpened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 fine point with a radius on the order of 100 nm, is placed in a large electric potential gradient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(5-10kV).</a:t>
            </a:r>
            <a:endParaRPr sz="2800">
              <a:latin typeface="Arial"/>
              <a:cs typeface="Arial"/>
            </a:endParaRPr>
          </a:p>
          <a:p>
            <a:pPr marL="355600" marR="174625" indent="-342900">
              <a:lnSpc>
                <a:spcPct val="80000"/>
              </a:lnSpc>
              <a:spcBef>
                <a:spcPts val="69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he large electric field gives the electrons enough energy to overcome the material</a:t>
            </a:r>
            <a:r>
              <a:rPr sz="2800" dirty="0">
                <a:latin typeface="MS PGothic"/>
                <a:cs typeface="MS PGothic"/>
              </a:rPr>
              <a:t>’</a:t>
            </a:r>
            <a:r>
              <a:rPr sz="2800" dirty="0">
                <a:latin typeface="Arial"/>
                <a:cs typeface="Arial"/>
              </a:rPr>
              <a:t>s work function and escape from the filament surface.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9557" y="2184654"/>
            <a:ext cx="4940046" cy="3403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4063" y="-1312107"/>
            <a:ext cx="8550275" cy="677108"/>
          </a:xfrm>
        </p:spPr>
        <p:txBody>
          <a:bodyPr>
            <a:spAutoFit/>
          </a:bodyPr>
          <a:lstStyle/>
          <a:p>
            <a:r>
              <a:rPr lang="en-US" smtClean="0"/>
              <a:t>Untitled: Slide 11</a:t>
            </a:r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511809">
              <a:lnSpc>
                <a:spcPct val="100000"/>
              </a:lnSpc>
            </a:pPr>
            <a:r>
              <a:rPr sz="4000" spc="-5" dirty="0"/>
              <a:t>SE</a:t>
            </a:r>
            <a:r>
              <a:rPr sz="4000" dirty="0"/>
              <a:t>M</a:t>
            </a:r>
            <a:r>
              <a:rPr sz="4000" spc="-5" dirty="0"/>
              <a:t> </a:t>
            </a:r>
            <a:r>
              <a:rPr sz="4000" dirty="0"/>
              <a:t>Gene</a:t>
            </a:r>
            <a:r>
              <a:rPr sz="4000" spc="-80" dirty="0"/>
              <a:t>r</a:t>
            </a:r>
            <a:r>
              <a:rPr sz="4000" spc="-35" dirty="0"/>
              <a:t>a</a:t>
            </a:r>
            <a:r>
              <a:rPr sz="4000" spc="-45" dirty="0"/>
              <a:t>t</a:t>
            </a:r>
            <a:r>
              <a:rPr sz="4000" spc="-20" dirty="0"/>
              <a:t>e</a:t>
            </a:r>
            <a:r>
              <a:rPr sz="4000" dirty="0"/>
              <a:t>d</a:t>
            </a:r>
            <a:r>
              <a:rPr sz="4000" spc="-35" dirty="0"/>
              <a:t> </a:t>
            </a:r>
            <a:r>
              <a:rPr sz="4000" spc="-5" dirty="0"/>
              <a:t>Specie</a:t>
            </a:r>
            <a:r>
              <a:rPr sz="4000" dirty="0"/>
              <a:t>s</a:t>
            </a:r>
            <a:r>
              <a:rPr sz="4000" spc="-20" dirty="0"/>
              <a:t> </a:t>
            </a:r>
            <a:r>
              <a:rPr sz="4000" spc="-185" dirty="0"/>
              <a:t>T</a:t>
            </a:r>
            <a:r>
              <a:rPr sz="4000" dirty="0"/>
              <a:t>y</a:t>
            </a:r>
            <a:r>
              <a:rPr sz="4000" spc="-5" dirty="0"/>
              <a:t>p</a:t>
            </a:r>
            <a:r>
              <a:rPr sz="4000" spc="-20" dirty="0"/>
              <a:t>e</a:t>
            </a:r>
            <a:r>
              <a:rPr sz="4000" dirty="0"/>
              <a:t>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88340" y="1800288"/>
            <a:ext cx="7747000" cy="322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350520" indent="-342265">
              <a:lnSpc>
                <a:spcPts val="302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finel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ocu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incide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1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sampl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wit</a:t>
            </a:r>
            <a:r>
              <a:rPr sz="2800" dirty="0">
                <a:latin typeface="Calibri"/>
                <a:cs typeface="Calibri"/>
              </a:rPr>
              <a:t>h a</a:t>
            </a:r>
            <a:r>
              <a:rPr sz="2800" spc="-5" dirty="0">
                <a:latin typeface="Calibri"/>
                <a:cs typeface="Calibri"/>
              </a:rPr>
              <a:t> hig</a:t>
            </a:r>
            <a:r>
              <a:rPr sz="2800" dirty="0">
                <a:latin typeface="Calibri"/>
                <a:cs typeface="Calibri"/>
              </a:rPr>
              <a:t>h 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ol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(120‐200</a:t>
            </a:r>
            <a:r>
              <a:rPr sz="2800" spc="-9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eV).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3020"/>
              </a:lnSpc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ollowin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type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</a:t>
            </a:r>
            <a:r>
              <a:rPr sz="2800" spc="-5" dirty="0">
                <a:latin typeface="Calibri"/>
                <a:cs typeface="Calibri"/>
              </a:rPr>
              <a:t>specie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onc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 </a:t>
            </a:r>
            <a:r>
              <a:rPr sz="2800" spc="-5" dirty="0">
                <a:latin typeface="Calibri"/>
                <a:cs typeface="Calibri"/>
              </a:rPr>
              <a:t>bea</a:t>
            </a:r>
            <a:r>
              <a:rPr sz="2800" dirty="0">
                <a:latin typeface="Calibri"/>
                <a:cs typeface="Calibri"/>
              </a:rPr>
              <a:t>m </a:t>
            </a:r>
            <a:r>
              <a:rPr sz="2800" spc="-5" dirty="0">
                <a:latin typeface="Calibri"/>
                <a:cs typeface="Calibri"/>
              </a:rPr>
              <a:t>hit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sample: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20" dirty="0">
                <a:latin typeface="Calibri"/>
                <a:cs typeface="Calibri"/>
              </a:rPr>
              <a:t>Bac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15" dirty="0">
                <a:latin typeface="Calibri"/>
                <a:cs typeface="Calibri"/>
              </a:rPr>
              <a:t>Se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ndary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20" dirty="0">
                <a:latin typeface="Calibri"/>
                <a:cs typeface="Calibri"/>
              </a:rPr>
              <a:t>Au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‐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spc="-5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1935" y="7029114"/>
            <a:ext cx="2127250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Center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for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Materials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Research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and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35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na</a:t>
            </a:r>
            <a:r>
              <a:rPr sz="800" b="1" dirty="0">
                <a:latin typeface="Arial"/>
                <a:cs typeface="Arial"/>
              </a:rPr>
              <a:t>lysi</a:t>
            </a:r>
            <a:r>
              <a:rPr sz="800" b="1" spc="-5" dirty="0">
                <a:latin typeface="Arial"/>
                <a:cs typeface="Arial"/>
              </a:rPr>
              <a:t>s </a:t>
            </a:r>
            <a:r>
              <a:rPr sz="800" b="1" spc="-10" dirty="0">
                <a:latin typeface="Arial"/>
                <a:cs typeface="Arial"/>
              </a:rPr>
              <a:t>Uni</a:t>
            </a:r>
            <a:r>
              <a:rPr sz="800" b="1" spc="-20" dirty="0">
                <a:latin typeface="Arial"/>
                <a:cs typeface="Arial"/>
              </a:rPr>
              <a:t>v</a:t>
            </a:r>
            <a:r>
              <a:rPr sz="800" b="1" spc="-10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r</a:t>
            </a:r>
            <a:r>
              <a:rPr sz="800" b="1" spc="-10" dirty="0">
                <a:latin typeface="Arial"/>
                <a:cs typeface="Arial"/>
              </a:rPr>
              <a:t>si</a:t>
            </a:r>
            <a:r>
              <a:rPr sz="800" b="1" spc="-5" dirty="0">
                <a:latin typeface="Arial"/>
                <a:cs typeface="Arial"/>
              </a:rPr>
              <a:t>ty</a:t>
            </a:r>
            <a:r>
              <a:rPr sz="800" b="1" spc="3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o</a:t>
            </a:r>
            <a:r>
              <a:rPr sz="800" b="1" spc="-5" dirty="0">
                <a:latin typeface="Arial"/>
                <a:cs typeface="Arial"/>
              </a:rPr>
              <a:t>f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Nebraska-</a:t>
            </a:r>
            <a:r>
              <a:rPr sz="800" b="1" spc="-5" dirty="0">
                <a:latin typeface="Arial"/>
                <a:cs typeface="Arial"/>
              </a:rPr>
              <a:t>L</a:t>
            </a:r>
            <a:r>
              <a:rPr sz="800" b="1" spc="-10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spc="-10" dirty="0">
                <a:latin typeface="Arial"/>
                <a:cs typeface="Arial"/>
              </a:rPr>
              <a:t>c</a:t>
            </a:r>
            <a:r>
              <a:rPr sz="800" b="1" spc="-5" dirty="0">
                <a:latin typeface="Arial"/>
                <a:cs typeface="Arial"/>
              </a:rPr>
              <a:t>o</a:t>
            </a:r>
            <a:r>
              <a:rPr sz="800" b="1" spc="-10" dirty="0">
                <a:latin typeface="Arial"/>
                <a:cs typeface="Arial"/>
              </a:rPr>
              <a:t>ln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48350" y="4267200"/>
            <a:ext cx="3752849" cy="2276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00025">
              <a:lnSpc>
                <a:spcPct val="100000"/>
              </a:lnSpc>
            </a:pPr>
            <a:r>
              <a:rPr spc="-30" dirty="0"/>
              <a:t>SE</a:t>
            </a:r>
            <a:r>
              <a:rPr spc="-40" dirty="0"/>
              <a:t>M</a:t>
            </a:r>
            <a:r>
              <a:rPr spc="15" dirty="0"/>
              <a:t> </a:t>
            </a:r>
            <a:r>
              <a:rPr spc="-25" dirty="0"/>
              <a:t>Gene</a:t>
            </a:r>
            <a:r>
              <a:rPr spc="-110" dirty="0"/>
              <a:t>r</a:t>
            </a:r>
            <a:r>
              <a:rPr spc="-70" dirty="0"/>
              <a:t>a</a:t>
            </a:r>
            <a:r>
              <a:rPr spc="-65" dirty="0"/>
              <a:t>t</a:t>
            </a:r>
            <a:r>
              <a:rPr spc="-25" dirty="0"/>
              <a:t>e</a:t>
            </a:r>
            <a:r>
              <a:rPr dirty="0"/>
              <a:t>d</a:t>
            </a:r>
            <a:r>
              <a:rPr spc="5" dirty="0"/>
              <a:t> </a:t>
            </a:r>
            <a:r>
              <a:rPr spc="-25" dirty="0"/>
              <a:t>Specie</a:t>
            </a:r>
            <a:r>
              <a:rPr spc="-20" dirty="0"/>
              <a:t>s</a:t>
            </a:r>
            <a:r>
              <a:rPr spc="25" dirty="0"/>
              <a:t> </a:t>
            </a:r>
            <a:r>
              <a:rPr spc="-229" dirty="0"/>
              <a:t>T</a:t>
            </a:r>
            <a:r>
              <a:rPr spc="-20" dirty="0"/>
              <a:t>y</a:t>
            </a:r>
            <a:r>
              <a:rPr spc="-5" dirty="0"/>
              <a:t>p</a:t>
            </a:r>
            <a:r>
              <a:rPr spc="-20"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66048"/>
            <a:ext cx="7453630" cy="3676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>
                <a:latin typeface="Calibri"/>
                <a:cs typeface="Calibri"/>
              </a:rPr>
              <a:t>Bac</a:t>
            </a:r>
            <a:r>
              <a:rPr sz="3200" spc="-50" dirty="0">
                <a:latin typeface="Calibri"/>
                <a:cs typeface="Calibri"/>
              </a:rPr>
              <a:t>k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60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ons</a:t>
            </a:r>
            <a:endParaRPr sz="3200">
              <a:latin typeface="Calibri"/>
              <a:cs typeface="Calibri"/>
            </a:endParaRPr>
          </a:p>
          <a:p>
            <a:pPr marL="755650" marR="153035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3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whe</a:t>
            </a:r>
            <a:r>
              <a:rPr sz="2800" dirty="0">
                <a:latin typeface="Calibri"/>
                <a:cs typeface="Calibri"/>
              </a:rPr>
              <a:t>n an </a:t>
            </a:r>
            <a:r>
              <a:rPr sz="2800" spc="-5" dirty="0">
                <a:latin typeface="Calibri"/>
                <a:cs typeface="Calibri"/>
              </a:rPr>
              <a:t>incide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10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-5" dirty="0">
                <a:latin typeface="Calibri"/>
                <a:cs typeface="Calibri"/>
              </a:rPr>
              <a:t>the sampl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an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-5" dirty="0">
                <a:latin typeface="Calibri"/>
                <a:cs typeface="Calibri"/>
              </a:rPr>
              <a:t>bounce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bac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sample</a:t>
            </a:r>
            <a:endParaRPr sz="2800">
              <a:latin typeface="Calibri"/>
              <a:cs typeface="Calibri"/>
            </a:endParaRPr>
          </a:p>
          <a:p>
            <a:pPr marL="755015" marR="128905" indent="-28511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Eleme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wit</a:t>
            </a:r>
            <a:r>
              <a:rPr sz="2800" dirty="0">
                <a:latin typeface="Calibri"/>
                <a:cs typeface="Calibri"/>
              </a:rPr>
              <a:t>h </a:t>
            </a:r>
            <a:r>
              <a:rPr sz="2800" spc="-5" dirty="0">
                <a:latin typeface="Calibri"/>
                <a:cs typeface="Calibri"/>
              </a:rPr>
              <a:t>highe</a:t>
            </a:r>
            <a:r>
              <a:rPr sz="2800" dirty="0">
                <a:latin typeface="Calibri"/>
                <a:cs typeface="Calibri"/>
              </a:rPr>
              <a:t>r </a:t>
            </a:r>
            <a:r>
              <a:rPr sz="2800" spc="-30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 numbe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sorb </a:t>
            </a:r>
            <a:r>
              <a:rPr sz="2800" spc="-5" dirty="0">
                <a:latin typeface="Calibri"/>
                <a:cs typeface="Calibri"/>
              </a:rPr>
              <a:t>mo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incide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allowin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 bac</a:t>
            </a:r>
            <a:r>
              <a:rPr sz="2800" spc="-2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  <a:p>
            <a:pPr marL="755650" marR="5080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Thi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gi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-5" dirty="0">
                <a:latin typeface="Calibri"/>
                <a:cs typeface="Calibri"/>
              </a:rPr>
              <a:t>di</a:t>
            </a:r>
            <a:r>
              <a:rPr sz="2800" spc="-30" dirty="0">
                <a:latin typeface="Calibri"/>
                <a:cs typeface="Calibri"/>
              </a:rPr>
              <a:t>f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rial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 </a:t>
            </a:r>
            <a:r>
              <a:rPr sz="2800" spc="-5" dirty="0">
                <a:latin typeface="Calibri"/>
                <a:cs typeface="Calibri"/>
              </a:rPr>
              <a:t>the sample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9557" y="2184654"/>
            <a:ext cx="4940046" cy="3403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4063" y="-1312107"/>
            <a:ext cx="8550275" cy="677108"/>
          </a:xfrm>
        </p:spPr>
        <p:txBody>
          <a:bodyPr>
            <a:spAutoFit/>
          </a:bodyPr>
          <a:lstStyle/>
          <a:p>
            <a:r>
              <a:rPr lang="en-US" smtClean="0"/>
              <a:t>Untitled: Slide 14</a:t>
            </a:r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00025">
              <a:lnSpc>
                <a:spcPct val="100000"/>
              </a:lnSpc>
            </a:pPr>
            <a:r>
              <a:rPr spc="-30" dirty="0"/>
              <a:t>SE</a:t>
            </a:r>
            <a:r>
              <a:rPr spc="-40" dirty="0"/>
              <a:t>M</a:t>
            </a:r>
            <a:r>
              <a:rPr spc="15" dirty="0"/>
              <a:t> </a:t>
            </a:r>
            <a:r>
              <a:rPr spc="-25" dirty="0"/>
              <a:t>Gene</a:t>
            </a:r>
            <a:r>
              <a:rPr spc="-110" dirty="0"/>
              <a:t>r</a:t>
            </a:r>
            <a:r>
              <a:rPr spc="-70" dirty="0"/>
              <a:t>a</a:t>
            </a:r>
            <a:r>
              <a:rPr spc="-65" dirty="0"/>
              <a:t>t</a:t>
            </a:r>
            <a:r>
              <a:rPr spc="-25" dirty="0"/>
              <a:t>e</a:t>
            </a:r>
            <a:r>
              <a:rPr dirty="0"/>
              <a:t>d</a:t>
            </a:r>
            <a:r>
              <a:rPr spc="5" dirty="0"/>
              <a:t> </a:t>
            </a:r>
            <a:r>
              <a:rPr spc="-25" dirty="0"/>
              <a:t>Specie</a:t>
            </a:r>
            <a:r>
              <a:rPr spc="-20" dirty="0"/>
              <a:t>s</a:t>
            </a:r>
            <a:r>
              <a:rPr spc="25" dirty="0"/>
              <a:t> </a:t>
            </a:r>
            <a:r>
              <a:rPr spc="-229" dirty="0"/>
              <a:t>T</a:t>
            </a:r>
            <a:r>
              <a:rPr spc="-20" dirty="0"/>
              <a:t>y</a:t>
            </a:r>
            <a:r>
              <a:rPr spc="-5" dirty="0"/>
              <a:t>p</a:t>
            </a:r>
            <a:r>
              <a:rPr spc="-20" dirty="0"/>
              <a:t>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Se</a:t>
            </a:r>
            <a:r>
              <a:rPr spc="-40" dirty="0"/>
              <a:t>c</a:t>
            </a:r>
            <a:r>
              <a:rPr spc="-25" dirty="0"/>
              <a:t>onda</a:t>
            </a:r>
            <a:r>
              <a:rPr spc="0" dirty="0"/>
              <a:t>r</a:t>
            </a:r>
            <a:r>
              <a:rPr spc="-15" dirty="0"/>
              <a:t>y</a:t>
            </a:r>
            <a:r>
              <a:rPr spc="25" dirty="0"/>
              <a:t> </a:t>
            </a:r>
            <a:r>
              <a:rPr spc="-20" dirty="0"/>
              <a:t>Elect</a:t>
            </a:r>
            <a:r>
              <a:rPr spc="-65" dirty="0"/>
              <a:t>r</a:t>
            </a:r>
            <a:r>
              <a:rPr spc="-25" dirty="0"/>
              <a:t>ons</a:t>
            </a:r>
          </a:p>
          <a:p>
            <a:pPr marL="755650" marR="758825" indent="-285750">
              <a:lnSpc>
                <a:spcPts val="3020"/>
              </a:lnSpc>
              <a:spcBef>
                <a:spcPts val="74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35" dirty="0"/>
              <a:t>F</a:t>
            </a:r>
            <a:r>
              <a:rPr sz="2800" spc="-5" dirty="0"/>
              <a:t>o</a:t>
            </a:r>
            <a:r>
              <a:rPr sz="2800" spc="-10" dirty="0"/>
              <a:t>r</a:t>
            </a:r>
            <a:r>
              <a:rPr sz="2800" dirty="0"/>
              <a:t>m</a:t>
            </a:r>
            <a:r>
              <a:rPr sz="2800" spc="-20" dirty="0"/>
              <a:t>e</a:t>
            </a:r>
            <a:r>
              <a:rPr sz="2800" dirty="0"/>
              <a:t>d</a:t>
            </a:r>
            <a:r>
              <a:rPr sz="2800" spc="-10" dirty="0"/>
              <a:t> </a:t>
            </a:r>
            <a:r>
              <a:rPr sz="2800" spc="-5" dirty="0"/>
              <a:t>whe</a:t>
            </a:r>
            <a:r>
              <a:rPr sz="2800" dirty="0"/>
              <a:t>n an </a:t>
            </a:r>
            <a:r>
              <a:rPr sz="2800" spc="-5" dirty="0"/>
              <a:t>incide</a:t>
            </a:r>
            <a:r>
              <a:rPr sz="2800" spc="-25" dirty="0"/>
              <a:t>n</a:t>
            </a:r>
            <a:r>
              <a:rPr sz="2800" dirty="0"/>
              <a:t>t</a:t>
            </a:r>
            <a:r>
              <a:rPr sz="2800" spc="15" dirty="0"/>
              <a:t> </a:t>
            </a:r>
            <a:r>
              <a:rPr sz="2800" spc="-5" dirty="0"/>
              <a:t>elect</a:t>
            </a:r>
            <a:r>
              <a:rPr sz="2800" spc="-55" dirty="0"/>
              <a:t>r</a:t>
            </a:r>
            <a:r>
              <a:rPr sz="2800" spc="-5" dirty="0"/>
              <a:t>o</a:t>
            </a:r>
            <a:r>
              <a:rPr sz="2800" dirty="0"/>
              <a:t>n</a:t>
            </a:r>
            <a:r>
              <a:rPr sz="2800" spc="-10" dirty="0"/>
              <a:t> </a:t>
            </a:r>
            <a:r>
              <a:rPr sz="2800" spc="-30" dirty="0"/>
              <a:t>s</a:t>
            </a:r>
            <a:r>
              <a:rPr sz="2800" spc="-5" dirty="0"/>
              <a:t>t</a:t>
            </a:r>
            <a:r>
              <a:rPr sz="2800" spc="-10" dirty="0"/>
              <a:t>r</a:t>
            </a:r>
            <a:r>
              <a:rPr sz="2800" spc="-5" dirty="0"/>
              <a:t>i</a:t>
            </a:r>
            <a:r>
              <a:rPr sz="2800" spc="-110" dirty="0"/>
              <a:t>k</a:t>
            </a:r>
            <a:r>
              <a:rPr sz="2800" spc="-20" dirty="0"/>
              <a:t>e</a:t>
            </a:r>
            <a:r>
              <a:rPr sz="2800" dirty="0"/>
              <a:t>s </a:t>
            </a:r>
            <a:r>
              <a:rPr sz="2800" spc="-5" dirty="0"/>
              <a:t>the sampl</a:t>
            </a:r>
            <a:r>
              <a:rPr sz="2800" dirty="0"/>
              <a:t>e</a:t>
            </a:r>
            <a:r>
              <a:rPr sz="2800" spc="-5" dirty="0"/>
              <a:t> ejectin</a:t>
            </a:r>
            <a:r>
              <a:rPr sz="2800" dirty="0"/>
              <a:t>g</a:t>
            </a:r>
            <a:r>
              <a:rPr sz="2800" spc="-10" dirty="0"/>
              <a:t> </a:t>
            </a:r>
            <a:r>
              <a:rPr sz="2800" dirty="0"/>
              <a:t>an </a:t>
            </a:r>
            <a:r>
              <a:rPr sz="2800" spc="-5" dirty="0"/>
              <a:t>elect</a:t>
            </a:r>
            <a:r>
              <a:rPr sz="2800" spc="-55" dirty="0"/>
              <a:t>r</a:t>
            </a:r>
            <a:r>
              <a:rPr sz="2800" spc="-5" dirty="0"/>
              <a:t>o</a:t>
            </a:r>
            <a:r>
              <a:rPr sz="2800" dirty="0"/>
              <a:t>n f</a:t>
            </a:r>
            <a:r>
              <a:rPr sz="2800" spc="-50" dirty="0"/>
              <a:t>r</a:t>
            </a:r>
            <a:r>
              <a:rPr sz="2800" spc="-5" dirty="0"/>
              <a:t>o</a:t>
            </a:r>
            <a:r>
              <a:rPr sz="2800" dirty="0"/>
              <a:t>m</a:t>
            </a:r>
            <a:r>
              <a:rPr sz="2800" spc="-5" dirty="0"/>
              <a:t> th</a:t>
            </a:r>
            <a:r>
              <a:rPr sz="2800" dirty="0"/>
              <a:t>e </a:t>
            </a:r>
            <a:r>
              <a:rPr sz="2800" spc="-5" dirty="0"/>
              <a:t>sample</a:t>
            </a:r>
            <a:endParaRPr sz="2800"/>
          </a:p>
          <a:p>
            <a:pPr marL="755650" marR="5080" indent="-285750">
              <a:lnSpc>
                <a:spcPts val="3020"/>
              </a:lnSpc>
              <a:spcBef>
                <a:spcPts val="675"/>
              </a:spcBef>
              <a:buFont typeface="Arial"/>
              <a:buChar char="–"/>
              <a:tabLst>
                <a:tab pos="756285" algn="l"/>
              </a:tabLst>
            </a:pPr>
            <a:r>
              <a:rPr sz="2800" dirty="0"/>
              <a:t>S</a:t>
            </a:r>
            <a:r>
              <a:rPr sz="2800" spc="-15" dirty="0"/>
              <a:t>e</a:t>
            </a:r>
            <a:r>
              <a:rPr sz="2800" spc="-45" dirty="0"/>
              <a:t>v</a:t>
            </a:r>
            <a:r>
              <a:rPr sz="2800" spc="-20" dirty="0"/>
              <a:t>e</a:t>
            </a:r>
            <a:r>
              <a:rPr sz="2800" spc="-70" dirty="0"/>
              <a:t>r</a:t>
            </a:r>
            <a:r>
              <a:rPr sz="2800" dirty="0"/>
              <a:t>al</a:t>
            </a:r>
            <a:r>
              <a:rPr sz="2800" spc="-25" dirty="0"/>
              <a:t> </a:t>
            </a:r>
            <a:r>
              <a:rPr sz="2800" spc="-5" dirty="0"/>
              <a:t>se</a:t>
            </a:r>
            <a:r>
              <a:rPr sz="2800" spc="-25" dirty="0"/>
              <a:t>c</a:t>
            </a:r>
            <a:r>
              <a:rPr sz="2800" spc="-5" dirty="0"/>
              <a:t>onda</a:t>
            </a:r>
            <a:r>
              <a:rPr sz="2800" spc="15" dirty="0"/>
              <a:t>r</a:t>
            </a:r>
            <a:r>
              <a:rPr sz="2800" spc="-15" dirty="0"/>
              <a:t>y</a:t>
            </a:r>
            <a:r>
              <a:rPr sz="2800" spc="5" dirty="0"/>
              <a:t> </a:t>
            </a:r>
            <a:r>
              <a:rPr sz="2800" spc="-5" dirty="0"/>
              <a:t>elect</a:t>
            </a:r>
            <a:r>
              <a:rPr sz="2800" spc="-55" dirty="0"/>
              <a:t>r</a:t>
            </a:r>
            <a:r>
              <a:rPr sz="2800" spc="-5" dirty="0"/>
              <a:t>on</a:t>
            </a:r>
            <a:r>
              <a:rPr sz="2800" dirty="0"/>
              <a:t>s</a:t>
            </a:r>
            <a:r>
              <a:rPr sz="2800" spc="5" dirty="0"/>
              <a:t> </a:t>
            </a:r>
            <a:r>
              <a:rPr sz="2800" spc="-30" dirty="0"/>
              <a:t>c</a:t>
            </a:r>
            <a:r>
              <a:rPr sz="2800" dirty="0"/>
              <a:t>an</a:t>
            </a:r>
            <a:r>
              <a:rPr sz="2800" spc="5" dirty="0"/>
              <a:t> </a:t>
            </a:r>
            <a:r>
              <a:rPr sz="2800" spc="-5" dirty="0"/>
              <a:t>b</a:t>
            </a:r>
            <a:r>
              <a:rPr sz="2800" dirty="0"/>
              <a:t>e </a:t>
            </a:r>
            <a:r>
              <a:rPr sz="2800" spc="-5" dirty="0"/>
              <a:t>p</a:t>
            </a:r>
            <a:r>
              <a:rPr sz="2800" spc="-50" dirty="0"/>
              <a:t>r</a:t>
            </a:r>
            <a:r>
              <a:rPr sz="2800" spc="-5" dirty="0"/>
              <a:t>oduce</a:t>
            </a:r>
            <a:r>
              <a:rPr sz="2800" dirty="0"/>
              <a:t>d</a:t>
            </a:r>
            <a:r>
              <a:rPr sz="2800" spc="30" dirty="0"/>
              <a:t> </a:t>
            </a:r>
            <a:r>
              <a:rPr sz="2800" dirty="0"/>
              <a:t>f</a:t>
            </a:r>
            <a:r>
              <a:rPr sz="2800" spc="-50" dirty="0"/>
              <a:t>r</a:t>
            </a:r>
            <a:r>
              <a:rPr sz="2800" spc="-5" dirty="0"/>
              <a:t>om on</a:t>
            </a:r>
            <a:r>
              <a:rPr sz="2800" dirty="0"/>
              <a:t>e </a:t>
            </a:r>
            <a:r>
              <a:rPr sz="2800" spc="-5" dirty="0"/>
              <a:t>incide</a:t>
            </a:r>
            <a:r>
              <a:rPr sz="2800" spc="-25" dirty="0"/>
              <a:t>n</a:t>
            </a:r>
            <a:r>
              <a:rPr sz="2800" dirty="0"/>
              <a:t>t</a:t>
            </a:r>
            <a:r>
              <a:rPr sz="2800" spc="15" dirty="0"/>
              <a:t> </a:t>
            </a:r>
            <a:r>
              <a:rPr sz="2800" spc="-5" dirty="0"/>
              <a:t>elect</a:t>
            </a:r>
            <a:r>
              <a:rPr sz="2800" spc="-55" dirty="0"/>
              <a:t>r</a:t>
            </a:r>
            <a:r>
              <a:rPr sz="2800" spc="-5" dirty="0"/>
              <a:t>on</a:t>
            </a:r>
            <a:endParaRPr sz="2800"/>
          </a:p>
          <a:p>
            <a:pPr marL="755650" marR="318770" indent="-285750">
              <a:lnSpc>
                <a:spcPts val="3020"/>
              </a:lnSpc>
              <a:spcBef>
                <a:spcPts val="675"/>
              </a:spcBef>
              <a:buFont typeface="Arial"/>
              <a:buChar char="–"/>
              <a:tabLst>
                <a:tab pos="756285" algn="l"/>
              </a:tabLst>
            </a:pPr>
            <a:r>
              <a:rPr sz="2800" spc="-5" dirty="0"/>
              <a:t>Se</a:t>
            </a:r>
            <a:r>
              <a:rPr sz="2800" spc="-25" dirty="0"/>
              <a:t>c</a:t>
            </a:r>
            <a:r>
              <a:rPr sz="2800" spc="-5" dirty="0"/>
              <a:t>onda</a:t>
            </a:r>
            <a:r>
              <a:rPr sz="2800" spc="15" dirty="0"/>
              <a:t>r</a:t>
            </a:r>
            <a:r>
              <a:rPr sz="2800" spc="-15" dirty="0"/>
              <a:t>y</a:t>
            </a:r>
            <a:r>
              <a:rPr sz="2800" dirty="0"/>
              <a:t> </a:t>
            </a:r>
            <a:r>
              <a:rPr sz="2800" spc="-5" dirty="0"/>
              <a:t>elect</a:t>
            </a:r>
            <a:r>
              <a:rPr sz="2800" spc="-55" dirty="0"/>
              <a:t>r</a:t>
            </a:r>
            <a:r>
              <a:rPr sz="2800" spc="-5" dirty="0"/>
              <a:t>on</a:t>
            </a:r>
            <a:r>
              <a:rPr sz="2800" dirty="0"/>
              <a:t>s</a:t>
            </a:r>
            <a:r>
              <a:rPr sz="2800" spc="5" dirty="0"/>
              <a:t> </a:t>
            </a:r>
            <a:r>
              <a:rPr sz="2800" dirty="0"/>
              <a:t>a</a:t>
            </a:r>
            <a:r>
              <a:rPr sz="2800" spc="-35" dirty="0"/>
              <a:t>r</a:t>
            </a:r>
            <a:r>
              <a:rPr sz="2800" spc="-15" dirty="0"/>
              <a:t>e </a:t>
            </a:r>
            <a:r>
              <a:rPr sz="2800" spc="-5" dirty="0"/>
              <a:t>typi</a:t>
            </a:r>
            <a:r>
              <a:rPr sz="2800" spc="-30" dirty="0"/>
              <a:t>c</a:t>
            </a:r>
            <a:r>
              <a:rPr sz="2800" dirty="0"/>
              <a:t>a</a:t>
            </a:r>
            <a:r>
              <a:rPr sz="2800" spc="-5" dirty="0"/>
              <a:t>ll</a:t>
            </a:r>
            <a:r>
              <a:rPr sz="2800" dirty="0"/>
              <a:t>y</a:t>
            </a:r>
            <a:r>
              <a:rPr sz="2800" spc="-10" dirty="0"/>
              <a:t> </a:t>
            </a:r>
            <a:r>
              <a:rPr sz="2800" dirty="0"/>
              <a:t>emi</a:t>
            </a:r>
            <a:r>
              <a:rPr sz="2800" spc="-50" dirty="0"/>
              <a:t>t</a:t>
            </a:r>
            <a:r>
              <a:rPr sz="2800" spc="-35" dirty="0"/>
              <a:t>t</a:t>
            </a:r>
            <a:r>
              <a:rPr sz="2800" spc="-20" dirty="0"/>
              <a:t>e</a:t>
            </a:r>
            <a:r>
              <a:rPr sz="2800" dirty="0"/>
              <a:t>d</a:t>
            </a:r>
            <a:r>
              <a:rPr sz="2800" spc="-10" dirty="0"/>
              <a:t> </a:t>
            </a:r>
            <a:r>
              <a:rPr sz="2800" spc="-20" dirty="0"/>
              <a:t>by </a:t>
            </a:r>
            <a:r>
              <a:rPr sz="2800" spc="-30" dirty="0"/>
              <a:t>at</a:t>
            </a:r>
            <a:r>
              <a:rPr sz="2800" spc="-5" dirty="0"/>
              <a:t>o</a:t>
            </a:r>
            <a:r>
              <a:rPr sz="2800" dirty="0"/>
              <a:t>ms</a:t>
            </a:r>
            <a:r>
              <a:rPr sz="2800" spc="5" dirty="0"/>
              <a:t> </a:t>
            </a:r>
            <a:r>
              <a:rPr sz="2800" spc="-5" dirty="0"/>
              <a:t>clos</a:t>
            </a:r>
            <a:r>
              <a:rPr sz="2800" dirty="0"/>
              <a:t>e</a:t>
            </a:r>
            <a:r>
              <a:rPr sz="2800" spc="-10" dirty="0"/>
              <a:t> </a:t>
            </a:r>
            <a:r>
              <a:rPr sz="2800" dirty="0"/>
              <a:t>(10nm)</a:t>
            </a:r>
            <a:r>
              <a:rPr sz="2800" spc="20" dirty="0"/>
              <a:t> </a:t>
            </a:r>
            <a:r>
              <a:rPr sz="2800" spc="-35" dirty="0"/>
              <a:t>t</a:t>
            </a:r>
            <a:r>
              <a:rPr sz="2800" dirty="0"/>
              <a:t>o</a:t>
            </a:r>
            <a:r>
              <a:rPr sz="2800" spc="5" dirty="0"/>
              <a:t> </a:t>
            </a:r>
            <a:r>
              <a:rPr sz="2800" spc="-5" dirty="0"/>
              <a:t>th</a:t>
            </a:r>
            <a:r>
              <a:rPr sz="2800" dirty="0"/>
              <a:t>e sur</a:t>
            </a:r>
            <a:r>
              <a:rPr sz="2800" spc="-55" dirty="0"/>
              <a:t>f</a:t>
            </a:r>
            <a:r>
              <a:rPr sz="2800" dirty="0"/>
              <a:t>ace</a:t>
            </a:r>
            <a:r>
              <a:rPr sz="2800" spc="-10" dirty="0"/>
              <a:t> </a:t>
            </a:r>
            <a:r>
              <a:rPr sz="2800" spc="-5" dirty="0"/>
              <a:t>o</a:t>
            </a:r>
            <a:r>
              <a:rPr sz="2800" dirty="0"/>
              <a:t>f</a:t>
            </a:r>
            <a:r>
              <a:rPr sz="2800" spc="-5" dirty="0"/>
              <a:t> th</a:t>
            </a:r>
            <a:r>
              <a:rPr sz="2800" dirty="0"/>
              <a:t>e</a:t>
            </a:r>
            <a:r>
              <a:rPr sz="2800" spc="5" dirty="0"/>
              <a:t> </a:t>
            </a:r>
            <a:r>
              <a:rPr sz="2800" spc="-5" dirty="0"/>
              <a:t>sample an</a:t>
            </a:r>
            <a:r>
              <a:rPr sz="2800" dirty="0"/>
              <a:t>d</a:t>
            </a:r>
            <a:r>
              <a:rPr sz="2800" spc="5" dirty="0"/>
              <a:t> </a:t>
            </a:r>
            <a:r>
              <a:rPr sz="2800" dirty="0"/>
              <a:t>a</a:t>
            </a:r>
            <a:r>
              <a:rPr sz="2800" spc="-35" dirty="0"/>
              <a:t>r</a:t>
            </a:r>
            <a:r>
              <a:rPr sz="2800" spc="-15" dirty="0"/>
              <a:t>e </a:t>
            </a:r>
            <a:r>
              <a:rPr sz="2800" spc="-5" dirty="0"/>
              <a:t>highl</a:t>
            </a:r>
            <a:r>
              <a:rPr sz="2800" dirty="0"/>
              <a:t>y</a:t>
            </a:r>
            <a:r>
              <a:rPr sz="2800" spc="-10" dirty="0"/>
              <a:t> </a:t>
            </a:r>
            <a:r>
              <a:rPr sz="2800" spc="-5" dirty="0"/>
              <a:t>i</a:t>
            </a:r>
            <a:r>
              <a:rPr sz="2800" spc="-25" dirty="0"/>
              <a:t>n</a:t>
            </a:r>
            <a:r>
              <a:rPr sz="2800" spc="-5" dirty="0"/>
              <a:t>fluence</a:t>
            </a:r>
            <a:r>
              <a:rPr sz="2800" dirty="0"/>
              <a:t>d</a:t>
            </a:r>
            <a:r>
              <a:rPr sz="2800" spc="10" dirty="0"/>
              <a:t> </a:t>
            </a:r>
            <a:r>
              <a:rPr sz="2800" spc="-20" dirty="0"/>
              <a:t>b</a:t>
            </a:r>
            <a:r>
              <a:rPr sz="2800" dirty="0"/>
              <a:t>y </a:t>
            </a:r>
            <a:r>
              <a:rPr sz="2800" spc="-5" dirty="0"/>
              <a:t>th</a:t>
            </a:r>
            <a:r>
              <a:rPr sz="2800" dirty="0"/>
              <a:t>e </a:t>
            </a:r>
            <a:r>
              <a:rPr sz="2800" spc="-35" dirty="0"/>
              <a:t>t</a:t>
            </a:r>
            <a:r>
              <a:rPr sz="2800" spc="-5" dirty="0"/>
              <a:t>opo</a:t>
            </a:r>
            <a:r>
              <a:rPr sz="2800" dirty="0"/>
              <a:t>g</a:t>
            </a:r>
            <a:r>
              <a:rPr sz="2800" spc="-70" dirty="0"/>
              <a:t>r</a:t>
            </a:r>
            <a:r>
              <a:rPr sz="2800" dirty="0"/>
              <a:t>a</a:t>
            </a:r>
            <a:r>
              <a:rPr sz="2800" spc="-5" dirty="0"/>
              <a:t>p</a:t>
            </a:r>
            <a:r>
              <a:rPr sz="2800" spc="-60" dirty="0"/>
              <a:t>h</a:t>
            </a:r>
            <a:r>
              <a:rPr sz="2800" spc="-15" dirty="0"/>
              <a:t>y</a:t>
            </a:r>
            <a:r>
              <a:rPr sz="2800" spc="10" dirty="0"/>
              <a:t> </a:t>
            </a:r>
            <a:r>
              <a:rPr sz="2800" spc="-5" dirty="0"/>
              <a:t>of th</a:t>
            </a:r>
            <a:r>
              <a:rPr sz="2800" dirty="0"/>
              <a:t>e</a:t>
            </a:r>
            <a:r>
              <a:rPr sz="2800" spc="5" dirty="0"/>
              <a:t> </a:t>
            </a:r>
            <a:r>
              <a:rPr sz="2800" spc="-5" dirty="0"/>
              <a:t>sample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00025">
              <a:lnSpc>
                <a:spcPct val="100000"/>
              </a:lnSpc>
            </a:pPr>
            <a:r>
              <a:rPr spc="-30" dirty="0"/>
              <a:t>SE</a:t>
            </a:r>
            <a:r>
              <a:rPr spc="-40" dirty="0"/>
              <a:t>M</a:t>
            </a:r>
            <a:r>
              <a:rPr spc="15" dirty="0"/>
              <a:t> </a:t>
            </a:r>
            <a:r>
              <a:rPr spc="-25" dirty="0"/>
              <a:t>Gene</a:t>
            </a:r>
            <a:r>
              <a:rPr spc="-110" dirty="0"/>
              <a:t>r</a:t>
            </a:r>
            <a:r>
              <a:rPr spc="-70" dirty="0"/>
              <a:t>a</a:t>
            </a:r>
            <a:r>
              <a:rPr spc="-65" dirty="0"/>
              <a:t>t</a:t>
            </a:r>
            <a:r>
              <a:rPr spc="-25" dirty="0"/>
              <a:t>e</a:t>
            </a:r>
            <a:r>
              <a:rPr dirty="0"/>
              <a:t>d</a:t>
            </a:r>
            <a:r>
              <a:rPr spc="5" dirty="0"/>
              <a:t> </a:t>
            </a:r>
            <a:r>
              <a:rPr spc="-25" dirty="0"/>
              <a:t>Specie</a:t>
            </a:r>
            <a:r>
              <a:rPr spc="-20" dirty="0"/>
              <a:t>s</a:t>
            </a:r>
            <a:r>
              <a:rPr spc="25" dirty="0"/>
              <a:t> </a:t>
            </a:r>
            <a:r>
              <a:rPr spc="-229" dirty="0"/>
              <a:t>T</a:t>
            </a:r>
            <a:r>
              <a:rPr spc="-20" dirty="0"/>
              <a:t>y</a:t>
            </a:r>
            <a:r>
              <a:rPr spc="-5" dirty="0"/>
              <a:t>p</a:t>
            </a:r>
            <a:r>
              <a:rPr spc="-20"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66048"/>
            <a:ext cx="7940675" cy="273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>
                <a:latin typeface="Calibri"/>
                <a:cs typeface="Calibri"/>
              </a:rPr>
              <a:t>Se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onda</a:t>
            </a:r>
            <a:r>
              <a:rPr sz="3200" spc="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inued</a:t>
            </a:r>
            <a:endParaRPr sz="3200">
              <a:latin typeface="Calibri"/>
              <a:cs typeface="Calibri"/>
            </a:endParaRPr>
          </a:p>
          <a:p>
            <a:pPr marL="755015" indent="-285115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onda</a:t>
            </a:r>
            <a:r>
              <a:rPr sz="2800" spc="1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</a:t>
            </a:r>
            <a:r>
              <a:rPr sz="2800" dirty="0">
                <a:latin typeface="Calibri"/>
                <a:cs typeface="Calibri"/>
              </a:rPr>
              <a:t>w ene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~5eV</a:t>
            </a:r>
            <a:endParaRPr sz="2800">
              <a:latin typeface="Calibri"/>
              <a:cs typeface="Calibri"/>
            </a:endParaRPr>
          </a:p>
          <a:p>
            <a:pPr marL="755015" marR="5080" indent="-28511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Sinc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onda</a:t>
            </a:r>
            <a:r>
              <a:rPr sz="2800" spc="1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suc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</a:t>
            </a:r>
            <a:r>
              <a:rPr sz="2800" dirty="0">
                <a:latin typeface="Calibri"/>
                <a:cs typeface="Calibri"/>
              </a:rPr>
              <a:t>w ene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gy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biase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ollectin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 </a:t>
            </a:r>
            <a:r>
              <a:rPr sz="2800" dirty="0">
                <a:latin typeface="Calibri"/>
                <a:cs typeface="Calibri"/>
              </a:rPr>
              <a:t>(~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+100V) 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che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onda</a:t>
            </a:r>
            <a:r>
              <a:rPr sz="2800" spc="1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 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9557" y="2184654"/>
            <a:ext cx="4940046" cy="3403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4063" y="-1312107"/>
            <a:ext cx="8550275" cy="677108"/>
          </a:xfrm>
        </p:spPr>
        <p:txBody>
          <a:bodyPr>
            <a:spAutoFit/>
          </a:bodyPr>
          <a:lstStyle/>
          <a:p>
            <a:r>
              <a:rPr lang="en-US" smtClean="0"/>
              <a:t>Untitled: Slide 17</a:t>
            </a:r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00025">
              <a:lnSpc>
                <a:spcPct val="100000"/>
              </a:lnSpc>
            </a:pPr>
            <a:r>
              <a:rPr spc="-30" dirty="0"/>
              <a:t>SE</a:t>
            </a:r>
            <a:r>
              <a:rPr spc="-40" dirty="0"/>
              <a:t>M</a:t>
            </a:r>
            <a:r>
              <a:rPr spc="15" dirty="0"/>
              <a:t> </a:t>
            </a:r>
            <a:r>
              <a:rPr spc="-25" dirty="0"/>
              <a:t>Gene</a:t>
            </a:r>
            <a:r>
              <a:rPr spc="-110" dirty="0"/>
              <a:t>r</a:t>
            </a:r>
            <a:r>
              <a:rPr spc="-70" dirty="0"/>
              <a:t>a</a:t>
            </a:r>
            <a:r>
              <a:rPr spc="-65" dirty="0"/>
              <a:t>t</a:t>
            </a:r>
            <a:r>
              <a:rPr spc="-25" dirty="0"/>
              <a:t>e</a:t>
            </a:r>
            <a:r>
              <a:rPr dirty="0"/>
              <a:t>d</a:t>
            </a:r>
            <a:r>
              <a:rPr spc="5" dirty="0"/>
              <a:t> </a:t>
            </a:r>
            <a:r>
              <a:rPr spc="-25" dirty="0"/>
              <a:t>Specie</a:t>
            </a:r>
            <a:r>
              <a:rPr spc="-20" dirty="0"/>
              <a:t>s</a:t>
            </a:r>
            <a:r>
              <a:rPr spc="25" dirty="0"/>
              <a:t> </a:t>
            </a:r>
            <a:r>
              <a:rPr spc="-229" dirty="0"/>
              <a:t>T</a:t>
            </a:r>
            <a:r>
              <a:rPr spc="-20" dirty="0"/>
              <a:t>y</a:t>
            </a:r>
            <a:r>
              <a:rPr spc="-5" dirty="0"/>
              <a:t>p</a:t>
            </a:r>
            <a:r>
              <a:rPr spc="-20"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13851"/>
            <a:ext cx="7925434" cy="396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Au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ons</a:t>
            </a:r>
            <a:endParaRPr sz="2800">
              <a:latin typeface="Calibri"/>
              <a:cs typeface="Calibri"/>
            </a:endParaRPr>
          </a:p>
          <a:p>
            <a:pPr marL="755650" marR="164465" indent="-285750">
              <a:lnSpc>
                <a:spcPts val="2590"/>
              </a:lnSpc>
              <a:spcBef>
                <a:spcPts val="63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20" dirty="0">
                <a:latin typeface="Calibri"/>
                <a:cs typeface="Calibri"/>
              </a:rPr>
              <a:t>Thes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emi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 f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sample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achie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balanc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af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ndary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 ha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bee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dislod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755650" marR="13970" indent="-285750" algn="just">
              <a:lnSpc>
                <a:spcPts val="259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15" dirty="0">
                <a:latin typeface="Calibri"/>
                <a:cs typeface="Calibri"/>
              </a:rPr>
              <a:t>When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incide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 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ndary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le</a:t>
            </a:r>
            <a:r>
              <a:rPr sz="2400" spc="-40" dirty="0">
                <a:latin typeface="Calibri"/>
                <a:cs typeface="Calibri"/>
              </a:rPr>
              <a:t>av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m,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nc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oduc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orbi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5" dirty="0">
                <a:latin typeface="Calibri"/>
                <a:cs typeface="Calibri"/>
              </a:rPr>
              <a:t> near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nucleus</a:t>
            </a:r>
            <a:endParaRPr sz="2400">
              <a:latin typeface="Calibri"/>
              <a:cs typeface="Calibri"/>
            </a:endParaRPr>
          </a:p>
          <a:p>
            <a:pPr marL="755650" marR="5080" indent="-285750">
              <a:lnSpc>
                <a:spcPts val="259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ou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5" dirty="0">
                <a:latin typeface="Calibri"/>
                <a:cs typeface="Calibri"/>
              </a:rPr>
              <a:t> shel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fill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nc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near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nucleus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tin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surplu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gy</a:t>
            </a:r>
            <a:endParaRPr sz="2400">
              <a:latin typeface="Calibri"/>
              <a:cs typeface="Calibri"/>
            </a:endParaRPr>
          </a:p>
          <a:p>
            <a:pPr marL="755650" marR="589280" indent="-285750">
              <a:lnSpc>
                <a:spcPts val="259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Thi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" dirty="0">
                <a:latin typeface="Calibri"/>
                <a:cs typeface="Calibri"/>
              </a:rPr>
              <a:t>surplu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 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Au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7607" y="3264408"/>
            <a:ext cx="2082800" cy="2006600"/>
          </a:xfrm>
          <a:custGeom>
            <a:avLst/>
            <a:gdLst/>
            <a:ahLst/>
            <a:cxnLst/>
            <a:rect l="l" t="t" r="r" b="b"/>
            <a:pathLst>
              <a:path w="2082800" h="2006600">
                <a:moveTo>
                  <a:pt x="2082545" y="1002791"/>
                </a:moveTo>
                <a:lnTo>
                  <a:pt x="2081022" y="950975"/>
                </a:lnTo>
                <a:lnTo>
                  <a:pt x="2077212" y="899921"/>
                </a:lnTo>
                <a:lnTo>
                  <a:pt x="2070354" y="849629"/>
                </a:lnTo>
                <a:lnTo>
                  <a:pt x="2056220" y="778574"/>
                </a:lnTo>
                <a:lnTo>
                  <a:pt x="2037193" y="709690"/>
                </a:lnTo>
                <a:lnTo>
                  <a:pt x="2013479" y="643117"/>
                </a:lnTo>
                <a:lnTo>
                  <a:pt x="1985285" y="578996"/>
                </a:lnTo>
                <a:lnTo>
                  <a:pt x="1952819" y="517467"/>
                </a:lnTo>
                <a:lnTo>
                  <a:pt x="1916289" y="458670"/>
                </a:lnTo>
                <a:lnTo>
                  <a:pt x="1875901" y="402744"/>
                </a:lnTo>
                <a:lnTo>
                  <a:pt x="1831863" y="349830"/>
                </a:lnTo>
                <a:lnTo>
                  <a:pt x="1784383" y="300068"/>
                </a:lnTo>
                <a:lnTo>
                  <a:pt x="1733669" y="253598"/>
                </a:lnTo>
                <a:lnTo>
                  <a:pt x="1679926" y="210560"/>
                </a:lnTo>
                <a:lnTo>
                  <a:pt x="1623364" y="171093"/>
                </a:lnTo>
                <a:lnTo>
                  <a:pt x="1564189" y="135339"/>
                </a:lnTo>
                <a:lnTo>
                  <a:pt x="1502608" y="103437"/>
                </a:lnTo>
                <a:lnTo>
                  <a:pt x="1438830" y="75527"/>
                </a:lnTo>
                <a:lnTo>
                  <a:pt x="1373061" y="51750"/>
                </a:lnTo>
                <a:lnTo>
                  <a:pt x="1305510" y="32244"/>
                </a:lnTo>
                <a:lnTo>
                  <a:pt x="1236383" y="17151"/>
                </a:lnTo>
                <a:lnTo>
                  <a:pt x="1165887" y="6610"/>
                </a:lnTo>
                <a:lnTo>
                  <a:pt x="1094994" y="824"/>
                </a:lnTo>
                <a:lnTo>
                  <a:pt x="1040891" y="0"/>
                </a:lnTo>
                <a:lnTo>
                  <a:pt x="987552" y="1523"/>
                </a:lnTo>
                <a:lnTo>
                  <a:pt x="916099" y="7106"/>
                </a:lnTo>
                <a:lnTo>
                  <a:pt x="845758" y="17453"/>
                </a:lnTo>
                <a:lnTo>
                  <a:pt x="776740" y="32417"/>
                </a:lnTo>
                <a:lnTo>
                  <a:pt x="709258" y="51851"/>
                </a:lnTo>
                <a:lnTo>
                  <a:pt x="643526" y="75607"/>
                </a:lnTo>
                <a:lnTo>
                  <a:pt x="579756" y="103538"/>
                </a:lnTo>
                <a:lnTo>
                  <a:pt x="518160" y="135497"/>
                </a:lnTo>
                <a:lnTo>
                  <a:pt x="458953" y="171336"/>
                </a:lnTo>
                <a:lnTo>
                  <a:pt x="402346" y="210908"/>
                </a:lnTo>
                <a:lnTo>
                  <a:pt x="348553" y="254065"/>
                </a:lnTo>
                <a:lnTo>
                  <a:pt x="297786" y="300659"/>
                </a:lnTo>
                <a:lnTo>
                  <a:pt x="250258" y="350544"/>
                </a:lnTo>
                <a:lnTo>
                  <a:pt x="206182" y="403573"/>
                </a:lnTo>
                <a:lnTo>
                  <a:pt x="165772" y="459596"/>
                </a:lnTo>
                <a:lnTo>
                  <a:pt x="129239" y="518468"/>
                </a:lnTo>
                <a:lnTo>
                  <a:pt x="96797" y="580041"/>
                </a:lnTo>
                <a:lnTo>
                  <a:pt x="68658" y="644167"/>
                </a:lnTo>
                <a:lnTo>
                  <a:pt x="45036" y="710699"/>
                </a:lnTo>
                <a:lnTo>
                  <a:pt x="26143" y="779490"/>
                </a:lnTo>
                <a:lnTo>
                  <a:pt x="12191" y="850391"/>
                </a:lnTo>
                <a:lnTo>
                  <a:pt x="5333" y="900683"/>
                </a:lnTo>
                <a:lnTo>
                  <a:pt x="1523" y="951737"/>
                </a:lnTo>
                <a:lnTo>
                  <a:pt x="0" y="1003553"/>
                </a:lnTo>
                <a:lnTo>
                  <a:pt x="1524" y="1055369"/>
                </a:lnTo>
                <a:lnTo>
                  <a:pt x="5334" y="1106423"/>
                </a:lnTo>
                <a:lnTo>
                  <a:pt x="12192" y="1156715"/>
                </a:lnTo>
                <a:lnTo>
                  <a:pt x="21336" y="1205483"/>
                </a:lnTo>
                <a:lnTo>
                  <a:pt x="25146" y="1220548"/>
                </a:lnTo>
                <a:lnTo>
                  <a:pt x="25146" y="1002791"/>
                </a:lnTo>
                <a:lnTo>
                  <a:pt x="26669" y="952499"/>
                </a:lnTo>
                <a:lnTo>
                  <a:pt x="30479" y="902969"/>
                </a:lnTo>
                <a:lnTo>
                  <a:pt x="37337" y="854201"/>
                </a:lnTo>
                <a:lnTo>
                  <a:pt x="51632" y="782195"/>
                </a:lnTo>
                <a:lnTo>
                  <a:pt x="71120" y="712498"/>
                </a:lnTo>
                <a:lnTo>
                  <a:pt x="95566" y="645260"/>
                </a:lnTo>
                <a:lnTo>
                  <a:pt x="124736" y="580634"/>
                </a:lnTo>
                <a:lnTo>
                  <a:pt x="158393" y="518770"/>
                </a:lnTo>
                <a:lnTo>
                  <a:pt x="196303" y="459819"/>
                </a:lnTo>
                <a:lnTo>
                  <a:pt x="238229" y="403934"/>
                </a:lnTo>
                <a:lnTo>
                  <a:pt x="283936" y="351264"/>
                </a:lnTo>
                <a:lnTo>
                  <a:pt x="333189" y="301962"/>
                </a:lnTo>
                <a:lnTo>
                  <a:pt x="385752" y="256179"/>
                </a:lnTo>
                <a:lnTo>
                  <a:pt x="441391" y="214066"/>
                </a:lnTo>
                <a:lnTo>
                  <a:pt x="499868" y="175773"/>
                </a:lnTo>
                <a:lnTo>
                  <a:pt x="560950" y="141453"/>
                </a:lnTo>
                <a:lnTo>
                  <a:pt x="624400" y="111257"/>
                </a:lnTo>
                <a:lnTo>
                  <a:pt x="689983" y="85336"/>
                </a:lnTo>
                <a:lnTo>
                  <a:pt x="757464" y="63840"/>
                </a:lnTo>
                <a:lnTo>
                  <a:pt x="826607" y="46923"/>
                </a:lnTo>
                <a:lnTo>
                  <a:pt x="897176" y="34733"/>
                </a:lnTo>
                <a:lnTo>
                  <a:pt x="968937" y="27424"/>
                </a:lnTo>
                <a:lnTo>
                  <a:pt x="1041654" y="25145"/>
                </a:lnTo>
                <a:lnTo>
                  <a:pt x="1093470" y="26647"/>
                </a:lnTo>
                <a:lnTo>
                  <a:pt x="1145286" y="30479"/>
                </a:lnTo>
                <a:lnTo>
                  <a:pt x="1214582" y="39365"/>
                </a:lnTo>
                <a:lnTo>
                  <a:pt x="1282553" y="52829"/>
                </a:lnTo>
                <a:lnTo>
                  <a:pt x="1349000" y="70719"/>
                </a:lnTo>
                <a:lnTo>
                  <a:pt x="1413723" y="92881"/>
                </a:lnTo>
                <a:lnTo>
                  <a:pt x="1476522" y="119162"/>
                </a:lnTo>
                <a:lnTo>
                  <a:pt x="1537198" y="149410"/>
                </a:lnTo>
                <a:lnTo>
                  <a:pt x="1595552" y="183472"/>
                </a:lnTo>
                <a:lnTo>
                  <a:pt x="1651385" y="221194"/>
                </a:lnTo>
                <a:lnTo>
                  <a:pt x="1704495" y="262424"/>
                </a:lnTo>
                <a:lnTo>
                  <a:pt x="1754685" y="307009"/>
                </a:lnTo>
                <a:lnTo>
                  <a:pt x="1801755" y="354796"/>
                </a:lnTo>
                <a:lnTo>
                  <a:pt x="1845506" y="405632"/>
                </a:lnTo>
                <a:lnTo>
                  <a:pt x="1885737" y="459364"/>
                </a:lnTo>
                <a:lnTo>
                  <a:pt x="1922249" y="515839"/>
                </a:lnTo>
                <a:lnTo>
                  <a:pt x="1954844" y="574905"/>
                </a:lnTo>
                <a:lnTo>
                  <a:pt x="1983321" y="636407"/>
                </a:lnTo>
                <a:lnTo>
                  <a:pt x="2007481" y="700194"/>
                </a:lnTo>
                <a:lnTo>
                  <a:pt x="2027125" y="766112"/>
                </a:lnTo>
                <a:lnTo>
                  <a:pt x="2042053" y="834009"/>
                </a:lnTo>
                <a:lnTo>
                  <a:pt x="2052066" y="903731"/>
                </a:lnTo>
                <a:lnTo>
                  <a:pt x="2055876" y="953261"/>
                </a:lnTo>
                <a:lnTo>
                  <a:pt x="2057400" y="1003553"/>
                </a:lnTo>
                <a:lnTo>
                  <a:pt x="2057400" y="1220490"/>
                </a:lnTo>
                <a:lnTo>
                  <a:pt x="2063044" y="1197040"/>
                </a:lnTo>
                <a:lnTo>
                  <a:pt x="2074602" y="1126657"/>
                </a:lnTo>
                <a:lnTo>
                  <a:pt x="2081022" y="1054607"/>
                </a:lnTo>
                <a:lnTo>
                  <a:pt x="2082545" y="1002791"/>
                </a:lnTo>
                <a:close/>
              </a:path>
              <a:path w="2082800" h="2006600">
                <a:moveTo>
                  <a:pt x="2057400" y="1220490"/>
                </a:moveTo>
                <a:lnTo>
                  <a:pt x="2057400" y="1003553"/>
                </a:lnTo>
                <a:lnTo>
                  <a:pt x="2055876" y="1053845"/>
                </a:lnTo>
                <a:lnTo>
                  <a:pt x="2052066" y="1103375"/>
                </a:lnTo>
                <a:lnTo>
                  <a:pt x="2041934" y="1173199"/>
                </a:lnTo>
                <a:lnTo>
                  <a:pt x="2026908" y="1241159"/>
                </a:lnTo>
                <a:lnTo>
                  <a:pt x="2007185" y="1307107"/>
                </a:lnTo>
                <a:lnTo>
                  <a:pt x="1982962" y="1370892"/>
                </a:lnTo>
                <a:lnTo>
                  <a:pt x="1954437" y="1432367"/>
                </a:lnTo>
                <a:lnTo>
                  <a:pt x="1921807" y="1491382"/>
                </a:lnTo>
                <a:lnTo>
                  <a:pt x="1885269" y="1547789"/>
                </a:lnTo>
                <a:lnTo>
                  <a:pt x="1845022" y="1601437"/>
                </a:lnTo>
                <a:lnTo>
                  <a:pt x="1801261" y="1652179"/>
                </a:lnTo>
                <a:lnTo>
                  <a:pt x="1754185" y="1699864"/>
                </a:lnTo>
                <a:lnTo>
                  <a:pt x="1703992" y="1744345"/>
                </a:lnTo>
                <a:lnTo>
                  <a:pt x="1650878" y="1785472"/>
                </a:lnTo>
                <a:lnTo>
                  <a:pt x="1595019" y="1823109"/>
                </a:lnTo>
                <a:lnTo>
                  <a:pt x="1536679" y="1857068"/>
                </a:lnTo>
                <a:lnTo>
                  <a:pt x="1475988" y="1887240"/>
                </a:lnTo>
                <a:lnTo>
                  <a:pt x="1413167" y="1913461"/>
                </a:lnTo>
                <a:lnTo>
                  <a:pt x="1348412" y="1935583"/>
                </a:lnTo>
                <a:lnTo>
                  <a:pt x="1281922" y="1953457"/>
                </a:lnTo>
                <a:lnTo>
                  <a:pt x="1213893" y="1966934"/>
                </a:lnTo>
                <a:lnTo>
                  <a:pt x="1144524" y="1975865"/>
                </a:lnTo>
                <a:lnTo>
                  <a:pt x="1093470" y="1979676"/>
                </a:lnTo>
                <a:lnTo>
                  <a:pt x="1040891" y="1981200"/>
                </a:lnTo>
                <a:lnTo>
                  <a:pt x="970605" y="1978946"/>
                </a:lnTo>
                <a:lnTo>
                  <a:pt x="901251" y="1972056"/>
                </a:lnTo>
                <a:lnTo>
                  <a:pt x="833034" y="1960658"/>
                </a:lnTo>
                <a:lnTo>
                  <a:pt x="766159" y="1944878"/>
                </a:lnTo>
                <a:lnTo>
                  <a:pt x="700832" y="1924844"/>
                </a:lnTo>
                <a:lnTo>
                  <a:pt x="637256" y="1900681"/>
                </a:lnTo>
                <a:lnTo>
                  <a:pt x="575636" y="1872518"/>
                </a:lnTo>
                <a:lnTo>
                  <a:pt x="516176" y="1840482"/>
                </a:lnTo>
                <a:lnTo>
                  <a:pt x="458953" y="1804605"/>
                </a:lnTo>
                <a:lnTo>
                  <a:pt x="404560" y="1765296"/>
                </a:lnTo>
                <a:lnTo>
                  <a:pt x="352811" y="1722401"/>
                </a:lnTo>
                <a:lnTo>
                  <a:pt x="304042" y="1676141"/>
                </a:lnTo>
                <a:lnTo>
                  <a:pt x="258458" y="1626642"/>
                </a:lnTo>
                <a:lnTo>
                  <a:pt x="216262" y="1574032"/>
                </a:lnTo>
                <a:lnTo>
                  <a:pt x="177660" y="1518438"/>
                </a:lnTo>
                <a:lnTo>
                  <a:pt x="142857" y="1459987"/>
                </a:lnTo>
                <a:lnTo>
                  <a:pt x="112056" y="1398805"/>
                </a:lnTo>
                <a:lnTo>
                  <a:pt x="85463" y="1335020"/>
                </a:lnTo>
                <a:lnTo>
                  <a:pt x="63283" y="1268759"/>
                </a:lnTo>
                <a:lnTo>
                  <a:pt x="45720" y="1200149"/>
                </a:lnTo>
                <a:lnTo>
                  <a:pt x="36576" y="1151381"/>
                </a:lnTo>
                <a:lnTo>
                  <a:pt x="30480" y="1102613"/>
                </a:lnTo>
                <a:lnTo>
                  <a:pt x="26670" y="1053083"/>
                </a:lnTo>
                <a:lnTo>
                  <a:pt x="25146" y="1002791"/>
                </a:lnTo>
                <a:lnTo>
                  <a:pt x="25146" y="1220548"/>
                </a:lnTo>
                <a:lnTo>
                  <a:pt x="39821" y="1278573"/>
                </a:lnTo>
                <a:lnTo>
                  <a:pt x="63499" y="1349047"/>
                </a:lnTo>
                <a:lnTo>
                  <a:pt x="92123" y="1416760"/>
                </a:lnTo>
                <a:lnTo>
                  <a:pt x="125444" y="1481568"/>
                </a:lnTo>
                <a:lnTo>
                  <a:pt x="163215" y="1543325"/>
                </a:lnTo>
                <a:lnTo>
                  <a:pt x="205186" y="1601885"/>
                </a:lnTo>
                <a:lnTo>
                  <a:pt x="251111" y="1657105"/>
                </a:lnTo>
                <a:lnTo>
                  <a:pt x="300740" y="1708838"/>
                </a:lnTo>
                <a:lnTo>
                  <a:pt x="353827" y="1756939"/>
                </a:lnTo>
                <a:lnTo>
                  <a:pt x="410122" y="1801263"/>
                </a:lnTo>
                <a:lnTo>
                  <a:pt x="469378" y="1841665"/>
                </a:lnTo>
                <a:lnTo>
                  <a:pt x="531348" y="1877999"/>
                </a:lnTo>
                <a:lnTo>
                  <a:pt x="595781" y="1910121"/>
                </a:lnTo>
                <a:lnTo>
                  <a:pt x="662432" y="1937885"/>
                </a:lnTo>
                <a:lnTo>
                  <a:pt x="731051" y="1961146"/>
                </a:lnTo>
                <a:lnTo>
                  <a:pt x="801391" y="1979758"/>
                </a:lnTo>
                <a:lnTo>
                  <a:pt x="873203" y="1993577"/>
                </a:lnTo>
                <a:lnTo>
                  <a:pt x="946239" y="2002458"/>
                </a:lnTo>
                <a:lnTo>
                  <a:pt x="1020252" y="2006254"/>
                </a:lnTo>
                <a:lnTo>
                  <a:pt x="1094994" y="2004821"/>
                </a:lnTo>
                <a:lnTo>
                  <a:pt x="1148334" y="2001012"/>
                </a:lnTo>
                <a:lnTo>
                  <a:pt x="1200150" y="1994915"/>
                </a:lnTo>
                <a:lnTo>
                  <a:pt x="1270627" y="1982141"/>
                </a:lnTo>
                <a:lnTo>
                  <a:pt x="1339500" y="1964793"/>
                </a:lnTo>
                <a:lnTo>
                  <a:pt x="1406572" y="1943034"/>
                </a:lnTo>
                <a:lnTo>
                  <a:pt x="1471647" y="1917023"/>
                </a:lnTo>
                <a:lnTo>
                  <a:pt x="1534528" y="1886924"/>
                </a:lnTo>
                <a:lnTo>
                  <a:pt x="1595041" y="1852883"/>
                </a:lnTo>
                <a:lnTo>
                  <a:pt x="1652924" y="1815105"/>
                </a:lnTo>
                <a:lnTo>
                  <a:pt x="1708047" y="1773708"/>
                </a:lnTo>
                <a:lnTo>
                  <a:pt x="1760190" y="1728869"/>
                </a:lnTo>
                <a:lnTo>
                  <a:pt x="1809159" y="1680748"/>
                </a:lnTo>
                <a:lnTo>
                  <a:pt x="1854756" y="1629507"/>
                </a:lnTo>
                <a:lnTo>
                  <a:pt x="1896785" y="1575308"/>
                </a:lnTo>
                <a:lnTo>
                  <a:pt x="1935050" y="1518313"/>
                </a:lnTo>
                <a:lnTo>
                  <a:pt x="1969355" y="1458682"/>
                </a:lnTo>
                <a:lnTo>
                  <a:pt x="1999503" y="1396578"/>
                </a:lnTo>
                <a:lnTo>
                  <a:pt x="2025298" y="1332162"/>
                </a:lnTo>
                <a:lnTo>
                  <a:pt x="2046544" y="1265595"/>
                </a:lnTo>
                <a:lnTo>
                  <a:pt x="2057400" y="1220490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5760" rIns="0" bIns="0" rtlCol="0">
            <a:spAutoFit/>
          </a:bodyPr>
          <a:lstStyle/>
          <a:p>
            <a:pPr marL="327660">
              <a:lnSpc>
                <a:spcPct val="100000"/>
              </a:lnSpc>
            </a:pPr>
            <a:r>
              <a:rPr spc="-30" dirty="0">
                <a:solidFill>
                  <a:srgbClr val="1F497C"/>
                </a:solidFill>
              </a:rPr>
              <a:t>SE</a:t>
            </a:r>
            <a:r>
              <a:rPr spc="-40" dirty="0">
                <a:solidFill>
                  <a:srgbClr val="1F497C"/>
                </a:solidFill>
              </a:rPr>
              <a:t>M</a:t>
            </a:r>
            <a:r>
              <a:rPr spc="15" dirty="0">
                <a:solidFill>
                  <a:srgbClr val="1F497C"/>
                </a:solidFill>
              </a:rPr>
              <a:t> </a:t>
            </a:r>
            <a:r>
              <a:rPr spc="-25" dirty="0">
                <a:solidFill>
                  <a:srgbClr val="1F497C"/>
                </a:solidFill>
              </a:rPr>
              <a:t>Generated</a:t>
            </a:r>
            <a:r>
              <a:rPr spc="5" dirty="0">
                <a:solidFill>
                  <a:srgbClr val="1F497C"/>
                </a:solidFill>
              </a:rPr>
              <a:t> </a:t>
            </a:r>
            <a:r>
              <a:rPr spc="-25" dirty="0">
                <a:solidFill>
                  <a:srgbClr val="1F497C"/>
                </a:solidFill>
              </a:rPr>
              <a:t>Specie</a:t>
            </a:r>
            <a:r>
              <a:rPr spc="-20" dirty="0">
                <a:solidFill>
                  <a:srgbClr val="1F497C"/>
                </a:solidFill>
              </a:rPr>
              <a:t>s</a:t>
            </a:r>
            <a:r>
              <a:rPr spc="25" dirty="0">
                <a:solidFill>
                  <a:srgbClr val="1F497C"/>
                </a:solidFill>
              </a:rPr>
              <a:t> </a:t>
            </a:r>
            <a:r>
              <a:rPr spc="-30" dirty="0">
                <a:solidFill>
                  <a:srgbClr val="1F497C"/>
                </a:solidFill>
              </a:rPr>
              <a:t>Types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31845" y="1940891"/>
            <a:ext cx="446976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04"/>
              </a:lnSpc>
            </a:pPr>
            <a:r>
              <a:rPr sz="3200" spc="-25" dirty="0">
                <a:latin typeface="Arial"/>
                <a:cs typeface="Arial"/>
              </a:rPr>
              <a:t>Auge</a:t>
            </a:r>
            <a:r>
              <a:rPr sz="3200" spc="-15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Electron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Emission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50007" y="3416731"/>
            <a:ext cx="1777746" cy="1701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02808" y="3264408"/>
            <a:ext cx="2082800" cy="2006600"/>
          </a:xfrm>
          <a:custGeom>
            <a:avLst/>
            <a:gdLst/>
            <a:ahLst/>
            <a:cxnLst/>
            <a:rect l="l" t="t" r="r" b="b"/>
            <a:pathLst>
              <a:path w="2082800" h="2006600">
                <a:moveTo>
                  <a:pt x="2082545" y="1002791"/>
                </a:moveTo>
                <a:lnTo>
                  <a:pt x="2081022" y="950975"/>
                </a:lnTo>
                <a:lnTo>
                  <a:pt x="2077212" y="899921"/>
                </a:lnTo>
                <a:lnTo>
                  <a:pt x="2070354" y="849629"/>
                </a:lnTo>
                <a:lnTo>
                  <a:pt x="2056220" y="778574"/>
                </a:lnTo>
                <a:lnTo>
                  <a:pt x="2037193" y="709690"/>
                </a:lnTo>
                <a:lnTo>
                  <a:pt x="2013479" y="643117"/>
                </a:lnTo>
                <a:lnTo>
                  <a:pt x="1985285" y="578996"/>
                </a:lnTo>
                <a:lnTo>
                  <a:pt x="1952819" y="517467"/>
                </a:lnTo>
                <a:lnTo>
                  <a:pt x="1916289" y="458670"/>
                </a:lnTo>
                <a:lnTo>
                  <a:pt x="1875901" y="402744"/>
                </a:lnTo>
                <a:lnTo>
                  <a:pt x="1831863" y="349830"/>
                </a:lnTo>
                <a:lnTo>
                  <a:pt x="1784383" y="300068"/>
                </a:lnTo>
                <a:lnTo>
                  <a:pt x="1733669" y="253598"/>
                </a:lnTo>
                <a:lnTo>
                  <a:pt x="1679926" y="210560"/>
                </a:lnTo>
                <a:lnTo>
                  <a:pt x="1623364" y="171093"/>
                </a:lnTo>
                <a:lnTo>
                  <a:pt x="1564189" y="135339"/>
                </a:lnTo>
                <a:lnTo>
                  <a:pt x="1502608" y="103437"/>
                </a:lnTo>
                <a:lnTo>
                  <a:pt x="1438830" y="75527"/>
                </a:lnTo>
                <a:lnTo>
                  <a:pt x="1373061" y="51750"/>
                </a:lnTo>
                <a:lnTo>
                  <a:pt x="1305510" y="32244"/>
                </a:lnTo>
                <a:lnTo>
                  <a:pt x="1236383" y="17151"/>
                </a:lnTo>
                <a:lnTo>
                  <a:pt x="1165887" y="6610"/>
                </a:lnTo>
                <a:lnTo>
                  <a:pt x="1094994" y="824"/>
                </a:lnTo>
                <a:lnTo>
                  <a:pt x="1040891" y="0"/>
                </a:lnTo>
                <a:lnTo>
                  <a:pt x="987552" y="1523"/>
                </a:lnTo>
                <a:lnTo>
                  <a:pt x="916099" y="7106"/>
                </a:lnTo>
                <a:lnTo>
                  <a:pt x="845757" y="17453"/>
                </a:lnTo>
                <a:lnTo>
                  <a:pt x="776739" y="32417"/>
                </a:lnTo>
                <a:lnTo>
                  <a:pt x="709257" y="51851"/>
                </a:lnTo>
                <a:lnTo>
                  <a:pt x="643524" y="75607"/>
                </a:lnTo>
                <a:lnTo>
                  <a:pt x="579753" y="103538"/>
                </a:lnTo>
                <a:lnTo>
                  <a:pt x="518157" y="135497"/>
                </a:lnTo>
                <a:lnTo>
                  <a:pt x="458949" y="171336"/>
                </a:lnTo>
                <a:lnTo>
                  <a:pt x="402342" y="210908"/>
                </a:lnTo>
                <a:lnTo>
                  <a:pt x="348548" y="254065"/>
                </a:lnTo>
                <a:lnTo>
                  <a:pt x="297780" y="300659"/>
                </a:lnTo>
                <a:lnTo>
                  <a:pt x="250252" y="350544"/>
                </a:lnTo>
                <a:lnTo>
                  <a:pt x="206177" y="403573"/>
                </a:lnTo>
                <a:lnTo>
                  <a:pt x="165766" y="459596"/>
                </a:lnTo>
                <a:lnTo>
                  <a:pt x="129234" y="518468"/>
                </a:lnTo>
                <a:lnTo>
                  <a:pt x="96792" y="580041"/>
                </a:lnTo>
                <a:lnTo>
                  <a:pt x="68654" y="644167"/>
                </a:lnTo>
                <a:lnTo>
                  <a:pt x="45033" y="710699"/>
                </a:lnTo>
                <a:lnTo>
                  <a:pt x="26141" y="779490"/>
                </a:lnTo>
                <a:lnTo>
                  <a:pt x="12191" y="850391"/>
                </a:lnTo>
                <a:lnTo>
                  <a:pt x="5333" y="900683"/>
                </a:lnTo>
                <a:lnTo>
                  <a:pt x="1523" y="951737"/>
                </a:lnTo>
                <a:lnTo>
                  <a:pt x="0" y="1003553"/>
                </a:lnTo>
                <a:lnTo>
                  <a:pt x="1524" y="1055369"/>
                </a:lnTo>
                <a:lnTo>
                  <a:pt x="5334" y="1106423"/>
                </a:lnTo>
                <a:lnTo>
                  <a:pt x="12192" y="1156715"/>
                </a:lnTo>
                <a:lnTo>
                  <a:pt x="21336" y="1205483"/>
                </a:lnTo>
                <a:lnTo>
                  <a:pt x="25146" y="1220548"/>
                </a:lnTo>
                <a:lnTo>
                  <a:pt x="25146" y="1002791"/>
                </a:lnTo>
                <a:lnTo>
                  <a:pt x="26669" y="952499"/>
                </a:lnTo>
                <a:lnTo>
                  <a:pt x="30479" y="902969"/>
                </a:lnTo>
                <a:lnTo>
                  <a:pt x="37337" y="854201"/>
                </a:lnTo>
                <a:lnTo>
                  <a:pt x="51632" y="782195"/>
                </a:lnTo>
                <a:lnTo>
                  <a:pt x="71120" y="712498"/>
                </a:lnTo>
                <a:lnTo>
                  <a:pt x="95566" y="645260"/>
                </a:lnTo>
                <a:lnTo>
                  <a:pt x="124736" y="580634"/>
                </a:lnTo>
                <a:lnTo>
                  <a:pt x="158393" y="518770"/>
                </a:lnTo>
                <a:lnTo>
                  <a:pt x="196303" y="459819"/>
                </a:lnTo>
                <a:lnTo>
                  <a:pt x="238229" y="403934"/>
                </a:lnTo>
                <a:lnTo>
                  <a:pt x="283936" y="351264"/>
                </a:lnTo>
                <a:lnTo>
                  <a:pt x="333189" y="301962"/>
                </a:lnTo>
                <a:lnTo>
                  <a:pt x="385752" y="256179"/>
                </a:lnTo>
                <a:lnTo>
                  <a:pt x="441391" y="214066"/>
                </a:lnTo>
                <a:lnTo>
                  <a:pt x="499868" y="175773"/>
                </a:lnTo>
                <a:lnTo>
                  <a:pt x="560950" y="141453"/>
                </a:lnTo>
                <a:lnTo>
                  <a:pt x="624400" y="111257"/>
                </a:lnTo>
                <a:lnTo>
                  <a:pt x="689983" y="85336"/>
                </a:lnTo>
                <a:lnTo>
                  <a:pt x="757464" y="63840"/>
                </a:lnTo>
                <a:lnTo>
                  <a:pt x="826607" y="46923"/>
                </a:lnTo>
                <a:lnTo>
                  <a:pt x="897176" y="34733"/>
                </a:lnTo>
                <a:lnTo>
                  <a:pt x="968937" y="27424"/>
                </a:lnTo>
                <a:lnTo>
                  <a:pt x="1041654" y="25145"/>
                </a:lnTo>
                <a:lnTo>
                  <a:pt x="1093470" y="26647"/>
                </a:lnTo>
                <a:lnTo>
                  <a:pt x="1145286" y="30479"/>
                </a:lnTo>
                <a:lnTo>
                  <a:pt x="1214582" y="39365"/>
                </a:lnTo>
                <a:lnTo>
                  <a:pt x="1282553" y="52829"/>
                </a:lnTo>
                <a:lnTo>
                  <a:pt x="1349000" y="70719"/>
                </a:lnTo>
                <a:lnTo>
                  <a:pt x="1413723" y="92881"/>
                </a:lnTo>
                <a:lnTo>
                  <a:pt x="1476522" y="119162"/>
                </a:lnTo>
                <a:lnTo>
                  <a:pt x="1537198" y="149410"/>
                </a:lnTo>
                <a:lnTo>
                  <a:pt x="1595552" y="183472"/>
                </a:lnTo>
                <a:lnTo>
                  <a:pt x="1651385" y="221194"/>
                </a:lnTo>
                <a:lnTo>
                  <a:pt x="1704495" y="262424"/>
                </a:lnTo>
                <a:lnTo>
                  <a:pt x="1754685" y="307009"/>
                </a:lnTo>
                <a:lnTo>
                  <a:pt x="1801755" y="354796"/>
                </a:lnTo>
                <a:lnTo>
                  <a:pt x="1845506" y="405632"/>
                </a:lnTo>
                <a:lnTo>
                  <a:pt x="1885737" y="459364"/>
                </a:lnTo>
                <a:lnTo>
                  <a:pt x="1922249" y="515839"/>
                </a:lnTo>
                <a:lnTo>
                  <a:pt x="1954844" y="574905"/>
                </a:lnTo>
                <a:lnTo>
                  <a:pt x="1983321" y="636407"/>
                </a:lnTo>
                <a:lnTo>
                  <a:pt x="2007481" y="700194"/>
                </a:lnTo>
                <a:lnTo>
                  <a:pt x="2027125" y="766112"/>
                </a:lnTo>
                <a:lnTo>
                  <a:pt x="2042053" y="834009"/>
                </a:lnTo>
                <a:lnTo>
                  <a:pt x="2052066" y="903731"/>
                </a:lnTo>
                <a:lnTo>
                  <a:pt x="2055876" y="953261"/>
                </a:lnTo>
                <a:lnTo>
                  <a:pt x="2057400" y="1003553"/>
                </a:lnTo>
                <a:lnTo>
                  <a:pt x="2057400" y="1220490"/>
                </a:lnTo>
                <a:lnTo>
                  <a:pt x="2063044" y="1197040"/>
                </a:lnTo>
                <a:lnTo>
                  <a:pt x="2074602" y="1126657"/>
                </a:lnTo>
                <a:lnTo>
                  <a:pt x="2081022" y="1054607"/>
                </a:lnTo>
                <a:lnTo>
                  <a:pt x="2082545" y="1002791"/>
                </a:lnTo>
                <a:close/>
              </a:path>
              <a:path w="2082800" h="2006600">
                <a:moveTo>
                  <a:pt x="2057400" y="1220490"/>
                </a:moveTo>
                <a:lnTo>
                  <a:pt x="2057400" y="1003553"/>
                </a:lnTo>
                <a:lnTo>
                  <a:pt x="2055876" y="1053845"/>
                </a:lnTo>
                <a:lnTo>
                  <a:pt x="2052066" y="1103375"/>
                </a:lnTo>
                <a:lnTo>
                  <a:pt x="2041934" y="1173199"/>
                </a:lnTo>
                <a:lnTo>
                  <a:pt x="2026908" y="1241159"/>
                </a:lnTo>
                <a:lnTo>
                  <a:pt x="2007185" y="1307107"/>
                </a:lnTo>
                <a:lnTo>
                  <a:pt x="1982962" y="1370892"/>
                </a:lnTo>
                <a:lnTo>
                  <a:pt x="1954437" y="1432367"/>
                </a:lnTo>
                <a:lnTo>
                  <a:pt x="1921807" y="1491382"/>
                </a:lnTo>
                <a:lnTo>
                  <a:pt x="1885269" y="1547789"/>
                </a:lnTo>
                <a:lnTo>
                  <a:pt x="1845022" y="1601437"/>
                </a:lnTo>
                <a:lnTo>
                  <a:pt x="1801261" y="1652179"/>
                </a:lnTo>
                <a:lnTo>
                  <a:pt x="1754185" y="1699864"/>
                </a:lnTo>
                <a:lnTo>
                  <a:pt x="1703992" y="1744345"/>
                </a:lnTo>
                <a:lnTo>
                  <a:pt x="1650878" y="1785472"/>
                </a:lnTo>
                <a:lnTo>
                  <a:pt x="1595019" y="1823109"/>
                </a:lnTo>
                <a:lnTo>
                  <a:pt x="1536679" y="1857068"/>
                </a:lnTo>
                <a:lnTo>
                  <a:pt x="1475988" y="1887240"/>
                </a:lnTo>
                <a:lnTo>
                  <a:pt x="1413167" y="1913461"/>
                </a:lnTo>
                <a:lnTo>
                  <a:pt x="1348412" y="1935583"/>
                </a:lnTo>
                <a:lnTo>
                  <a:pt x="1281922" y="1953457"/>
                </a:lnTo>
                <a:lnTo>
                  <a:pt x="1213893" y="1966934"/>
                </a:lnTo>
                <a:lnTo>
                  <a:pt x="1144524" y="1975865"/>
                </a:lnTo>
                <a:lnTo>
                  <a:pt x="1093470" y="1979676"/>
                </a:lnTo>
                <a:lnTo>
                  <a:pt x="1040891" y="1981200"/>
                </a:lnTo>
                <a:lnTo>
                  <a:pt x="970605" y="1978946"/>
                </a:lnTo>
                <a:lnTo>
                  <a:pt x="901251" y="1972056"/>
                </a:lnTo>
                <a:lnTo>
                  <a:pt x="833034" y="1960658"/>
                </a:lnTo>
                <a:lnTo>
                  <a:pt x="766159" y="1944878"/>
                </a:lnTo>
                <a:lnTo>
                  <a:pt x="700832" y="1924844"/>
                </a:lnTo>
                <a:lnTo>
                  <a:pt x="637256" y="1900681"/>
                </a:lnTo>
                <a:lnTo>
                  <a:pt x="575636" y="1872518"/>
                </a:lnTo>
                <a:lnTo>
                  <a:pt x="516176" y="1840482"/>
                </a:lnTo>
                <a:lnTo>
                  <a:pt x="458949" y="1804602"/>
                </a:lnTo>
                <a:lnTo>
                  <a:pt x="404560" y="1765296"/>
                </a:lnTo>
                <a:lnTo>
                  <a:pt x="352811" y="1722401"/>
                </a:lnTo>
                <a:lnTo>
                  <a:pt x="304042" y="1676141"/>
                </a:lnTo>
                <a:lnTo>
                  <a:pt x="258458" y="1626642"/>
                </a:lnTo>
                <a:lnTo>
                  <a:pt x="216262" y="1574032"/>
                </a:lnTo>
                <a:lnTo>
                  <a:pt x="177660" y="1518438"/>
                </a:lnTo>
                <a:lnTo>
                  <a:pt x="142857" y="1459987"/>
                </a:lnTo>
                <a:lnTo>
                  <a:pt x="112056" y="1398805"/>
                </a:lnTo>
                <a:lnTo>
                  <a:pt x="85463" y="1335020"/>
                </a:lnTo>
                <a:lnTo>
                  <a:pt x="63283" y="1268759"/>
                </a:lnTo>
                <a:lnTo>
                  <a:pt x="45720" y="1200149"/>
                </a:lnTo>
                <a:lnTo>
                  <a:pt x="36576" y="1151381"/>
                </a:lnTo>
                <a:lnTo>
                  <a:pt x="30480" y="1102613"/>
                </a:lnTo>
                <a:lnTo>
                  <a:pt x="26670" y="1053083"/>
                </a:lnTo>
                <a:lnTo>
                  <a:pt x="25146" y="1002791"/>
                </a:lnTo>
                <a:lnTo>
                  <a:pt x="25146" y="1220548"/>
                </a:lnTo>
                <a:lnTo>
                  <a:pt x="39821" y="1278573"/>
                </a:lnTo>
                <a:lnTo>
                  <a:pt x="63499" y="1349047"/>
                </a:lnTo>
                <a:lnTo>
                  <a:pt x="92123" y="1416760"/>
                </a:lnTo>
                <a:lnTo>
                  <a:pt x="125444" y="1481568"/>
                </a:lnTo>
                <a:lnTo>
                  <a:pt x="163215" y="1543325"/>
                </a:lnTo>
                <a:lnTo>
                  <a:pt x="205186" y="1601885"/>
                </a:lnTo>
                <a:lnTo>
                  <a:pt x="251111" y="1657105"/>
                </a:lnTo>
                <a:lnTo>
                  <a:pt x="300740" y="1708838"/>
                </a:lnTo>
                <a:lnTo>
                  <a:pt x="353827" y="1756939"/>
                </a:lnTo>
                <a:lnTo>
                  <a:pt x="410122" y="1801263"/>
                </a:lnTo>
                <a:lnTo>
                  <a:pt x="469378" y="1841665"/>
                </a:lnTo>
                <a:lnTo>
                  <a:pt x="531348" y="1877999"/>
                </a:lnTo>
                <a:lnTo>
                  <a:pt x="595781" y="1910121"/>
                </a:lnTo>
                <a:lnTo>
                  <a:pt x="662432" y="1937885"/>
                </a:lnTo>
                <a:lnTo>
                  <a:pt x="731051" y="1961146"/>
                </a:lnTo>
                <a:lnTo>
                  <a:pt x="801391" y="1979758"/>
                </a:lnTo>
                <a:lnTo>
                  <a:pt x="873203" y="1993577"/>
                </a:lnTo>
                <a:lnTo>
                  <a:pt x="946239" y="2002458"/>
                </a:lnTo>
                <a:lnTo>
                  <a:pt x="1020252" y="2006254"/>
                </a:lnTo>
                <a:lnTo>
                  <a:pt x="1094994" y="2004821"/>
                </a:lnTo>
                <a:lnTo>
                  <a:pt x="1148334" y="2001012"/>
                </a:lnTo>
                <a:lnTo>
                  <a:pt x="1200150" y="1994915"/>
                </a:lnTo>
                <a:lnTo>
                  <a:pt x="1270627" y="1982141"/>
                </a:lnTo>
                <a:lnTo>
                  <a:pt x="1339500" y="1964793"/>
                </a:lnTo>
                <a:lnTo>
                  <a:pt x="1406572" y="1943034"/>
                </a:lnTo>
                <a:lnTo>
                  <a:pt x="1471647" y="1917023"/>
                </a:lnTo>
                <a:lnTo>
                  <a:pt x="1534528" y="1886924"/>
                </a:lnTo>
                <a:lnTo>
                  <a:pt x="1595041" y="1852883"/>
                </a:lnTo>
                <a:lnTo>
                  <a:pt x="1652924" y="1815105"/>
                </a:lnTo>
                <a:lnTo>
                  <a:pt x="1708047" y="1773708"/>
                </a:lnTo>
                <a:lnTo>
                  <a:pt x="1760190" y="1728869"/>
                </a:lnTo>
                <a:lnTo>
                  <a:pt x="1809159" y="1680748"/>
                </a:lnTo>
                <a:lnTo>
                  <a:pt x="1854756" y="1629507"/>
                </a:lnTo>
                <a:lnTo>
                  <a:pt x="1896785" y="1575308"/>
                </a:lnTo>
                <a:lnTo>
                  <a:pt x="1935050" y="1518313"/>
                </a:lnTo>
                <a:lnTo>
                  <a:pt x="1969355" y="1458682"/>
                </a:lnTo>
                <a:lnTo>
                  <a:pt x="1999503" y="1396578"/>
                </a:lnTo>
                <a:lnTo>
                  <a:pt x="2025298" y="1332162"/>
                </a:lnTo>
                <a:lnTo>
                  <a:pt x="2046544" y="1265595"/>
                </a:lnTo>
                <a:lnTo>
                  <a:pt x="2057400" y="1220490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5208" y="2338609"/>
            <a:ext cx="3061716" cy="2779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3455" y="3192779"/>
            <a:ext cx="870585" cy="1021080"/>
          </a:xfrm>
          <a:custGeom>
            <a:avLst/>
            <a:gdLst/>
            <a:ahLst/>
            <a:cxnLst/>
            <a:rect l="l" t="t" r="r" b="b"/>
            <a:pathLst>
              <a:path w="870585" h="1021079">
                <a:moveTo>
                  <a:pt x="837557" y="982519"/>
                </a:moveTo>
                <a:lnTo>
                  <a:pt x="833308" y="958296"/>
                </a:lnTo>
                <a:lnTo>
                  <a:pt x="19050" y="0"/>
                </a:lnTo>
                <a:lnTo>
                  <a:pt x="0" y="16001"/>
                </a:lnTo>
                <a:lnTo>
                  <a:pt x="814116" y="974132"/>
                </a:lnTo>
                <a:lnTo>
                  <a:pt x="837557" y="982519"/>
                </a:lnTo>
                <a:close/>
              </a:path>
              <a:path w="870585" h="1021079">
                <a:moveTo>
                  <a:pt x="863346" y="1018659"/>
                </a:moveTo>
                <a:lnTo>
                  <a:pt x="863346" y="993647"/>
                </a:lnTo>
                <a:lnTo>
                  <a:pt x="844296" y="1009649"/>
                </a:lnTo>
                <a:lnTo>
                  <a:pt x="814116" y="974132"/>
                </a:lnTo>
                <a:lnTo>
                  <a:pt x="774954" y="960119"/>
                </a:lnTo>
                <a:lnTo>
                  <a:pt x="768096" y="957833"/>
                </a:lnTo>
                <a:lnTo>
                  <a:pt x="760476" y="961643"/>
                </a:lnTo>
                <a:lnTo>
                  <a:pt x="758190" y="968501"/>
                </a:lnTo>
                <a:lnTo>
                  <a:pt x="755904" y="974597"/>
                </a:lnTo>
                <a:lnTo>
                  <a:pt x="759714" y="982217"/>
                </a:lnTo>
                <a:lnTo>
                  <a:pt x="766572" y="984504"/>
                </a:lnTo>
                <a:lnTo>
                  <a:pt x="863346" y="1018659"/>
                </a:lnTo>
                <a:close/>
              </a:path>
              <a:path w="870585" h="1021079">
                <a:moveTo>
                  <a:pt x="858012" y="998128"/>
                </a:moveTo>
                <a:lnTo>
                  <a:pt x="858012" y="989838"/>
                </a:lnTo>
                <a:lnTo>
                  <a:pt x="841247" y="1003554"/>
                </a:lnTo>
                <a:lnTo>
                  <a:pt x="837557" y="982519"/>
                </a:lnTo>
                <a:lnTo>
                  <a:pt x="814116" y="974132"/>
                </a:lnTo>
                <a:lnTo>
                  <a:pt x="844296" y="1009649"/>
                </a:lnTo>
                <a:lnTo>
                  <a:pt x="858012" y="998128"/>
                </a:lnTo>
                <a:close/>
              </a:path>
              <a:path w="870585" h="1021079">
                <a:moveTo>
                  <a:pt x="870204" y="1021079"/>
                </a:moveTo>
                <a:lnTo>
                  <a:pt x="850391" y="912876"/>
                </a:lnTo>
                <a:lnTo>
                  <a:pt x="849630" y="906017"/>
                </a:lnTo>
                <a:lnTo>
                  <a:pt x="842772" y="900683"/>
                </a:lnTo>
                <a:lnTo>
                  <a:pt x="829056" y="903732"/>
                </a:lnTo>
                <a:lnTo>
                  <a:pt x="824484" y="909827"/>
                </a:lnTo>
                <a:lnTo>
                  <a:pt x="826008" y="916685"/>
                </a:lnTo>
                <a:lnTo>
                  <a:pt x="833308" y="958296"/>
                </a:lnTo>
                <a:lnTo>
                  <a:pt x="863346" y="993647"/>
                </a:lnTo>
                <a:lnTo>
                  <a:pt x="863346" y="1018659"/>
                </a:lnTo>
                <a:lnTo>
                  <a:pt x="870204" y="1021079"/>
                </a:lnTo>
                <a:close/>
              </a:path>
              <a:path w="870585" h="1021079">
                <a:moveTo>
                  <a:pt x="863346" y="993647"/>
                </a:moveTo>
                <a:lnTo>
                  <a:pt x="833308" y="958296"/>
                </a:lnTo>
                <a:lnTo>
                  <a:pt x="837557" y="982519"/>
                </a:lnTo>
                <a:lnTo>
                  <a:pt x="858012" y="989838"/>
                </a:lnTo>
                <a:lnTo>
                  <a:pt x="858012" y="998128"/>
                </a:lnTo>
                <a:lnTo>
                  <a:pt x="863346" y="993647"/>
                </a:lnTo>
                <a:close/>
              </a:path>
              <a:path w="870585" h="1021079">
                <a:moveTo>
                  <a:pt x="858012" y="989838"/>
                </a:moveTo>
                <a:lnTo>
                  <a:pt x="837557" y="982519"/>
                </a:lnTo>
                <a:lnTo>
                  <a:pt x="841247" y="1003554"/>
                </a:lnTo>
                <a:lnTo>
                  <a:pt x="858012" y="9898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8326" y="4345685"/>
            <a:ext cx="118110" cy="1217930"/>
          </a:xfrm>
          <a:custGeom>
            <a:avLst/>
            <a:gdLst/>
            <a:ahLst/>
            <a:cxnLst/>
            <a:rect l="l" t="t" r="r" b="b"/>
            <a:pathLst>
              <a:path w="118110" h="1217929">
                <a:moveTo>
                  <a:pt x="118109" y="1116330"/>
                </a:moveTo>
                <a:lnTo>
                  <a:pt x="115823" y="1108710"/>
                </a:lnTo>
                <a:lnTo>
                  <a:pt x="109727" y="1104900"/>
                </a:lnTo>
                <a:lnTo>
                  <a:pt x="103631" y="1101852"/>
                </a:lnTo>
                <a:lnTo>
                  <a:pt x="96011" y="1103376"/>
                </a:lnTo>
                <a:lnTo>
                  <a:pt x="92963" y="1109472"/>
                </a:lnTo>
                <a:lnTo>
                  <a:pt x="71687" y="1145534"/>
                </a:lnTo>
                <a:lnTo>
                  <a:pt x="71627" y="1191768"/>
                </a:lnTo>
                <a:lnTo>
                  <a:pt x="46481" y="1191768"/>
                </a:lnTo>
                <a:lnTo>
                  <a:pt x="46481" y="1144944"/>
                </a:lnTo>
                <a:lnTo>
                  <a:pt x="25907" y="1109472"/>
                </a:lnTo>
                <a:lnTo>
                  <a:pt x="22097" y="1103376"/>
                </a:lnTo>
                <a:lnTo>
                  <a:pt x="14477" y="1101090"/>
                </a:lnTo>
                <a:lnTo>
                  <a:pt x="2285" y="1108710"/>
                </a:lnTo>
                <a:lnTo>
                  <a:pt x="0" y="1116330"/>
                </a:lnTo>
                <a:lnTo>
                  <a:pt x="3809" y="1122426"/>
                </a:lnTo>
                <a:lnTo>
                  <a:pt x="46481" y="1196509"/>
                </a:lnTo>
                <a:lnTo>
                  <a:pt x="46481" y="1191768"/>
                </a:lnTo>
                <a:lnTo>
                  <a:pt x="46541" y="1196613"/>
                </a:lnTo>
                <a:lnTo>
                  <a:pt x="58673" y="1217676"/>
                </a:lnTo>
                <a:lnTo>
                  <a:pt x="114299" y="1122426"/>
                </a:lnTo>
                <a:lnTo>
                  <a:pt x="118109" y="1116330"/>
                </a:lnTo>
                <a:close/>
              </a:path>
              <a:path w="118110" h="1217929">
                <a:moveTo>
                  <a:pt x="59149" y="1166784"/>
                </a:moveTo>
                <a:lnTo>
                  <a:pt x="46541" y="1145047"/>
                </a:lnTo>
                <a:lnTo>
                  <a:pt x="46481" y="1191768"/>
                </a:lnTo>
                <a:lnTo>
                  <a:pt x="48005" y="1191768"/>
                </a:lnTo>
                <a:lnTo>
                  <a:pt x="48005" y="1185672"/>
                </a:lnTo>
                <a:lnTo>
                  <a:pt x="59149" y="1166784"/>
                </a:lnTo>
                <a:close/>
              </a:path>
              <a:path w="118110" h="1217929">
                <a:moveTo>
                  <a:pt x="73151" y="0"/>
                </a:moveTo>
                <a:lnTo>
                  <a:pt x="48005" y="0"/>
                </a:lnTo>
                <a:lnTo>
                  <a:pt x="46541" y="1145047"/>
                </a:lnTo>
                <a:lnTo>
                  <a:pt x="59149" y="1166784"/>
                </a:lnTo>
                <a:lnTo>
                  <a:pt x="71687" y="1145534"/>
                </a:lnTo>
                <a:lnTo>
                  <a:pt x="73151" y="0"/>
                </a:lnTo>
                <a:close/>
              </a:path>
              <a:path w="118110" h="1217929">
                <a:moveTo>
                  <a:pt x="70103" y="1185672"/>
                </a:moveTo>
                <a:lnTo>
                  <a:pt x="59149" y="1166784"/>
                </a:lnTo>
                <a:lnTo>
                  <a:pt x="48005" y="1185672"/>
                </a:lnTo>
                <a:lnTo>
                  <a:pt x="70103" y="1185672"/>
                </a:lnTo>
                <a:close/>
              </a:path>
              <a:path w="118110" h="1217929">
                <a:moveTo>
                  <a:pt x="70103" y="1191768"/>
                </a:moveTo>
                <a:lnTo>
                  <a:pt x="70103" y="1185672"/>
                </a:lnTo>
                <a:lnTo>
                  <a:pt x="48005" y="1185672"/>
                </a:lnTo>
                <a:lnTo>
                  <a:pt x="48005" y="1191768"/>
                </a:lnTo>
                <a:lnTo>
                  <a:pt x="70103" y="1191768"/>
                </a:lnTo>
                <a:close/>
              </a:path>
              <a:path w="118110" h="1217929">
                <a:moveTo>
                  <a:pt x="71687" y="1145534"/>
                </a:moveTo>
                <a:lnTo>
                  <a:pt x="59149" y="1166784"/>
                </a:lnTo>
                <a:lnTo>
                  <a:pt x="70103" y="1185672"/>
                </a:lnTo>
                <a:lnTo>
                  <a:pt x="70103" y="1191768"/>
                </a:lnTo>
                <a:lnTo>
                  <a:pt x="71627" y="1191768"/>
                </a:lnTo>
                <a:lnTo>
                  <a:pt x="71687" y="11455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6342" y="2549654"/>
            <a:ext cx="2001011" cy="1650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31339" y="5721254"/>
            <a:ext cx="23799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Electro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Collision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6473" y="5721254"/>
            <a:ext cx="21602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Auge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Emission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57122" y="2708148"/>
            <a:ext cx="257556" cy="340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3727" y="2500883"/>
            <a:ext cx="203200" cy="83185"/>
          </a:xfrm>
          <a:custGeom>
            <a:avLst/>
            <a:gdLst/>
            <a:ahLst/>
            <a:cxnLst/>
            <a:rect l="l" t="t" r="r" b="b"/>
            <a:pathLst>
              <a:path w="203200" h="83185">
                <a:moveTo>
                  <a:pt x="28956" y="81949"/>
                </a:moveTo>
                <a:lnTo>
                  <a:pt x="28956" y="48767"/>
                </a:lnTo>
                <a:lnTo>
                  <a:pt x="21336" y="46481"/>
                </a:lnTo>
                <a:lnTo>
                  <a:pt x="21336" y="59435"/>
                </a:lnTo>
                <a:lnTo>
                  <a:pt x="15240" y="54863"/>
                </a:lnTo>
                <a:lnTo>
                  <a:pt x="0" y="49529"/>
                </a:lnTo>
                <a:lnTo>
                  <a:pt x="0" y="66293"/>
                </a:lnTo>
                <a:lnTo>
                  <a:pt x="2286" y="72389"/>
                </a:lnTo>
                <a:lnTo>
                  <a:pt x="4572" y="72389"/>
                </a:lnTo>
                <a:lnTo>
                  <a:pt x="9144" y="79247"/>
                </a:lnTo>
                <a:lnTo>
                  <a:pt x="10668" y="78485"/>
                </a:lnTo>
                <a:lnTo>
                  <a:pt x="20574" y="83057"/>
                </a:lnTo>
                <a:lnTo>
                  <a:pt x="21336" y="82295"/>
                </a:lnTo>
                <a:lnTo>
                  <a:pt x="28956" y="81949"/>
                </a:lnTo>
                <a:close/>
              </a:path>
              <a:path w="203200" h="83185">
                <a:moveTo>
                  <a:pt x="32766" y="81776"/>
                </a:moveTo>
                <a:lnTo>
                  <a:pt x="32766" y="28955"/>
                </a:lnTo>
                <a:lnTo>
                  <a:pt x="15240" y="31241"/>
                </a:lnTo>
                <a:lnTo>
                  <a:pt x="26670" y="33527"/>
                </a:lnTo>
                <a:lnTo>
                  <a:pt x="26670" y="46347"/>
                </a:lnTo>
                <a:lnTo>
                  <a:pt x="28956" y="48767"/>
                </a:lnTo>
                <a:lnTo>
                  <a:pt x="28956" y="81949"/>
                </a:lnTo>
                <a:lnTo>
                  <a:pt x="32766" y="81776"/>
                </a:lnTo>
                <a:close/>
              </a:path>
              <a:path w="203200" h="83185">
                <a:moveTo>
                  <a:pt x="26670" y="46347"/>
                </a:moveTo>
                <a:lnTo>
                  <a:pt x="26670" y="33527"/>
                </a:lnTo>
                <a:lnTo>
                  <a:pt x="16002" y="35051"/>
                </a:lnTo>
                <a:lnTo>
                  <a:pt x="26670" y="46347"/>
                </a:lnTo>
                <a:close/>
              </a:path>
              <a:path w="203200" h="83185">
                <a:moveTo>
                  <a:pt x="55626" y="78707"/>
                </a:moveTo>
                <a:lnTo>
                  <a:pt x="55626" y="27431"/>
                </a:lnTo>
                <a:lnTo>
                  <a:pt x="32004" y="28955"/>
                </a:lnTo>
                <a:lnTo>
                  <a:pt x="32766" y="28955"/>
                </a:lnTo>
                <a:lnTo>
                  <a:pt x="32766" y="81776"/>
                </a:lnTo>
                <a:lnTo>
                  <a:pt x="38100" y="81533"/>
                </a:lnTo>
                <a:lnTo>
                  <a:pt x="55626" y="78707"/>
                </a:lnTo>
                <a:close/>
              </a:path>
              <a:path w="203200" h="83185">
                <a:moveTo>
                  <a:pt x="85344" y="24383"/>
                </a:moveTo>
                <a:lnTo>
                  <a:pt x="54864" y="27431"/>
                </a:lnTo>
                <a:lnTo>
                  <a:pt x="55626" y="27431"/>
                </a:lnTo>
                <a:lnTo>
                  <a:pt x="55626" y="78707"/>
                </a:lnTo>
                <a:lnTo>
                  <a:pt x="61722" y="77723"/>
                </a:lnTo>
                <a:lnTo>
                  <a:pt x="64008" y="77723"/>
                </a:lnTo>
                <a:lnTo>
                  <a:pt x="83820" y="71988"/>
                </a:lnTo>
                <a:lnTo>
                  <a:pt x="83820" y="25145"/>
                </a:lnTo>
                <a:lnTo>
                  <a:pt x="85344" y="24383"/>
                </a:lnTo>
                <a:close/>
              </a:path>
              <a:path w="203200" h="83185">
                <a:moveTo>
                  <a:pt x="118110" y="61177"/>
                </a:moveTo>
                <a:lnTo>
                  <a:pt x="118110" y="19811"/>
                </a:lnTo>
                <a:lnTo>
                  <a:pt x="83820" y="25145"/>
                </a:lnTo>
                <a:lnTo>
                  <a:pt x="83820" y="71988"/>
                </a:lnTo>
                <a:lnTo>
                  <a:pt x="92964" y="69341"/>
                </a:lnTo>
                <a:lnTo>
                  <a:pt x="95250" y="69341"/>
                </a:lnTo>
                <a:lnTo>
                  <a:pt x="118110" y="61177"/>
                </a:lnTo>
                <a:close/>
              </a:path>
              <a:path w="203200" h="83185">
                <a:moveTo>
                  <a:pt x="153924" y="46763"/>
                </a:moveTo>
                <a:lnTo>
                  <a:pt x="153924" y="11429"/>
                </a:lnTo>
                <a:lnTo>
                  <a:pt x="116586" y="19811"/>
                </a:lnTo>
                <a:lnTo>
                  <a:pt x="118110" y="19811"/>
                </a:lnTo>
                <a:lnTo>
                  <a:pt x="118110" y="61177"/>
                </a:lnTo>
                <a:lnTo>
                  <a:pt x="127254" y="57911"/>
                </a:lnTo>
                <a:lnTo>
                  <a:pt x="128778" y="57149"/>
                </a:lnTo>
                <a:lnTo>
                  <a:pt x="153924" y="46763"/>
                </a:lnTo>
                <a:close/>
              </a:path>
              <a:path w="203200" h="83185">
                <a:moveTo>
                  <a:pt x="202692" y="24383"/>
                </a:moveTo>
                <a:lnTo>
                  <a:pt x="192786" y="0"/>
                </a:lnTo>
                <a:lnTo>
                  <a:pt x="153162" y="11429"/>
                </a:lnTo>
                <a:lnTo>
                  <a:pt x="153924" y="11429"/>
                </a:lnTo>
                <a:lnTo>
                  <a:pt x="153924" y="46763"/>
                </a:lnTo>
                <a:lnTo>
                  <a:pt x="163830" y="42671"/>
                </a:lnTo>
                <a:lnTo>
                  <a:pt x="164592" y="41909"/>
                </a:lnTo>
                <a:lnTo>
                  <a:pt x="202692" y="2438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17725" y="25344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19">
                <a:moveTo>
                  <a:pt x="32765" y="25145"/>
                </a:moveTo>
                <a:lnTo>
                  <a:pt x="32765" y="6857"/>
                </a:lnTo>
                <a:lnTo>
                  <a:pt x="25145" y="0"/>
                </a:lnTo>
                <a:lnTo>
                  <a:pt x="6857" y="0"/>
                </a:lnTo>
                <a:lnTo>
                  <a:pt x="0" y="6857"/>
                </a:lnTo>
                <a:lnTo>
                  <a:pt x="0" y="25145"/>
                </a:lnTo>
                <a:lnTo>
                  <a:pt x="6857" y="32765"/>
                </a:lnTo>
                <a:lnTo>
                  <a:pt x="25145" y="32765"/>
                </a:lnTo>
                <a:lnTo>
                  <a:pt x="32765" y="2514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17325" y="2535115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5" h="38100">
                <a:moveTo>
                  <a:pt x="38500" y="19108"/>
                </a:moveTo>
                <a:lnTo>
                  <a:pt x="37351" y="12248"/>
                </a:lnTo>
                <a:lnTo>
                  <a:pt x="29275" y="3014"/>
                </a:lnTo>
                <a:lnTo>
                  <a:pt x="13533" y="0"/>
                </a:lnTo>
                <a:lnTo>
                  <a:pt x="3622" y="7560"/>
                </a:lnTo>
                <a:lnTo>
                  <a:pt x="0" y="22865"/>
                </a:lnTo>
                <a:lnTo>
                  <a:pt x="6911" y="33792"/>
                </a:lnTo>
                <a:lnTo>
                  <a:pt x="21235" y="38016"/>
                </a:lnTo>
                <a:lnTo>
                  <a:pt x="33658" y="31831"/>
                </a:lnTo>
                <a:lnTo>
                  <a:pt x="38500" y="1910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7774" y="2535564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89" h="43180">
                <a:moveTo>
                  <a:pt x="46433" y="21707"/>
                </a:moveTo>
                <a:lnTo>
                  <a:pt x="46247" y="18789"/>
                </a:lnTo>
                <a:lnTo>
                  <a:pt x="41688" y="8374"/>
                </a:lnTo>
                <a:lnTo>
                  <a:pt x="30977" y="1509"/>
                </a:lnTo>
                <a:lnTo>
                  <a:pt x="14045" y="0"/>
                </a:lnTo>
                <a:lnTo>
                  <a:pt x="3965" y="8911"/>
                </a:lnTo>
                <a:lnTo>
                  <a:pt x="0" y="23124"/>
                </a:lnTo>
                <a:lnTo>
                  <a:pt x="4047" y="33763"/>
                </a:lnTo>
                <a:lnTo>
                  <a:pt x="14495" y="41098"/>
                </a:lnTo>
                <a:lnTo>
                  <a:pt x="31192" y="43021"/>
                </a:lnTo>
                <a:lnTo>
                  <a:pt x="42139" y="34628"/>
                </a:lnTo>
                <a:lnTo>
                  <a:pt x="46433" y="2170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17325" y="2535115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5" h="38100">
                <a:moveTo>
                  <a:pt x="38500" y="19108"/>
                </a:moveTo>
                <a:lnTo>
                  <a:pt x="37351" y="12248"/>
                </a:lnTo>
                <a:lnTo>
                  <a:pt x="29275" y="3014"/>
                </a:lnTo>
                <a:lnTo>
                  <a:pt x="13533" y="0"/>
                </a:lnTo>
                <a:lnTo>
                  <a:pt x="3622" y="7560"/>
                </a:lnTo>
                <a:lnTo>
                  <a:pt x="0" y="22865"/>
                </a:lnTo>
                <a:lnTo>
                  <a:pt x="6911" y="33792"/>
                </a:lnTo>
                <a:lnTo>
                  <a:pt x="21235" y="38016"/>
                </a:lnTo>
                <a:lnTo>
                  <a:pt x="33658" y="31831"/>
                </a:lnTo>
                <a:lnTo>
                  <a:pt x="38500" y="1910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6650" y="2532594"/>
            <a:ext cx="50165" cy="48895"/>
          </a:xfrm>
          <a:custGeom>
            <a:avLst/>
            <a:gdLst/>
            <a:ahLst/>
            <a:cxnLst/>
            <a:rect l="l" t="t" r="r" b="b"/>
            <a:pathLst>
              <a:path w="50164" h="48894">
                <a:moveTo>
                  <a:pt x="49749" y="25439"/>
                </a:moveTo>
                <a:lnTo>
                  <a:pt x="49647" y="23200"/>
                </a:lnTo>
                <a:lnTo>
                  <a:pt x="45251" y="11409"/>
                </a:lnTo>
                <a:lnTo>
                  <a:pt x="34886" y="2979"/>
                </a:lnTo>
                <a:lnTo>
                  <a:pt x="19268" y="0"/>
                </a:lnTo>
                <a:lnTo>
                  <a:pt x="8870" y="5468"/>
                </a:lnTo>
                <a:lnTo>
                  <a:pt x="1909" y="16745"/>
                </a:lnTo>
                <a:lnTo>
                  <a:pt x="0" y="33414"/>
                </a:lnTo>
                <a:lnTo>
                  <a:pt x="6326" y="42440"/>
                </a:lnTo>
                <a:lnTo>
                  <a:pt x="18227" y="47865"/>
                </a:lnTo>
                <a:lnTo>
                  <a:pt x="36062" y="48362"/>
                </a:lnTo>
                <a:lnTo>
                  <a:pt x="45978" y="39046"/>
                </a:lnTo>
                <a:lnTo>
                  <a:pt x="49749" y="2543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7774" y="2535564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89" h="43180">
                <a:moveTo>
                  <a:pt x="46433" y="21707"/>
                </a:moveTo>
                <a:lnTo>
                  <a:pt x="46247" y="18789"/>
                </a:lnTo>
                <a:lnTo>
                  <a:pt x="41688" y="8374"/>
                </a:lnTo>
                <a:lnTo>
                  <a:pt x="30977" y="1509"/>
                </a:lnTo>
                <a:lnTo>
                  <a:pt x="14045" y="0"/>
                </a:lnTo>
                <a:lnTo>
                  <a:pt x="3965" y="8911"/>
                </a:lnTo>
                <a:lnTo>
                  <a:pt x="0" y="23124"/>
                </a:lnTo>
                <a:lnTo>
                  <a:pt x="4047" y="33763"/>
                </a:lnTo>
                <a:lnTo>
                  <a:pt x="14495" y="41098"/>
                </a:lnTo>
                <a:lnTo>
                  <a:pt x="31192" y="43021"/>
                </a:lnTo>
                <a:lnTo>
                  <a:pt x="42139" y="34628"/>
                </a:lnTo>
                <a:lnTo>
                  <a:pt x="46433" y="2170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43353" y="2530938"/>
            <a:ext cx="51435" cy="48895"/>
          </a:xfrm>
          <a:custGeom>
            <a:avLst/>
            <a:gdLst/>
            <a:ahLst/>
            <a:cxnLst/>
            <a:rect l="l" t="t" r="r" b="b"/>
            <a:pathLst>
              <a:path w="51435" h="48894">
                <a:moveTo>
                  <a:pt x="51334" y="25571"/>
                </a:moveTo>
                <a:lnTo>
                  <a:pt x="50643" y="19501"/>
                </a:lnTo>
                <a:lnTo>
                  <a:pt x="44885" y="8863"/>
                </a:lnTo>
                <a:lnTo>
                  <a:pt x="33548" y="1949"/>
                </a:lnTo>
                <a:lnTo>
                  <a:pt x="16944" y="0"/>
                </a:lnTo>
                <a:lnTo>
                  <a:pt x="7223" y="6102"/>
                </a:lnTo>
                <a:lnTo>
                  <a:pt x="1179" y="17787"/>
                </a:lnTo>
                <a:lnTo>
                  <a:pt x="0" y="35315"/>
                </a:lnTo>
                <a:lnTo>
                  <a:pt x="6932" y="43666"/>
                </a:lnTo>
                <a:lnTo>
                  <a:pt x="19343" y="48566"/>
                </a:lnTo>
                <a:lnTo>
                  <a:pt x="37772" y="48686"/>
                </a:lnTo>
                <a:lnTo>
                  <a:pt x="47565" y="39041"/>
                </a:lnTo>
                <a:lnTo>
                  <a:pt x="51334" y="2557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43353" y="2530938"/>
            <a:ext cx="51435" cy="48895"/>
          </a:xfrm>
          <a:custGeom>
            <a:avLst/>
            <a:gdLst/>
            <a:ahLst/>
            <a:cxnLst/>
            <a:rect l="l" t="t" r="r" b="b"/>
            <a:pathLst>
              <a:path w="51435" h="48894">
                <a:moveTo>
                  <a:pt x="51334" y="25571"/>
                </a:moveTo>
                <a:lnTo>
                  <a:pt x="50643" y="19501"/>
                </a:lnTo>
                <a:lnTo>
                  <a:pt x="44885" y="8863"/>
                </a:lnTo>
                <a:lnTo>
                  <a:pt x="33548" y="1949"/>
                </a:lnTo>
                <a:lnTo>
                  <a:pt x="16944" y="0"/>
                </a:lnTo>
                <a:lnTo>
                  <a:pt x="7223" y="6102"/>
                </a:lnTo>
                <a:lnTo>
                  <a:pt x="1179" y="17787"/>
                </a:lnTo>
                <a:lnTo>
                  <a:pt x="0" y="35315"/>
                </a:lnTo>
                <a:lnTo>
                  <a:pt x="6932" y="43666"/>
                </a:lnTo>
                <a:lnTo>
                  <a:pt x="19343" y="48566"/>
                </a:lnTo>
                <a:lnTo>
                  <a:pt x="37772" y="48686"/>
                </a:lnTo>
                <a:lnTo>
                  <a:pt x="47565" y="39041"/>
                </a:lnTo>
                <a:lnTo>
                  <a:pt x="51334" y="2557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67036" y="2528665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49749" y="24796"/>
                </a:moveTo>
                <a:lnTo>
                  <a:pt x="49714" y="23484"/>
                </a:lnTo>
                <a:lnTo>
                  <a:pt x="45627" y="11487"/>
                </a:lnTo>
                <a:lnTo>
                  <a:pt x="35353" y="3021"/>
                </a:lnTo>
                <a:lnTo>
                  <a:pt x="19760" y="0"/>
                </a:lnTo>
                <a:lnTo>
                  <a:pt x="9124" y="5082"/>
                </a:lnTo>
                <a:lnTo>
                  <a:pt x="1975" y="16069"/>
                </a:lnTo>
                <a:lnTo>
                  <a:pt x="0" y="32771"/>
                </a:lnTo>
                <a:lnTo>
                  <a:pt x="6326" y="41797"/>
                </a:lnTo>
                <a:lnTo>
                  <a:pt x="18227" y="47221"/>
                </a:lnTo>
                <a:lnTo>
                  <a:pt x="36062" y="47719"/>
                </a:lnTo>
                <a:lnTo>
                  <a:pt x="45978" y="38403"/>
                </a:lnTo>
                <a:lnTo>
                  <a:pt x="49749" y="2479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98508" y="2526817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19" h="43180">
                <a:moveTo>
                  <a:pt x="45709" y="21310"/>
                </a:moveTo>
                <a:lnTo>
                  <a:pt x="45666" y="19971"/>
                </a:lnTo>
                <a:lnTo>
                  <a:pt x="41651" y="9297"/>
                </a:lnTo>
                <a:lnTo>
                  <a:pt x="31232" y="1932"/>
                </a:lnTo>
                <a:lnTo>
                  <a:pt x="14583" y="0"/>
                </a:lnTo>
                <a:lnTo>
                  <a:pt x="4036" y="8551"/>
                </a:lnTo>
                <a:lnTo>
                  <a:pt x="0" y="22037"/>
                </a:lnTo>
                <a:lnTo>
                  <a:pt x="3572" y="33320"/>
                </a:lnTo>
                <a:lnTo>
                  <a:pt x="13654" y="40836"/>
                </a:lnTo>
                <a:lnTo>
                  <a:pt x="30388" y="42873"/>
                </a:lnTo>
                <a:lnTo>
                  <a:pt x="41324" y="34750"/>
                </a:lnTo>
                <a:lnTo>
                  <a:pt x="45709" y="2131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35724" y="2521708"/>
            <a:ext cx="39370" cy="38100"/>
          </a:xfrm>
          <a:custGeom>
            <a:avLst/>
            <a:gdLst/>
            <a:ahLst/>
            <a:cxnLst/>
            <a:rect l="l" t="t" r="r" b="b"/>
            <a:pathLst>
              <a:path w="39369" h="38100">
                <a:moveTo>
                  <a:pt x="38973" y="18037"/>
                </a:moveTo>
                <a:lnTo>
                  <a:pt x="37510" y="11068"/>
                </a:lnTo>
                <a:lnTo>
                  <a:pt x="28828" y="2586"/>
                </a:lnTo>
                <a:lnTo>
                  <a:pt x="12677" y="0"/>
                </a:lnTo>
                <a:lnTo>
                  <a:pt x="3160" y="7886"/>
                </a:lnTo>
                <a:lnTo>
                  <a:pt x="0" y="23332"/>
                </a:lnTo>
                <a:lnTo>
                  <a:pt x="7370" y="33785"/>
                </a:lnTo>
                <a:lnTo>
                  <a:pt x="22106" y="37634"/>
                </a:lnTo>
                <a:lnTo>
                  <a:pt x="34046" y="31204"/>
                </a:lnTo>
                <a:lnTo>
                  <a:pt x="38973" y="1803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17370" y="2500122"/>
            <a:ext cx="26034" cy="26670"/>
          </a:xfrm>
          <a:custGeom>
            <a:avLst/>
            <a:gdLst/>
            <a:ahLst/>
            <a:cxnLst/>
            <a:rect l="l" t="t" r="r" b="b"/>
            <a:pathLst>
              <a:path w="26035" h="26669">
                <a:moveTo>
                  <a:pt x="25907" y="20573"/>
                </a:moveTo>
                <a:lnTo>
                  <a:pt x="25907" y="6095"/>
                </a:lnTo>
                <a:lnTo>
                  <a:pt x="20573" y="0"/>
                </a:lnTo>
                <a:lnTo>
                  <a:pt x="6095" y="0"/>
                </a:lnTo>
                <a:lnTo>
                  <a:pt x="0" y="6095"/>
                </a:lnTo>
                <a:lnTo>
                  <a:pt x="0" y="20573"/>
                </a:lnTo>
                <a:lnTo>
                  <a:pt x="6095" y="26669"/>
                </a:lnTo>
                <a:lnTo>
                  <a:pt x="20573" y="26669"/>
                </a:lnTo>
                <a:lnTo>
                  <a:pt x="25907" y="2057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18988" y="5991773"/>
            <a:ext cx="2533650" cy="193040"/>
          </a:xfrm>
          <a:custGeom>
            <a:avLst/>
            <a:gdLst/>
            <a:ahLst/>
            <a:cxnLst/>
            <a:rect l="l" t="t" r="r" b="b"/>
            <a:pathLst>
              <a:path w="2533650" h="193039">
                <a:moveTo>
                  <a:pt x="54864" y="189739"/>
                </a:moveTo>
                <a:lnTo>
                  <a:pt x="54864" y="159852"/>
                </a:lnTo>
                <a:lnTo>
                  <a:pt x="0" y="169758"/>
                </a:lnTo>
                <a:lnTo>
                  <a:pt x="762" y="181188"/>
                </a:lnTo>
                <a:lnTo>
                  <a:pt x="3048" y="192618"/>
                </a:lnTo>
                <a:lnTo>
                  <a:pt x="54864" y="189739"/>
                </a:lnTo>
                <a:close/>
              </a:path>
              <a:path w="2533650" h="193039">
                <a:moveTo>
                  <a:pt x="302514" y="165900"/>
                </a:moveTo>
                <a:lnTo>
                  <a:pt x="302514" y="118704"/>
                </a:lnTo>
                <a:lnTo>
                  <a:pt x="205740" y="133944"/>
                </a:lnTo>
                <a:lnTo>
                  <a:pt x="123444" y="148422"/>
                </a:lnTo>
                <a:lnTo>
                  <a:pt x="54102" y="159852"/>
                </a:lnTo>
                <a:lnTo>
                  <a:pt x="54864" y="159852"/>
                </a:lnTo>
                <a:lnTo>
                  <a:pt x="54864" y="189739"/>
                </a:lnTo>
                <a:lnTo>
                  <a:pt x="57912" y="189570"/>
                </a:lnTo>
                <a:lnTo>
                  <a:pt x="128016" y="184236"/>
                </a:lnTo>
                <a:lnTo>
                  <a:pt x="128016" y="184998"/>
                </a:lnTo>
                <a:lnTo>
                  <a:pt x="211074" y="176692"/>
                </a:lnTo>
                <a:lnTo>
                  <a:pt x="302514" y="165900"/>
                </a:lnTo>
                <a:close/>
              </a:path>
              <a:path w="2533650" h="193039">
                <a:moveTo>
                  <a:pt x="211836" y="176616"/>
                </a:moveTo>
                <a:lnTo>
                  <a:pt x="211074" y="176616"/>
                </a:lnTo>
                <a:lnTo>
                  <a:pt x="211836" y="176616"/>
                </a:lnTo>
                <a:close/>
              </a:path>
              <a:path w="2533650" h="193039">
                <a:moveTo>
                  <a:pt x="2533650" y="60030"/>
                </a:moveTo>
                <a:lnTo>
                  <a:pt x="2356866" y="40663"/>
                </a:lnTo>
                <a:lnTo>
                  <a:pt x="2262770" y="30873"/>
                </a:lnTo>
                <a:lnTo>
                  <a:pt x="2165518" y="22211"/>
                </a:lnTo>
                <a:lnTo>
                  <a:pt x="2068175" y="14985"/>
                </a:lnTo>
                <a:lnTo>
                  <a:pt x="1970757" y="9183"/>
                </a:lnTo>
                <a:lnTo>
                  <a:pt x="1873281" y="4794"/>
                </a:lnTo>
                <a:lnTo>
                  <a:pt x="1775762" y="1808"/>
                </a:lnTo>
                <a:lnTo>
                  <a:pt x="1678218" y="213"/>
                </a:lnTo>
                <a:lnTo>
                  <a:pt x="1580665" y="0"/>
                </a:lnTo>
                <a:lnTo>
                  <a:pt x="1483119" y="1155"/>
                </a:lnTo>
                <a:lnTo>
                  <a:pt x="1385596" y="3670"/>
                </a:lnTo>
                <a:lnTo>
                  <a:pt x="1288114" y="7534"/>
                </a:lnTo>
                <a:lnTo>
                  <a:pt x="1190689" y="12734"/>
                </a:lnTo>
                <a:lnTo>
                  <a:pt x="1093336" y="19261"/>
                </a:lnTo>
                <a:lnTo>
                  <a:pt x="996072" y="27103"/>
                </a:lnTo>
                <a:lnTo>
                  <a:pt x="898915" y="36251"/>
                </a:lnTo>
                <a:lnTo>
                  <a:pt x="801880" y="46692"/>
                </a:lnTo>
                <a:lnTo>
                  <a:pt x="704983" y="58416"/>
                </a:lnTo>
                <a:lnTo>
                  <a:pt x="608241" y="71412"/>
                </a:lnTo>
                <a:lnTo>
                  <a:pt x="511671" y="85670"/>
                </a:lnTo>
                <a:lnTo>
                  <a:pt x="415290" y="101178"/>
                </a:lnTo>
                <a:lnTo>
                  <a:pt x="301752" y="118704"/>
                </a:lnTo>
                <a:lnTo>
                  <a:pt x="302514" y="118704"/>
                </a:lnTo>
                <a:lnTo>
                  <a:pt x="302514" y="165900"/>
                </a:lnTo>
                <a:lnTo>
                  <a:pt x="308610" y="165186"/>
                </a:lnTo>
                <a:lnTo>
                  <a:pt x="422148" y="149946"/>
                </a:lnTo>
                <a:lnTo>
                  <a:pt x="550926" y="132523"/>
                </a:lnTo>
                <a:lnTo>
                  <a:pt x="694182" y="114229"/>
                </a:lnTo>
                <a:lnTo>
                  <a:pt x="861822" y="95168"/>
                </a:lnTo>
                <a:lnTo>
                  <a:pt x="1034034" y="79909"/>
                </a:lnTo>
                <a:lnTo>
                  <a:pt x="1213866" y="68460"/>
                </a:lnTo>
                <a:lnTo>
                  <a:pt x="1400556" y="60064"/>
                </a:lnTo>
                <a:lnTo>
                  <a:pt x="1591818" y="55458"/>
                </a:lnTo>
                <a:lnTo>
                  <a:pt x="1785366" y="53934"/>
                </a:lnTo>
                <a:lnTo>
                  <a:pt x="1981200" y="56220"/>
                </a:lnTo>
                <a:lnTo>
                  <a:pt x="2173986" y="61533"/>
                </a:lnTo>
                <a:lnTo>
                  <a:pt x="2174748" y="61592"/>
                </a:lnTo>
                <a:lnTo>
                  <a:pt x="2356866" y="70660"/>
                </a:lnTo>
                <a:lnTo>
                  <a:pt x="2357628" y="70748"/>
                </a:lnTo>
                <a:lnTo>
                  <a:pt x="2532126" y="82128"/>
                </a:lnTo>
                <a:lnTo>
                  <a:pt x="2533650" y="60030"/>
                </a:lnTo>
                <a:close/>
              </a:path>
              <a:path w="2533650" h="193039">
                <a:moveTo>
                  <a:pt x="551688" y="132420"/>
                </a:moveTo>
                <a:lnTo>
                  <a:pt x="550926" y="132420"/>
                </a:lnTo>
                <a:lnTo>
                  <a:pt x="551688" y="132420"/>
                </a:lnTo>
                <a:close/>
              </a:path>
              <a:path w="2533650" h="193039">
                <a:moveTo>
                  <a:pt x="694944" y="114132"/>
                </a:moveTo>
                <a:lnTo>
                  <a:pt x="694182" y="114132"/>
                </a:lnTo>
                <a:lnTo>
                  <a:pt x="694944" y="114132"/>
                </a:lnTo>
                <a:close/>
              </a:path>
              <a:path w="2533650" h="193039">
                <a:moveTo>
                  <a:pt x="862584" y="95082"/>
                </a:moveTo>
                <a:lnTo>
                  <a:pt x="861822" y="95082"/>
                </a:lnTo>
                <a:lnTo>
                  <a:pt x="862584" y="95082"/>
                </a:lnTo>
                <a:close/>
              </a:path>
              <a:path w="2533650" h="193039">
                <a:moveTo>
                  <a:pt x="1034796" y="79842"/>
                </a:moveTo>
                <a:lnTo>
                  <a:pt x="1034034" y="79842"/>
                </a:lnTo>
                <a:lnTo>
                  <a:pt x="1034796" y="79842"/>
                </a:lnTo>
                <a:close/>
              </a:path>
              <a:path w="2533650" h="193039">
                <a:moveTo>
                  <a:pt x="1214628" y="68412"/>
                </a:moveTo>
                <a:lnTo>
                  <a:pt x="1213866" y="68412"/>
                </a:lnTo>
                <a:lnTo>
                  <a:pt x="1214628" y="68412"/>
                </a:lnTo>
                <a:close/>
              </a:path>
              <a:path w="2533650" h="193039">
                <a:moveTo>
                  <a:pt x="1401318" y="60030"/>
                </a:moveTo>
                <a:lnTo>
                  <a:pt x="1400556" y="60030"/>
                </a:lnTo>
                <a:lnTo>
                  <a:pt x="1401318" y="60030"/>
                </a:lnTo>
                <a:close/>
              </a:path>
              <a:path w="2533650" h="193039">
                <a:moveTo>
                  <a:pt x="1981200" y="56241"/>
                </a:moveTo>
                <a:lnTo>
                  <a:pt x="1980438" y="56220"/>
                </a:lnTo>
                <a:lnTo>
                  <a:pt x="1981200" y="56241"/>
                </a:lnTo>
                <a:close/>
              </a:path>
              <a:path w="2533650" h="193039">
                <a:moveTo>
                  <a:pt x="2174748" y="61592"/>
                </a:moveTo>
                <a:lnTo>
                  <a:pt x="2173986" y="61554"/>
                </a:lnTo>
                <a:lnTo>
                  <a:pt x="2174748" y="61592"/>
                </a:lnTo>
                <a:close/>
              </a:path>
              <a:path w="2533650" h="193039">
                <a:moveTo>
                  <a:pt x="2357628" y="70748"/>
                </a:moveTo>
                <a:lnTo>
                  <a:pt x="2356866" y="70698"/>
                </a:lnTo>
                <a:lnTo>
                  <a:pt x="2357628" y="70748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08320" y="6161532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60">
                <a:moveTo>
                  <a:pt x="22860" y="17526"/>
                </a:moveTo>
                <a:lnTo>
                  <a:pt x="22860" y="5334"/>
                </a:lnTo>
                <a:lnTo>
                  <a:pt x="17526" y="0"/>
                </a:lnTo>
                <a:lnTo>
                  <a:pt x="5334" y="0"/>
                </a:lnTo>
                <a:lnTo>
                  <a:pt x="0" y="5334"/>
                </a:lnTo>
                <a:lnTo>
                  <a:pt x="0" y="17526"/>
                </a:lnTo>
                <a:lnTo>
                  <a:pt x="5334" y="22860"/>
                </a:lnTo>
                <a:lnTo>
                  <a:pt x="17526" y="22860"/>
                </a:lnTo>
                <a:lnTo>
                  <a:pt x="22860" y="17526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59373" y="6151626"/>
            <a:ext cx="29845" cy="30480"/>
          </a:xfrm>
          <a:custGeom>
            <a:avLst/>
            <a:gdLst/>
            <a:ahLst/>
            <a:cxnLst/>
            <a:rect l="l" t="t" r="r" b="b"/>
            <a:pathLst>
              <a:path w="29845" h="30479">
                <a:moveTo>
                  <a:pt x="29717" y="23621"/>
                </a:moveTo>
                <a:lnTo>
                  <a:pt x="29717" y="6857"/>
                </a:lnTo>
                <a:lnTo>
                  <a:pt x="23621" y="0"/>
                </a:lnTo>
                <a:lnTo>
                  <a:pt x="6857" y="0"/>
                </a:lnTo>
                <a:lnTo>
                  <a:pt x="0" y="6857"/>
                </a:lnTo>
                <a:lnTo>
                  <a:pt x="0" y="23621"/>
                </a:lnTo>
                <a:lnTo>
                  <a:pt x="6857" y="30479"/>
                </a:lnTo>
                <a:lnTo>
                  <a:pt x="23621" y="30479"/>
                </a:lnTo>
                <a:lnTo>
                  <a:pt x="29717" y="23621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25693" y="6140239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36550" y="18244"/>
                </a:moveTo>
                <a:lnTo>
                  <a:pt x="36480" y="16573"/>
                </a:lnTo>
                <a:lnTo>
                  <a:pt x="30391" y="4602"/>
                </a:lnTo>
                <a:lnTo>
                  <a:pt x="16969" y="0"/>
                </a:lnTo>
                <a:lnTo>
                  <a:pt x="4975" y="5668"/>
                </a:lnTo>
                <a:lnTo>
                  <a:pt x="0" y="19198"/>
                </a:lnTo>
                <a:lnTo>
                  <a:pt x="5802" y="31420"/>
                </a:lnTo>
                <a:lnTo>
                  <a:pt x="18792" y="36524"/>
                </a:lnTo>
                <a:lnTo>
                  <a:pt x="31298" y="30922"/>
                </a:lnTo>
                <a:lnTo>
                  <a:pt x="36550" y="18244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9373" y="6151626"/>
            <a:ext cx="29845" cy="30480"/>
          </a:xfrm>
          <a:custGeom>
            <a:avLst/>
            <a:gdLst/>
            <a:ahLst/>
            <a:cxnLst/>
            <a:rect l="l" t="t" r="r" b="b"/>
            <a:pathLst>
              <a:path w="29845" h="30479">
                <a:moveTo>
                  <a:pt x="29717" y="23621"/>
                </a:moveTo>
                <a:lnTo>
                  <a:pt x="29717" y="6857"/>
                </a:lnTo>
                <a:lnTo>
                  <a:pt x="23621" y="0"/>
                </a:lnTo>
                <a:lnTo>
                  <a:pt x="6857" y="0"/>
                </a:lnTo>
                <a:lnTo>
                  <a:pt x="0" y="6857"/>
                </a:lnTo>
                <a:lnTo>
                  <a:pt x="0" y="23621"/>
                </a:lnTo>
                <a:lnTo>
                  <a:pt x="6857" y="30479"/>
                </a:lnTo>
                <a:lnTo>
                  <a:pt x="23621" y="30479"/>
                </a:lnTo>
                <a:lnTo>
                  <a:pt x="29717" y="23621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07645" y="6125718"/>
            <a:ext cx="41275" cy="42545"/>
          </a:xfrm>
          <a:custGeom>
            <a:avLst/>
            <a:gdLst/>
            <a:ahLst/>
            <a:cxnLst/>
            <a:rect l="l" t="t" r="r" b="b"/>
            <a:pathLst>
              <a:path w="41275" h="42545">
                <a:moveTo>
                  <a:pt x="40704" y="21335"/>
                </a:moveTo>
                <a:lnTo>
                  <a:pt x="40013" y="15949"/>
                </a:lnTo>
                <a:lnTo>
                  <a:pt x="32611" y="4604"/>
                </a:lnTo>
                <a:lnTo>
                  <a:pt x="19197" y="0"/>
                </a:lnTo>
                <a:lnTo>
                  <a:pt x="8404" y="3388"/>
                </a:lnTo>
                <a:lnTo>
                  <a:pt x="1416" y="13463"/>
                </a:lnTo>
                <a:lnTo>
                  <a:pt x="0" y="30367"/>
                </a:lnTo>
                <a:lnTo>
                  <a:pt x="8925" y="39131"/>
                </a:lnTo>
                <a:lnTo>
                  <a:pt x="24901" y="42008"/>
                </a:lnTo>
                <a:lnTo>
                  <a:pt x="36299" y="34655"/>
                </a:lnTo>
                <a:lnTo>
                  <a:pt x="40704" y="21335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25693" y="6140239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36550" y="18244"/>
                </a:moveTo>
                <a:lnTo>
                  <a:pt x="36480" y="16573"/>
                </a:lnTo>
                <a:lnTo>
                  <a:pt x="30391" y="4602"/>
                </a:lnTo>
                <a:lnTo>
                  <a:pt x="16969" y="0"/>
                </a:lnTo>
                <a:lnTo>
                  <a:pt x="4975" y="5668"/>
                </a:lnTo>
                <a:lnTo>
                  <a:pt x="0" y="19198"/>
                </a:lnTo>
                <a:lnTo>
                  <a:pt x="5802" y="31420"/>
                </a:lnTo>
                <a:lnTo>
                  <a:pt x="18792" y="36524"/>
                </a:lnTo>
                <a:lnTo>
                  <a:pt x="31298" y="30922"/>
                </a:lnTo>
                <a:lnTo>
                  <a:pt x="36550" y="18244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00970" y="6112398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89" h="43179">
                <a:moveTo>
                  <a:pt x="46439" y="21701"/>
                </a:moveTo>
                <a:lnTo>
                  <a:pt x="46223" y="18559"/>
                </a:lnTo>
                <a:lnTo>
                  <a:pt x="41576" y="8253"/>
                </a:lnTo>
                <a:lnTo>
                  <a:pt x="30782" y="1476"/>
                </a:lnTo>
                <a:lnTo>
                  <a:pt x="13717" y="0"/>
                </a:lnTo>
                <a:lnTo>
                  <a:pt x="3766" y="8918"/>
                </a:lnTo>
                <a:lnTo>
                  <a:pt x="0" y="23148"/>
                </a:lnTo>
                <a:lnTo>
                  <a:pt x="3845" y="34071"/>
                </a:lnTo>
                <a:lnTo>
                  <a:pt x="14144" y="41273"/>
                </a:lnTo>
                <a:lnTo>
                  <a:pt x="31198" y="43106"/>
                </a:lnTo>
                <a:lnTo>
                  <a:pt x="42146" y="34954"/>
                </a:lnTo>
                <a:lnTo>
                  <a:pt x="46439" y="21701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07645" y="6125718"/>
            <a:ext cx="41275" cy="42545"/>
          </a:xfrm>
          <a:custGeom>
            <a:avLst/>
            <a:gdLst/>
            <a:ahLst/>
            <a:cxnLst/>
            <a:rect l="l" t="t" r="r" b="b"/>
            <a:pathLst>
              <a:path w="41275" h="42545">
                <a:moveTo>
                  <a:pt x="40704" y="21335"/>
                </a:moveTo>
                <a:lnTo>
                  <a:pt x="40013" y="15949"/>
                </a:lnTo>
                <a:lnTo>
                  <a:pt x="32611" y="4604"/>
                </a:lnTo>
                <a:lnTo>
                  <a:pt x="19197" y="0"/>
                </a:lnTo>
                <a:lnTo>
                  <a:pt x="8404" y="3388"/>
                </a:lnTo>
                <a:lnTo>
                  <a:pt x="1416" y="13463"/>
                </a:lnTo>
                <a:lnTo>
                  <a:pt x="0" y="30367"/>
                </a:lnTo>
                <a:lnTo>
                  <a:pt x="8925" y="39131"/>
                </a:lnTo>
                <a:lnTo>
                  <a:pt x="24901" y="42008"/>
                </a:lnTo>
                <a:lnTo>
                  <a:pt x="36299" y="34655"/>
                </a:lnTo>
                <a:lnTo>
                  <a:pt x="40704" y="21335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00970" y="6112398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89" h="43179">
                <a:moveTo>
                  <a:pt x="46439" y="21701"/>
                </a:moveTo>
                <a:lnTo>
                  <a:pt x="46223" y="18559"/>
                </a:lnTo>
                <a:lnTo>
                  <a:pt x="41576" y="8253"/>
                </a:lnTo>
                <a:lnTo>
                  <a:pt x="30782" y="1476"/>
                </a:lnTo>
                <a:lnTo>
                  <a:pt x="13717" y="0"/>
                </a:lnTo>
                <a:lnTo>
                  <a:pt x="3766" y="8918"/>
                </a:lnTo>
                <a:lnTo>
                  <a:pt x="0" y="23148"/>
                </a:lnTo>
                <a:lnTo>
                  <a:pt x="3845" y="34071"/>
                </a:lnTo>
                <a:lnTo>
                  <a:pt x="14144" y="41273"/>
                </a:lnTo>
                <a:lnTo>
                  <a:pt x="31198" y="43106"/>
                </a:lnTo>
                <a:lnTo>
                  <a:pt x="42146" y="34954"/>
                </a:lnTo>
                <a:lnTo>
                  <a:pt x="46439" y="21701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13703" y="6093015"/>
            <a:ext cx="48895" cy="47625"/>
          </a:xfrm>
          <a:custGeom>
            <a:avLst/>
            <a:gdLst/>
            <a:ahLst/>
            <a:cxnLst/>
            <a:rect l="l" t="t" r="r" b="b"/>
            <a:pathLst>
              <a:path w="48895" h="47625">
                <a:moveTo>
                  <a:pt x="48768" y="24320"/>
                </a:moveTo>
                <a:lnTo>
                  <a:pt x="46059" y="13302"/>
                </a:lnTo>
                <a:lnTo>
                  <a:pt x="36651" y="3633"/>
                </a:lnTo>
                <a:lnTo>
                  <a:pt x="22564" y="0"/>
                </a:lnTo>
                <a:lnTo>
                  <a:pt x="10823" y="4073"/>
                </a:lnTo>
                <a:lnTo>
                  <a:pt x="2661" y="14266"/>
                </a:lnTo>
                <a:lnTo>
                  <a:pt x="0" y="30251"/>
                </a:lnTo>
                <a:lnTo>
                  <a:pt x="5731" y="39900"/>
                </a:lnTo>
                <a:lnTo>
                  <a:pt x="17191" y="46032"/>
                </a:lnTo>
                <a:lnTo>
                  <a:pt x="34514" y="47066"/>
                </a:lnTo>
                <a:lnTo>
                  <a:pt x="44732" y="37902"/>
                </a:lnTo>
                <a:lnTo>
                  <a:pt x="48768" y="2432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82837" y="5991292"/>
            <a:ext cx="56515" cy="55880"/>
          </a:xfrm>
          <a:custGeom>
            <a:avLst/>
            <a:gdLst/>
            <a:ahLst/>
            <a:cxnLst/>
            <a:rect l="l" t="t" r="r" b="b"/>
            <a:pathLst>
              <a:path w="56515" h="55879">
                <a:moveTo>
                  <a:pt x="56162" y="27745"/>
                </a:moveTo>
                <a:lnTo>
                  <a:pt x="55498" y="21859"/>
                </a:lnTo>
                <a:lnTo>
                  <a:pt x="49684" y="10533"/>
                </a:lnTo>
                <a:lnTo>
                  <a:pt x="38548" y="2708"/>
                </a:lnTo>
                <a:lnTo>
                  <a:pt x="22906" y="0"/>
                </a:lnTo>
                <a:lnTo>
                  <a:pt x="10950" y="5482"/>
                </a:lnTo>
                <a:lnTo>
                  <a:pt x="2862" y="16336"/>
                </a:lnTo>
                <a:lnTo>
                  <a:pt x="0" y="31467"/>
                </a:lnTo>
                <a:lnTo>
                  <a:pt x="4859" y="44089"/>
                </a:lnTo>
                <a:lnTo>
                  <a:pt x="15223" y="52711"/>
                </a:lnTo>
                <a:lnTo>
                  <a:pt x="29986" y="55868"/>
                </a:lnTo>
                <a:lnTo>
                  <a:pt x="43149" y="51521"/>
                </a:lnTo>
                <a:lnTo>
                  <a:pt x="52564" y="41605"/>
                </a:lnTo>
                <a:lnTo>
                  <a:pt x="56162" y="27745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80661" y="5994482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60">
                <a:moveTo>
                  <a:pt x="50362" y="25317"/>
                </a:moveTo>
                <a:lnTo>
                  <a:pt x="50179" y="22189"/>
                </a:lnTo>
                <a:lnTo>
                  <a:pt x="45514" y="10554"/>
                </a:lnTo>
                <a:lnTo>
                  <a:pt x="34929" y="2629"/>
                </a:lnTo>
                <a:lnTo>
                  <a:pt x="18932" y="0"/>
                </a:lnTo>
                <a:lnTo>
                  <a:pt x="8527" y="5481"/>
                </a:lnTo>
                <a:lnTo>
                  <a:pt x="1739" y="16710"/>
                </a:lnTo>
                <a:lnTo>
                  <a:pt x="0" y="33684"/>
                </a:lnTo>
                <a:lnTo>
                  <a:pt x="6486" y="42505"/>
                </a:lnTo>
                <a:lnTo>
                  <a:pt x="18568" y="47782"/>
                </a:lnTo>
                <a:lnTo>
                  <a:pt x="36675" y="48240"/>
                </a:lnTo>
                <a:lnTo>
                  <a:pt x="46591" y="38924"/>
                </a:lnTo>
                <a:lnTo>
                  <a:pt x="50362" y="25317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77340" y="6003825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45707" y="21309"/>
                </a:moveTo>
                <a:lnTo>
                  <a:pt x="45676" y="20181"/>
                </a:lnTo>
                <a:lnTo>
                  <a:pt x="41749" y="9409"/>
                </a:lnTo>
                <a:lnTo>
                  <a:pt x="31406" y="1961"/>
                </a:lnTo>
                <a:lnTo>
                  <a:pt x="14886" y="0"/>
                </a:lnTo>
                <a:lnTo>
                  <a:pt x="4242" y="8552"/>
                </a:lnTo>
                <a:lnTo>
                  <a:pt x="0" y="22041"/>
                </a:lnTo>
                <a:lnTo>
                  <a:pt x="3767" y="33002"/>
                </a:lnTo>
                <a:lnTo>
                  <a:pt x="14008" y="40651"/>
                </a:lnTo>
                <a:lnTo>
                  <a:pt x="30386" y="42788"/>
                </a:lnTo>
                <a:lnTo>
                  <a:pt x="41322" y="34417"/>
                </a:lnTo>
                <a:lnTo>
                  <a:pt x="45707" y="21309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75515" y="601621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37270" y="18822"/>
                </a:moveTo>
                <a:lnTo>
                  <a:pt x="36940" y="15224"/>
                </a:lnTo>
                <a:lnTo>
                  <a:pt x="30115" y="4202"/>
                </a:lnTo>
                <a:lnTo>
                  <a:pt x="15981" y="0"/>
                </a:lnTo>
                <a:lnTo>
                  <a:pt x="4518" y="6572"/>
                </a:lnTo>
                <a:lnTo>
                  <a:pt x="0" y="20359"/>
                </a:lnTo>
                <a:lnTo>
                  <a:pt x="6081" y="32191"/>
                </a:lnTo>
                <a:lnTo>
                  <a:pt x="19512" y="37102"/>
                </a:lnTo>
                <a:lnTo>
                  <a:pt x="32018" y="31501"/>
                </a:lnTo>
                <a:lnTo>
                  <a:pt x="37270" y="18822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40445" y="6051803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22098" y="16763"/>
                </a:moveTo>
                <a:lnTo>
                  <a:pt x="22098" y="4571"/>
                </a:lnTo>
                <a:lnTo>
                  <a:pt x="17526" y="0"/>
                </a:lnTo>
                <a:lnTo>
                  <a:pt x="5334" y="0"/>
                </a:lnTo>
                <a:lnTo>
                  <a:pt x="0" y="4571"/>
                </a:lnTo>
                <a:lnTo>
                  <a:pt x="0" y="16763"/>
                </a:lnTo>
                <a:lnTo>
                  <a:pt x="5334" y="22097"/>
                </a:lnTo>
                <a:lnTo>
                  <a:pt x="17526" y="22097"/>
                </a:lnTo>
                <a:lnTo>
                  <a:pt x="22098" y="16763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spAutoFit/>
          </a:bodyPr>
          <a:lstStyle/>
          <a:p>
            <a:pPr marL="2746375">
              <a:lnSpc>
                <a:spcPct val="100000"/>
              </a:lnSpc>
            </a:pPr>
            <a:r>
              <a:rPr spc="-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251"/>
            <a:ext cx="7725409" cy="218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1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3200" spc="-4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3200" spc="-15" dirty="0">
                <a:solidFill>
                  <a:srgbClr val="0070C0"/>
                </a:solidFill>
                <a:latin typeface="Calibri"/>
                <a:cs typeface="Calibri"/>
              </a:rPr>
              <a:t>anning</a:t>
            </a:r>
            <a:r>
              <a:rPr sz="3200" spc="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Elect</a:t>
            </a:r>
            <a:r>
              <a:rPr sz="3200" spc="-6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32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70C0"/>
                </a:solidFill>
                <a:latin typeface="Calibri"/>
                <a:cs typeface="Calibri"/>
              </a:rPr>
              <a:t>Mic</a:t>
            </a:r>
            <a:r>
              <a:rPr sz="3200" spc="-7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os</a:t>
            </a:r>
            <a:r>
              <a:rPr sz="3200" spc="-4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3200" spc="-15" dirty="0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0070C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Fiel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Emission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anning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Mic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os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0070C0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220" dirty="0">
                <a:latin typeface="Calibri"/>
                <a:cs typeface="Calibri"/>
              </a:rPr>
              <a:t>T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ansmission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Mic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os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0070C0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Ene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gy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Dispe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si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Spect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os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00025">
              <a:lnSpc>
                <a:spcPct val="100000"/>
              </a:lnSpc>
            </a:pPr>
            <a:r>
              <a:rPr spc="-30" dirty="0"/>
              <a:t>SE</a:t>
            </a:r>
            <a:r>
              <a:rPr spc="-40" dirty="0"/>
              <a:t>M</a:t>
            </a:r>
            <a:r>
              <a:rPr spc="15" dirty="0"/>
              <a:t> </a:t>
            </a:r>
            <a:r>
              <a:rPr spc="-25" dirty="0"/>
              <a:t>Gene</a:t>
            </a:r>
            <a:r>
              <a:rPr spc="-110" dirty="0"/>
              <a:t>r</a:t>
            </a:r>
            <a:r>
              <a:rPr spc="-70" dirty="0"/>
              <a:t>a</a:t>
            </a:r>
            <a:r>
              <a:rPr spc="-65" dirty="0"/>
              <a:t>t</a:t>
            </a:r>
            <a:r>
              <a:rPr spc="-25" dirty="0"/>
              <a:t>e</a:t>
            </a:r>
            <a:r>
              <a:rPr dirty="0"/>
              <a:t>d</a:t>
            </a:r>
            <a:r>
              <a:rPr spc="5" dirty="0"/>
              <a:t> </a:t>
            </a:r>
            <a:r>
              <a:rPr spc="-25" dirty="0"/>
              <a:t>Specie</a:t>
            </a:r>
            <a:r>
              <a:rPr spc="-20" dirty="0"/>
              <a:t>s</a:t>
            </a:r>
            <a:r>
              <a:rPr spc="25" dirty="0"/>
              <a:t> </a:t>
            </a:r>
            <a:r>
              <a:rPr spc="-229" dirty="0"/>
              <a:t>T</a:t>
            </a:r>
            <a:r>
              <a:rPr spc="-20" dirty="0"/>
              <a:t>y</a:t>
            </a:r>
            <a:r>
              <a:rPr spc="-5" dirty="0"/>
              <a:t>p</a:t>
            </a:r>
            <a:r>
              <a:rPr spc="-20"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66048"/>
            <a:ext cx="7983855" cy="410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>
                <a:latin typeface="Calibri"/>
                <a:cs typeface="Calibri"/>
              </a:rPr>
              <a:t>Au</a:t>
            </a:r>
            <a:r>
              <a:rPr sz="3200" spc="-40" dirty="0">
                <a:latin typeface="Calibri"/>
                <a:cs typeface="Calibri"/>
              </a:rPr>
              <a:t>g</a:t>
            </a:r>
            <a:r>
              <a:rPr sz="3200" spc="-15" dirty="0">
                <a:latin typeface="Calibri"/>
                <a:cs typeface="Calibri"/>
              </a:rPr>
              <a:t>er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inued</a:t>
            </a:r>
            <a:endParaRPr sz="3200">
              <a:latin typeface="Calibri"/>
              <a:cs typeface="Calibri"/>
            </a:endParaRPr>
          </a:p>
          <a:p>
            <a:pPr marL="755015" marR="168275" indent="-285115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Sinc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eac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 eleme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di</a:t>
            </a:r>
            <a:r>
              <a:rPr sz="2800" spc="-30" dirty="0">
                <a:latin typeface="Calibri"/>
                <a:cs typeface="Calibri"/>
              </a:rPr>
              <a:t>f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numbe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orbi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ls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5" dirty="0">
                <a:latin typeface="Calibri"/>
                <a:cs typeface="Calibri"/>
              </a:rPr>
              <a:t> 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ons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ene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gies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Au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ons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specifi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 eac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  <a:p>
            <a:pPr marL="755015" marR="1094105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Au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use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rmine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eleme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ompositio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sample</a:t>
            </a:r>
            <a:endParaRPr sz="2800">
              <a:latin typeface="Calibri"/>
              <a:cs typeface="Calibri"/>
            </a:endParaRPr>
          </a:p>
          <a:p>
            <a:pPr marL="755015" marR="5080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us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Au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suc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</a:t>
            </a:r>
            <a:r>
              <a:rPr sz="2800" dirty="0">
                <a:latin typeface="Calibri"/>
                <a:cs typeface="Calibri"/>
              </a:rPr>
              <a:t>w ene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gy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nno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e emi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dept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than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 marR="5080" indent="927100">
              <a:lnSpc>
                <a:spcPct val="100000"/>
              </a:lnSpc>
            </a:pPr>
            <a:r>
              <a:rPr sz="4000" dirty="0"/>
              <a:t>Au</a:t>
            </a:r>
            <a:r>
              <a:rPr sz="4000" spc="-40" dirty="0"/>
              <a:t>g</a:t>
            </a:r>
            <a:r>
              <a:rPr sz="4000" spc="-20" dirty="0"/>
              <a:t>er</a:t>
            </a:r>
            <a:r>
              <a:rPr sz="4000" spc="-5" dirty="0"/>
              <a:t> Elect</a:t>
            </a:r>
            <a:r>
              <a:rPr sz="4000" spc="-60" dirty="0"/>
              <a:t>r</a:t>
            </a:r>
            <a:r>
              <a:rPr sz="4000" spc="-5" dirty="0"/>
              <a:t>o</a:t>
            </a:r>
            <a:r>
              <a:rPr sz="4000" dirty="0"/>
              <a:t>n</a:t>
            </a:r>
            <a:r>
              <a:rPr sz="4000" spc="-25" dirty="0"/>
              <a:t> </a:t>
            </a:r>
            <a:r>
              <a:rPr sz="4000" spc="-5" dirty="0"/>
              <a:t>D</a:t>
            </a:r>
            <a:r>
              <a:rPr sz="4000" spc="-25" dirty="0"/>
              <a:t>e</a:t>
            </a:r>
            <a:r>
              <a:rPr sz="4000" spc="-45" dirty="0"/>
              <a:t>t</a:t>
            </a:r>
            <a:r>
              <a:rPr sz="4000" spc="-20" dirty="0"/>
              <a:t>e</a:t>
            </a:r>
            <a:r>
              <a:rPr sz="4000" dirty="0"/>
              <a:t>c</a:t>
            </a:r>
            <a:r>
              <a:rPr sz="4000" spc="-45" dirty="0"/>
              <a:t>t</a:t>
            </a:r>
            <a:r>
              <a:rPr sz="4000" spc="-5" dirty="0"/>
              <a:t>o</a:t>
            </a:r>
            <a:r>
              <a:rPr sz="4000" spc="-65" dirty="0"/>
              <a:t>r</a:t>
            </a:r>
            <a:r>
              <a:rPr sz="4000" spc="-5" dirty="0"/>
              <a:t>s: Conce</a:t>
            </a:r>
            <a:r>
              <a:rPr sz="4000" spc="-40" dirty="0"/>
              <a:t>n</a:t>
            </a:r>
            <a:r>
              <a:rPr sz="4000" dirty="0"/>
              <a:t>tric</a:t>
            </a:r>
            <a:r>
              <a:rPr sz="4000" spc="-20" dirty="0"/>
              <a:t> </a:t>
            </a:r>
            <a:r>
              <a:rPr sz="4000" spc="-5" dirty="0"/>
              <a:t>Hemispheri</a:t>
            </a:r>
            <a:r>
              <a:rPr sz="4000" spc="-45" dirty="0"/>
              <a:t>c</a:t>
            </a:r>
            <a:r>
              <a:rPr sz="4000" spc="-5" dirty="0"/>
              <a:t>a</a:t>
            </a:r>
            <a:r>
              <a:rPr sz="4000" dirty="0"/>
              <a:t>l</a:t>
            </a:r>
            <a:r>
              <a:rPr sz="4000" spc="-30" dirty="0"/>
              <a:t> </a:t>
            </a:r>
            <a:r>
              <a:rPr sz="4000" dirty="0"/>
              <a:t>Anal</a:t>
            </a:r>
            <a:r>
              <a:rPr sz="4000" spc="-45" dirty="0"/>
              <a:t>y</a:t>
            </a:r>
            <a:r>
              <a:rPr sz="4000" spc="-95" dirty="0"/>
              <a:t>z</a:t>
            </a:r>
            <a:r>
              <a:rPr sz="4000" spc="-20" dirty="0"/>
              <a:t>er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3139" y="2141124"/>
            <a:ext cx="3763645" cy="420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9182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Elect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Gu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5" dirty="0">
                <a:latin typeface="Calibri"/>
                <a:cs typeface="Calibri"/>
              </a:rPr>
              <a:t>(E‐</a:t>
            </a:r>
            <a:r>
              <a:rPr sz="2400" spc="-15" dirty="0">
                <a:latin typeface="Calibri"/>
                <a:cs typeface="Calibri"/>
              </a:rPr>
              <a:t>Beam)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9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sample</a:t>
            </a:r>
            <a:endParaRPr sz="2400">
              <a:latin typeface="Calibri"/>
              <a:cs typeface="Calibri"/>
            </a:endParaRPr>
          </a:p>
          <a:p>
            <a:pPr marL="355600" marR="7416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Inpu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ejec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355600" marR="33337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Elect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ecisio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‐</a:t>
            </a:r>
            <a:r>
              <a:rPr sz="2400" dirty="0">
                <a:latin typeface="Calibri"/>
                <a:cs typeface="Calibri"/>
              </a:rPr>
              <a:t>machined </a:t>
            </a:r>
            <a:r>
              <a:rPr sz="2400" spc="-35" dirty="0">
                <a:latin typeface="Calibri"/>
                <a:cs typeface="Calibri"/>
              </a:rPr>
              <a:t>st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35" dirty="0">
                <a:latin typeface="Calibri"/>
                <a:cs typeface="Calibri"/>
              </a:rPr>
              <a:t>st</a:t>
            </a:r>
            <a:r>
              <a:rPr sz="2400" spc="-10" dirty="0">
                <a:latin typeface="Calibri"/>
                <a:cs typeface="Calibri"/>
              </a:rPr>
              <a:t>eel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once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tric </a:t>
            </a:r>
            <a:r>
              <a:rPr sz="2400" spc="-5" dirty="0">
                <a:latin typeface="Calibri"/>
                <a:cs typeface="Calibri"/>
              </a:rPr>
              <a:t>hemisphe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Elect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xitin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once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tric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the</a:t>
            </a:r>
            <a:r>
              <a:rPr sz="2400" dirty="0">
                <a:latin typeface="Calibri"/>
                <a:cs typeface="Calibri"/>
              </a:rPr>
              <a:t>n multiplied 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anal</a:t>
            </a:r>
            <a:r>
              <a:rPr sz="2400" spc="-3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2035" y="2057400"/>
            <a:ext cx="3006089" cy="2186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400" y="4473702"/>
            <a:ext cx="4038599" cy="20307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9530" y="3205005"/>
            <a:ext cx="441198" cy="793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269" y="3170025"/>
            <a:ext cx="596141" cy="5291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5145" y="881062"/>
            <a:ext cx="6047740" cy="122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7155">
              <a:lnSpc>
                <a:spcPct val="100000"/>
              </a:lnSpc>
            </a:pPr>
            <a:r>
              <a:rPr sz="4400" spc="-25" dirty="0">
                <a:latin typeface="Calibri"/>
                <a:cs typeface="Calibri"/>
              </a:rPr>
              <a:t>Au</a:t>
            </a:r>
            <a:r>
              <a:rPr sz="4400" spc="-65" dirty="0">
                <a:latin typeface="Calibri"/>
                <a:cs typeface="Calibri"/>
              </a:rPr>
              <a:t>g</a:t>
            </a:r>
            <a:r>
              <a:rPr sz="4400" spc="-20" dirty="0">
                <a:latin typeface="Calibri"/>
                <a:cs typeface="Calibri"/>
              </a:rPr>
              <a:t>er</a:t>
            </a:r>
            <a:r>
              <a:rPr sz="4400" spc="15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Elect</a:t>
            </a:r>
            <a:r>
              <a:rPr sz="4400" spc="-85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15" dirty="0">
                <a:latin typeface="Calibri"/>
                <a:cs typeface="Calibri"/>
              </a:rPr>
              <a:t> </a:t>
            </a:r>
            <a:r>
              <a:rPr sz="4400" spc="-30" dirty="0">
                <a:latin typeface="Calibri"/>
                <a:cs typeface="Calibri"/>
              </a:rPr>
              <a:t>D</a:t>
            </a:r>
            <a:r>
              <a:rPr sz="4400" spc="-50" dirty="0">
                <a:latin typeface="Calibri"/>
                <a:cs typeface="Calibri"/>
              </a:rPr>
              <a:t>e</a:t>
            </a:r>
            <a:r>
              <a:rPr sz="4400" spc="-65" dirty="0">
                <a:latin typeface="Calibri"/>
                <a:cs typeface="Calibri"/>
              </a:rPr>
              <a:t>t</a:t>
            </a:r>
            <a:r>
              <a:rPr sz="4400" spc="-25" dirty="0">
                <a:latin typeface="Calibri"/>
                <a:cs typeface="Calibri"/>
              </a:rPr>
              <a:t>ec</a:t>
            </a:r>
            <a:r>
              <a:rPr sz="4400" spc="-55" dirty="0">
                <a:latin typeface="Calibri"/>
                <a:cs typeface="Calibri"/>
              </a:rPr>
              <a:t>t</a:t>
            </a:r>
            <a:r>
              <a:rPr sz="4400" spc="-30" dirty="0">
                <a:latin typeface="Calibri"/>
                <a:cs typeface="Calibri"/>
              </a:rPr>
              <a:t>o</a:t>
            </a:r>
            <a:r>
              <a:rPr sz="4400" spc="-95" dirty="0">
                <a:latin typeface="Calibri"/>
                <a:cs typeface="Calibri"/>
              </a:rPr>
              <a:t>r</a:t>
            </a:r>
            <a:r>
              <a:rPr sz="4400" spc="-15" dirty="0">
                <a:latin typeface="Calibri"/>
                <a:cs typeface="Calibri"/>
              </a:rPr>
              <a:t>s: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Cylindri</a:t>
            </a:r>
            <a:r>
              <a:rPr sz="4400" spc="-60" dirty="0">
                <a:latin typeface="Calibri"/>
                <a:cs typeface="Calibri"/>
              </a:rPr>
              <a:t>c</a:t>
            </a:r>
            <a:r>
              <a:rPr sz="4400" spc="-5" dirty="0">
                <a:latin typeface="Calibri"/>
                <a:cs typeface="Calibri"/>
              </a:rPr>
              <a:t>a</a:t>
            </a:r>
            <a:r>
              <a:rPr sz="4400" dirty="0">
                <a:latin typeface="Calibri"/>
                <a:cs typeface="Calibri"/>
              </a:rPr>
              <a:t>l</a:t>
            </a:r>
            <a:r>
              <a:rPr sz="4400" spc="45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Mir</a:t>
            </a:r>
            <a:r>
              <a:rPr sz="4400" spc="-90" dirty="0">
                <a:latin typeface="Calibri"/>
                <a:cs typeface="Calibri"/>
              </a:rPr>
              <a:t>r</a:t>
            </a:r>
            <a:r>
              <a:rPr sz="4400" spc="-20" dirty="0">
                <a:latin typeface="Calibri"/>
                <a:cs typeface="Calibri"/>
              </a:rPr>
              <a:t>or</a:t>
            </a:r>
            <a:r>
              <a:rPr sz="4400" spc="20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Anal</a:t>
            </a:r>
            <a:r>
              <a:rPr sz="4400" spc="-65" dirty="0">
                <a:latin typeface="Calibri"/>
                <a:cs typeface="Calibri"/>
              </a:rPr>
              <a:t>y</a:t>
            </a:r>
            <a:r>
              <a:rPr sz="4400" spc="-120" dirty="0">
                <a:latin typeface="Calibri"/>
                <a:cs typeface="Calibri"/>
              </a:rPr>
              <a:t>z</a:t>
            </a:r>
            <a:r>
              <a:rPr sz="4400" spc="-20" dirty="0">
                <a:latin typeface="Calibri"/>
                <a:cs typeface="Calibri"/>
              </a:rPr>
              <a:t>er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135249"/>
            <a:ext cx="3154045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Elect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ons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emi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3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sampl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5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oc</a:t>
            </a:r>
            <a:r>
              <a:rPr sz="2000" spc="-20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sed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y t</a:t>
            </a:r>
            <a:r>
              <a:rPr sz="2000" spc="-35" dirty="0">
                <a:latin typeface="Calibri"/>
                <a:cs typeface="Calibri"/>
              </a:rPr>
              <a:t>w</a:t>
            </a:r>
            <a:r>
              <a:rPr sz="2000" spc="-15" dirty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226" y="2747453"/>
            <a:ext cx="30753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ce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tr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cylindri</a:t>
            </a:r>
            <a:r>
              <a:rPr sz="2000" spc="-3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mir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162" y="3097898"/>
            <a:ext cx="3681729" cy="279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349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10" dirty="0">
                <a:latin typeface="Calibri"/>
                <a:cs typeface="Calibri"/>
              </a:rPr>
              <a:t>Elect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ons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with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ene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gies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s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with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</a:t>
            </a:r>
            <a:r>
              <a:rPr sz="2000" spc="-3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emission a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u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y 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ec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spc="-21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. </a:t>
            </a:r>
            <a:r>
              <a:rPr sz="2000" spc="-10" dirty="0">
                <a:latin typeface="Calibri"/>
                <a:cs typeface="Calibri"/>
              </a:rPr>
              <a:t>Other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elect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ons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re</a:t>
            </a:r>
            <a:r>
              <a:rPr sz="2000" spc="-1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ec</a:t>
            </a:r>
            <a:r>
              <a:rPr sz="2000" spc="-3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inne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mir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spc="-21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4965" marR="5080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Th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sultin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signal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enhanced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y 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elect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multiplier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se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ough</a:t>
            </a:r>
            <a:r>
              <a:rPr sz="2000" spc="-10" dirty="0">
                <a:latin typeface="Calibri"/>
                <a:cs typeface="Calibri"/>
              </a:rPr>
              <a:t> 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amplifi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ci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15" dirty="0">
                <a:latin typeface="Calibri"/>
                <a:cs typeface="Calibri"/>
              </a:rPr>
              <a:t>uit prio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acquisition.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0600" y="3105150"/>
            <a:ext cx="3505200" cy="40640"/>
          </a:xfrm>
          <a:custGeom>
            <a:avLst/>
            <a:gdLst/>
            <a:ahLst/>
            <a:cxnLst/>
            <a:rect l="l" t="t" r="r" b="b"/>
            <a:pathLst>
              <a:path w="3505200" h="40639">
                <a:moveTo>
                  <a:pt x="3505200" y="40385"/>
                </a:moveTo>
                <a:lnTo>
                  <a:pt x="3505200" y="2285"/>
                </a:lnTo>
                <a:lnTo>
                  <a:pt x="0" y="0"/>
                </a:lnTo>
                <a:lnTo>
                  <a:pt x="0" y="38100"/>
                </a:lnTo>
                <a:lnTo>
                  <a:pt x="3505200" y="40385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0" y="5010150"/>
            <a:ext cx="3505200" cy="40640"/>
          </a:xfrm>
          <a:custGeom>
            <a:avLst/>
            <a:gdLst/>
            <a:ahLst/>
            <a:cxnLst/>
            <a:rect l="l" t="t" r="r" b="b"/>
            <a:pathLst>
              <a:path w="3505200" h="40639">
                <a:moveTo>
                  <a:pt x="3505200" y="40385"/>
                </a:moveTo>
                <a:lnTo>
                  <a:pt x="3505200" y="2285"/>
                </a:lnTo>
                <a:lnTo>
                  <a:pt x="0" y="0"/>
                </a:lnTo>
                <a:lnTo>
                  <a:pt x="0" y="38100"/>
                </a:lnTo>
                <a:lnTo>
                  <a:pt x="3505200" y="40385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2600" y="3733800"/>
            <a:ext cx="3200400" cy="685800"/>
          </a:xfrm>
          <a:custGeom>
            <a:avLst/>
            <a:gdLst/>
            <a:ahLst/>
            <a:cxnLst/>
            <a:rect l="l" t="t" r="r" b="b"/>
            <a:pathLst>
              <a:path w="3200400" h="685800">
                <a:moveTo>
                  <a:pt x="0" y="0"/>
                </a:moveTo>
                <a:lnTo>
                  <a:pt x="0" y="685800"/>
                </a:lnTo>
                <a:lnTo>
                  <a:pt x="3200400" y="685800"/>
                </a:lnTo>
                <a:lnTo>
                  <a:pt x="3200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1076" y="3732276"/>
            <a:ext cx="3204210" cy="689610"/>
          </a:xfrm>
          <a:custGeom>
            <a:avLst/>
            <a:gdLst/>
            <a:ahLst/>
            <a:cxnLst/>
            <a:rect l="l" t="t" r="r" b="b"/>
            <a:pathLst>
              <a:path w="3204209" h="689610">
                <a:moveTo>
                  <a:pt x="3204210" y="688847"/>
                </a:moveTo>
                <a:lnTo>
                  <a:pt x="3204210" y="761"/>
                </a:lnTo>
                <a:lnTo>
                  <a:pt x="3203448" y="0"/>
                </a:lnTo>
                <a:lnTo>
                  <a:pt x="761" y="0"/>
                </a:lnTo>
                <a:lnTo>
                  <a:pt x="0" y="762"/>
                </a:lnTo>
                <a:lnTo>
                  <a:pt x="0" y="688848"/>
                </a:lnTo>
                <a:lnTo>
                  <a:pt x="762" y="689610"/>
                </a:lnTo>
                <a:lnTo>
                  <a:pt x="1524" y="689610"/>
                </a:lnTo>
                <a:lnTo>
                  <a:pt x="1524" y="3810"/>
                </a:lnTo>
                <a:lnTo>
                  <a:pt x="3810" y="1524"/>
                </a:lnTo>
                <a:lnTo>
                  <a:pt x="3809" y="3810"/>
                </a:lnTo>
                <a:lnTo>
                  <a:pt x="3200400" y="3809"/>
                </a:lnTo>
                <a:lnTo>
                  <a:pt x="3200400" y="1523"/>
                </a:lnTo>
                <a:lnTo>
                  <a:pt x="3201924" y="3809"/>
                </a:lnTo>
                <a:lnTo>
                  <a:pt x="3201924" y="689609"/>
                </a:lnTo>
                <a:lnTo>
                  <a:pt x="3203448" y="689609"/>
                </a:lnTo>
                <a:lnTo>
                  <a:pt x="3204210" y="688847"/>
                </a:lnTo>
                <a:close/>
              </a:path>
              <a:path w="3204209" h="689610">
                <a:moveTo>
                  <a:pt x="3809" y="3810"/>
                </a:moveTo>
                <a:lnTo>
                  <a:pt x="3810" y="1524"/>
                </a:lnTo>
                <a:lnTo>
                  <a:pt x="1524" y="3810"/>
                </a:lnTo>
                <a:lnTo>
                  <a:pt x="3809" y="3810"/>
                </a:lnTo>
                <a:close/>
              </a:path>
              <a:path w="3204209" h="689610">
                <a:moveTo>
                  <a:pt x="3810" y="685800"/>
                </a:moveTo>
                <a:lnTo>
                  <a:pt x="3809" y="3810"/>
                </a:lnTo>
                <a:lnTo>
                  <a:pt x="1524" y="3810"/>
                </a:lnTo>
                <a:lnTo>
                  <a:pt x="1524" y="685800"/>
                </a:lnTo>
                <a:lnTo>
                  <a:pt x="3810" y="685800"/>
                </a:lnTo>
                <a:close/>
              </a:path>
              <a:path w="3204209" h="689610">
                <a:moveTo>
                  <a:pt x="3201924" y="685799"/>
                </a:moveTo>
                <a:lnTo>
                  <a:pt x="1524" y="685800"/>
                </a:lnTo>
                <a:lnTo>
                  <a:pt x="3810" y="687324"/>
                </a:lnTo>
                <a:lnTo>
                  <a:pt x="3810" y="689610"/>
                </a:lnTo>
                <a:lnTo>
                  <a:pt x="3200400" y="689609"/>
                </a:lnTo>
                <a:lnTo>
                  <a:pt x="3200400" y="687323"/>
                </a:lnTo>
                <a:lnTo>
                  <a:pt x="3201924" y="685799"/>
                </a:lnTo>
                <a:close/>
              </a:path>
              <a:path w="3204209" h="689610">
                <a:moveTo>
                  <a:pt x="3810" y="689610"/>
                </a:moveTo>
                <a:lnTo>
                  <a:pt x="3810" y="687324"/>
                </a:lnTo>
                <a:lnTo>
                  <a:pt x="1524" y="685800"/>
                </a:lnTo>
                <a:lnTo>
                  <a:pt x="1524" y="689610"/>
                </a:lnTo>
                <a:lnTo>
                  <a:pt x="3810" y="689610"/>
                </a:lnTo>
                <a:close/>
              </a:path>
              <a:path w="3204209" h="689610">
                <a:moveTo>
                  <a:pt x="3201924" y="3809"/>
                </a:moveTo>
                <a:lnTo>
                  <a:pt x="3200400" y="1523"/>
                </a:lnTo>
                <a:lnTo>
                  <a:pt x="3200400" y="3809"/>
                </a:lnTo>
                <a:lnTo>
                  <a:pt x="3201924" y="3809"/>
                </a:lnTo>
                <a:close/>
              </a:path>
              <a:path w="3204209" h="689610">
                <a:moveTo>
                  <a:pt x="3201924" y="685799"/>
                </a:moveTo>
                <a:lnTo>
                  <a:pt x="3201924" y="3809"/>
                </a:lnTo>
                <a:lnTo>
                  <a:pt x="3200400" y="3809"/>
                </a:lnTo>
                <a:lnTo>
                  <a:pt x="3200400" y="685799"/>
                </a:lnTo>
                <a:lnTo>
                  <a:pt x="3201924" y="685799"/>
                </a:lnTo>
                <a:close/>
              </a:path>
              <a:path w="3204209" h="689610">
                <a:moveTo>
                  <a:pt x="3201924" y="689609"/>
                </a:moveTo>
                <a:lnTo>
                  <a:pt x="3201924" y="685799"/>
                </a:lnTo>
                <a:lnTo>
                  <a:pt x="3200400" y="687323"/>
                </a:lnTo>
                <a:lnTo>
                  <a:pt x="3200400" y="689609"/>
                </a:lnTo>
                <a:lnTo>
                  <a:pt x="3201924" y="689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08319" y="2533338"/>
            <a:ext cx="5177539" cy="3024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65340" y="3948326"/>
            <a:ext cx="10617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Electron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Gun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93744" y="3948326"/>
            <a:ext cx="942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Inner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Mirror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50740" y="4710326"/>
            <a:ext cx="14382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Electron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multiplier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87459" y="3491126"/>
            <a:ext cx="6280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Sample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74734" y="2805318"/>
            <a:ext cx="9829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Outer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Mirror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27140" y="5167515"/>
            <a:ext cx="9829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Outer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Mirror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31740" y="5623956"/>
            <a:ext cx="415353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MS PGothic"/>
                <a:cs typeface="MS PGothic"/>
              </a:rPr>
              <a:t>“</a:t>
            </a:r>
            <a:r>
              <a:rPr sz="1800" dirty="0">
                <a:latin typeface="Arial"/>
                <a:cs typeface="Arial"/>
              </a:rPr>
              <a:t>Single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pass</a:t>
            </a:r>
            <a:r>
              <a:rPr sz="1800" dirty="0">
                <a:latin typeface="MS PGothic"/>
                <a:cs typeface="MS PGothic"/>
              </a:rPr>
              <a:t>”</a:t>
            </a:r>
            <a:r>
              <a:rPr sz="1800" spc="-60" dirty="0">
                <a:latin typeface="MS PGothic"/>
                <a:cs typeface="MS PGothic"/>
              </a:rPr>
              <a:t> </a:t>
            </a:r>
            <a:r>
              <a:rPr sz="1800" dirty="0">
                <a:latin typeface="Arial"/>
                <a:cs typeface="Arial"/>
              </a:rPr>
              <a:t>Cylindrical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Mirror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Analyzer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50740" y="3262526"/>
            <a:ext cx="668655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electron detector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443482" y="-1989216"/>
            <a:ext cx="7171435" cy="1354217"/>
          </a:xfrm>
        </p:spPr>
        <p:txBody>
          <a:bodyPr>
            <a:spAutoFit/>
          </a:bodyPr>
          <a:lstStyle/>
          <a:p>
            <a:r>
              <a:rPr lang="en-US" smtClean="0"/>
              <a:t>Auger Electron Detectors: Cylindrical Mirror Analyzer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07135">
              <a:lnSpc>
                <a:spcPct val="100000"/>
              </a:lnSpc>
            </a:pPr>
            <a:r>
              <a:rPr spc="10" dirty="0"/>
              <a:t>R.</a:t>
            </a:r>
            <a:r>
              <a:rPr spc="-15" dirty="0"/>
              <a:t>J</a:t>
            </a:r>
            <a:r>
              <a:rPr dirty="0"/>
              <a:t> </a:t>
            </a:r>
            <a:r>
              <a:rPr spc="-30" dirty="0"/>
              <a:t>Le</a:t>
            </a:r>
            <a:r>
              <a:rPr spc="-25" dirty="0"/>
              <a:t>e</a:t>
            </a:r>
            <a:r>
              <a:rPr spc="5" dirty="0"/>
              <a:t> </a:t>
            </a:r>
            <a:r>
              <a:rPr spc="-114" dirty="0"/>
              <a:t>P</a:t>
            </a:r>
            <a:r>
              <a:rPr spc="-25" dirty="0"/>
              <a:t>e</a:t>
            </a:r>
            <a:r>
              <a:rPr spc="-95" dirty="0"/>
              <a:t>r</a:t>
            </a:r>
            <a:r>
              <a:rPr spc="-20" dirty="0"/>
              <a:t>s</a:t>
            </a:r>
            <a:r>
              <a:rPr spc="-5" dirty="0"/>
              <a:t>ona</a:t>
            </a:r>
            <a:r>
              <a:rPr dirty="0"/>
              <a:t>l</a:t>
            </a:r>
            <a:r>
              <a:rPr spc="30" dirty="0"/>
              <a:t> </a:t>
            </a:r>
            <a:r>
              <a:rPr spc="-35" dirty="0"/>
              <a:t>SEM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8050" y="2051050"/>
          <a:ext cx="8229600" cy="4190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0154"/>
                <a:gridCol w="3949446"/>
              </a:tblGrid>
              <a:tr h="522731">
                <a:tc>
                  <a:txBody>
                    <a:bodyPr/>
                    <a:lstStyle/>
                    <a:p>
                      <a:pPr marL="110109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Specifications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R.J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Persona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SEM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Filament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1905">
                        <a:lnSpc>
                          <a:spcPct val="100000"/>
                        </a:lnSpc>
                      </a:pPr>
                      <a:r>
                        <a:rPr sz="1600" b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ungste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1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oltag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Range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2k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V -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15kV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2732">
                <a:tc>
                  <a:txBody>
                    <a:bodyPr/>
                    <a:lstStyle/>
                    <a:p>
                      <a:pPr marL="7391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Secondar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Electro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Detector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83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Everhart-Thornley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1969">
                <a:tc>
                  <a:txBody>
                    <a:bodyPr/>
                    <a:lstStyle/>
                    <a:p>
                      <a:pPr marL="56324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Backscattere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Electro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Detector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Soli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Stat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Annular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Magnification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10x-200,000x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1969">
                <a:tc>
                  <a:txBody>
                    <a:bodyPr/>
                    <a:lstStyle/>
                    <a:p>
                      <a:pPr marL="140525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X-Ra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Detector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521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Elementa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Analysis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19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Pressure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575" b="1" spc="-7" baseline="26455" dirty="0">
                          <a:latin typeface="Arial"/>
                          <a:cs typeface="Arial"/>
                        </a:rPr>
                        <a:t>¯</a:t>
                      </a:r>
                      <a:r>
                        <a:rPr sz="1575" b="1" baseline="26455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575" b="1" spc="-225" baseline="264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rr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spAutoFit/>
          </a:bodyPr>
          <a:lstStyle/>
          <a:p>
            <a:pPr marL="2746375">
              <a:lnSpc>
                <a:spcPct val="100000"/>
              </a:lnSpc>
            </a:pPr>
            <a:r>
              <a:rPr spc="-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251"/>
            <a:ext cx="7725409" cy="218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anning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Mic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os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0070C0"/>
                </a:solidFill>
                <a:latin typeface="Calibri"/>
                <a:cs typeface="Calibri"/>
              </a:rPr>
              <a:t>Fiel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3200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Emission</a:t>
            </a:r>
            <a:r>
              <a:rPr sz="3200" spc="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3200" spc="-4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3200" spc="-15" dirty="0">
                <a:solidFill>
                  <a:srgbClr val="0070C0"/>
                </a:solidFill>
                <a:latin typeface="Calibri"/>
                <a:cs typeface="Calibri"/>
              </a:rPr>
              <a:t>anning</a:t>
            </a:r>
            <a:r>
              <a:rPr sz="3200" spc="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Elect</a:t>
            </a:r>
            <a:r>
              <a:rPr sz="3200" spc="-6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3200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70C0"/>
                </a:solidFill>
                <a:latin typeface="Calibri"/>
                <a:cs typeface="Calibri"/>
              </a:rPr>
              <a:t>Mic</a:t>
            </a:r>
            <a:r>
              <a:rPr sz="3200" spc="-7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os</a:t>
            </a:r>
            <a:r>
              <a:rPr sz="3200" spc="-4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3200" spc="-15" dirty="0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220" dirty="0">
                <a:latin typeface="Calibri"/>
                <a:cs typeface="Calibri"/>
              </a:rPr>
              <a:t>T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ansmission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Mic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os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Ene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gy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Dispe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si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Spect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os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819400">
              <a:lnSpc>
                <a:spcPct val="100000"/>
              </a:lnSpc>
            </a:pPr>
            <a:r>
              <a:rPr spc="-5" dirty="0"/>
              <a:t>F</a:t>
            </a:r>
            <a:r>
              <a:rPr spc="-45" dirty="0"/>
              <a:t>E</a:t>
            </a:r>
            <a:r>
              <a:rPr spc="-35" dirty="0"/>
              <a:t>SEM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41551"/>
            <a:ext cx="7915909" cy="284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Th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35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SE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simila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SEM,</a:t>
            </a:r>
            <a:endParaRPr sz="3200">
              <a:latin typeface="Calibri"/>
              <a:cs typeface="Calibri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SE</a:t>
            </a:r>
            <a:r>
              <a:rPr sz="2800" dirty="0">
                <a:latin typeface="Calibri"/>
                <a:cs typeface="Calibri"/>
              </a:rPr>
              <a:t>M </a:t>
            </a:r>
            <a:r>
              <a:rPr sz="2800" spc="-5" dirty="0">
                <a:latin typeface="Calibri"/>
                <a:cs typeface="Calibri"/>
              </a:rPr>
              <a:t>use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diam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(60,000nm) </a:t>
            </a:r>
            <a:r>
              <a:rPr sz="2800" spc="-5" dirty="0">
                <a:latin typeface="Calibri"/>
                <a:cs typeface="Calibri"/>
              </a:rPr>
              <a:t>thermioni</a:t>
            </a:r>
            <a:r>
              <a:rPr sz="2800" dirty="0">
                <a:latin typeface="Calibri"/>
                <a:cs typeface="Calibri"/>
              </a:rPr>
              <a:t>c </a:t>
            </a:r>
            <a:r>
              <a:rPr sz="2800" spc="-5" dirty="0">
                <a:latin typeface="Calibri"/>
                <a:cs typeface="Calibri"/>
              </a:rPr>
              <a:t>tip</a:t>
            </a:r>
            <a:endParaRPr sz="2800">
              <a:latin typeface="Calibri"/>
              <a:cs typeface="Calibri"/>
            </a:endParaRPr>
          </a:p>
          <a:p>
            <a:pPr marL="755015" marR="546100" lvl="1" indent="-28511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SEM</a:t>
            </a:r>
            <a:r>
              <a:rPr sz="2800" spc="-5" dirty="0">
                <a:latin typeface="Calibri"/>
                <a:cs typeface="Calibri"/>
              </a:rPr>
              <a:t> utili</a:t>
            </a:r>
            <a:r>
              <a:rPr sz="2800" spc="-70" dirty="0">
                <a:latin typeface="Calibri"/>
                <a:cs typeface="Calibri"/>
              </a:rPr>
              <a:t>z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-5" dirty="0">
                <a:latin typeface="Calibri"/>
                <a:cs typeface="Calibri"/>
              </a:rPr>
              <a:t>smalle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 emissio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</a:t>
            </a:r>
            <a:r>
              <a:rPr sz="2800" dirty="0">
                <a:latin typeface="Calibri"/>
                <a:cs typeface="Calibri"/>
              </a:rPr>
              <a:t>p </a:t>
            </a:r>
            <a:r>
              <a:rPr sz="2800" spc="-5" dirty="0">
                <a:latin typeface="Calibri"/>
                <a:cs typeface="Calibri"/>
              </a:rPr>
              <a:t>wit</a:t>
            </a:r>
            <a:r>
              <a:rPr sz="2800" dirty="0">
                <a:latin typeface="Calibri"/>
                <a:cs typeface="Calibri"/>
              </a:rPr>
              <a:t>h a </a:t>
            </a:r>
            <a:r>
              <a:rPr sz="2800" spc="-5" dirty="0">
                <a:latin typeface="Calibri"/>
                <a:cs typeface="Calibri"/>
              </a:rPr>
              <a:t>muc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smalle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diam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(100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1000nm)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trinsi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smalle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bea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gi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olutio</a:t>
            </a:r>
            <a:r>
              <a:rPr sz="2800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585085">
              <a:lnSpc>
                <a:spcPct val="100000"/>
              </a:lnSpc>
            </a:pPr>
            <a:r>
              <a:rPr dirty="0"/>
              <a:t>Emission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099" y="2141551"/>
            <a:ext cx="7481570" cy="260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A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thode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emission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sou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ce.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Th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emi</a:t>
            </a:r>
            <a:r>
              <a:rPr sz="3200" spc="-65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er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ha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ne</a:t>
            </a:r>
            <a:r>
              <a:rPr sz="3200" spc="-75" dirty="0">
                <a:latin typeface="Calibri"/>
                <a:cs typeface="Calibri"/>
              </a:rPr>
              <a:t>g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bia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90" dirty="0">
                <a:latin typeface="Calibri"/>
                <a:cs typeface="Calibri"/>
              </a:rPr>
              <a:t>f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</a:t>
            </a:r>
            <a:r>
              <a:rPr sz="3200" spc="-32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8382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A positi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high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ol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g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anod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acts 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emi</a:t>
            </a:r>
            <a:r>
              <a:rPr sz="3200" spc="-65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29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elimin</a:t>
            </a:r>
            <a:r>
              <a:rPr sz="3200" spc="-65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nee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thermionic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emission.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981200"/>
            <a:ext cx="39624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8940" y="2051290"/>
            <a:ext cx="4025900" cy="187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2392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spc="-10" dirty="0">
                <a:latin typeface="Calibri"/>
                <a:cs typeface="Calibri"/>
              </a:rPr>
              <a:t>Field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elect</a:t>
            </a:r>
            <a:r>
              <a:rPr sz="2300" spc="-50" dirty="0">
                <a:latin typeface="Calibri"/>
                <a:cs typeface="Calibri"/>
              </a:rPr>
              <a:t>r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15" dirty="0">
                <a:latin typeface="Calibri"/>
                <a:cs typeface="Calibri"/>
              </a:rPr>
              <a:t>n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emission</a:t>
            </a:r>
            <a:r>
              <a:rPr sz="2300" spc="-10" dirty="0">
                <a:latin typeface="Calibri"/>
                <a:cs typeface="Calibri"/>
              </a:rPr>
              <a:t> sou</a:t>
            </a:r>
            <a:r>
              <a:rPr sz="2300" spc="-45" dirty="0">
                <a:latin typeface="Calibri"/>
                <a:cs typeface="Calibri"/>
              </a:rPr>
              <a:t>r</a:t>
            </a:r>
            <a:r>
              <a:rPr sz="2300" spc="-10" dirty="0">
                <a:latin typeface="Calibri"/>
                <a:cs typeface="Calibri"/>
              </a:rPr>
              <a:t>ce.</a:t>
            </a:r>
            <a:endParaRPr sz="2300">
              <a:latin typeface="Calibri"/>
              <a:cs typeface="Calibri"/>
            </a:endParaRPr>
          </a:p>
          <a:p>
            <a:pPr marL="355600" marR="9525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6235" algn="l"/>
              </a:tabLst>
            </a:pPr>
            <a:r>
              <a:rPr sz="2300" spc="-135" dirty="0">
                <a:latin typeface="Calibri"/>
                <a:cs typeface="Calibri"/>
              </a:rPr>
              <a:t>V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0" dirty="0">
                <a:latin typeface="Calibri"/>
                <a:cs typeface="Calibri"/>
              </a:rPr>
              <a:t>r</a:t>
            </a:r>
            <a:r>
              <a:rPr sz="2300" spc="-15" dirty="0">
                <a:latin typeface="Calibri"/>
                <a:cs typeface="Calibri"/>
              </a:rPr>
              <a:t>y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fine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ima</a:t>
            </a:r>
            <a:r>
              <a:rPr sz="2300" spc="-35" dirty="0">
                <a:latin typeface="Calibri"/>
                <a:cs typeface="Calibri"/>
              </a:rPr>
              <a:t>g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spc="-15" dirty="0">
                <a:latin typeface="Calibri"/>
                <a:cs typeface="Calibri"/>
              </a:rPr>
              <a:t>es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5" dirty="0">
                <a:latin typeface="Calibri"/>
                <a:cs typeface="Calibri"/>
              </a:rPr>
              <a:t>l</a:t>
            </a:r>
            <a:r>
              <a:rPr sz="2300" spc="-20" dirty="0">
                <a:latin typeface="Calibri"/>
                <a:cs typeface="Calibri"/>
              </a:rPr>
              <a:t>u</a:t>
            </a:r>
            <a:r>
              <a:rPr sz="2300" spc="-15" dirty="0">
                <a:latin typeface="Calibri"/>
                <a:cs typeface="Calibri"/>
              </a:rPr>
              <a:t>t</a:t>
            </a:r>
            <a:r>
              <a:rPr sz="2300" spc="-5" dirty="0">
                <a:latin typeface="Calibri"/>
                <a:cs typeface="Calibri"/>
              </a:rPr>
              <a:t>i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15" dirty="0">
                <a:latin typeface="Calibri"/>
                <a:cs typeface="Calibri"/>
              </a:rPr>
              <a:t>n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(~1</a:t>
            </a:r>
            <a:r>
              <a:rPr sz="2300" spc="-10" dirty="0">
                <a:latin typeface="Calibri"/>
                <a:cs typeface="Calibri"/>
              </a:rPr>
              <a:t>‐ </a:t>
            </a:r>
            <a:r>
              <a:rPr sz="2300" spc="-20" dirty="0">
                <a:latin typeface="Calibri"/>
                <a:cs typeface="Calibri"/>
              </a:rPr>
              <a:t>2nm).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6235" algn="l"/>
              </a:tabLst>
            </a:pPr>
            <a:r>
              <a:rPr sz="2300" spc="-20" dirty="0">
                <a:latin typeface="Calibri"/>
                <a:cs typeface="Calibri"/>
              </a:rPr>
              <a:t>Sample</a:t>
            </a:r>
            <a:r>
              <a:rPr sz="2300" spc="-10" dirty="0">
                <a:latin typeface="Calibri"/>
                <a:cs typeface="Calibri"/>
              </a:rPr>
              <a:t>s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shoul</a:t>
            </a:r>
            <a:r>
              <a:rPr sz="2300" spc="-15" dirty="0">
                <a:latin typeface="Calibri"/>
                <a:cs typeface="Calibri"/>
              </a:rPr>
              <a:t>d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b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c</a:t>
            </a:r>
            <a:r>
              <a:rPr sz="2300" spc="-20" dirty="0">
                <a:latin typeface="Calibri"/>
                <a:cs typeface="Calibri"/>
              </a:rPr>
              <a:t>onducti</a:t>
            </a:r>
            <a:r>
              <a:rPr sz="2300" spc="-35" dirty="0">
                <a:latin typeface="Calibri"/>
                <a:cs typeface="Calibri"/>
              </a:rPr>
              <a:t>v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819400">
              <a:lnSpc>
                <a:spcPct val="100000"/>
              </a:lnSpc>
            </a:pPr>
            <a:r>
              <a:rPr spc="-5" dirty="0"/>
              <a:t>F</a:t>
            </a:r>
            <a:r>
              <a:rPr spc="-45" dirty="0"/>
              <a:t>E</a:t>
            </a:r>
            <a:r>
              <a:rPr spc="-35" dirty="0"/>
              <a:t>SEM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6940" y="7122421"/>
            <a:ext cx="426148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Public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Domain: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Image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</a:t>
            </a:r>
            <a:r>
              <a:rPr sz="1000" spc="-10" dirty="0">
                <a:latin typeface="Arial"/>
                <a:cs typeface="Arial"/>
              </a:rPr>
              <a:t>ne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ate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Joyce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(CNEU)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free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9</a:t>
            </a:r>
            <a:r>
              <a:rPr sz="100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28950" y="2605289"/>
            <a:ext cx="906779" cy="524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0170" y="3765569"/>
            <a:ext cx="1262779" cy="653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42610" y="4957571"/>
            <a:ext cx="615317" cy="4311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22" y="5692140"/>
            <a:ext cx="580644" cy="502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691" y="1765807"/>
            <a:ext cx="8313420" cy="5012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types:</a:t>
            </a:r>
            <a:endParaRPr sz="24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Col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thod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(W)</a:t>
            </a:r>
            <a:endParaRPr sz="24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14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shar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 poi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t,</a:t>
            </a:r>
            <a:r>
              <a:rPr sz="2400" dirty="0">
                <a:latin typeface="Calibri"/>
                <a:cs typeface="Calibri"/>
              </a:rPr>
              <a:t> tip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diame</a:t>
            </a:r>
            <a:r>
              <a:rPr sz="2400" spc="-20" dirty="0">
                <a:latin typeface="Calibri"/>
                <a:cs typeface="Calibri"/>
              </a:rPr>
              <a:t>te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~100nm</a:t>
            </a:r>
            <a:endParaRPr sz="24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20" dirty="0">
                <a:latin typeface="Calibri"/>
                <a:cs typeface="Calibri"/>
              </a:rPr>
              <a:t>~</a:t>
            </a:r>
            <a:r>
              <a:rPr sz="2400" spc="-5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eV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cha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e,</a:t>
            </a:r>
            <a:r>
              <a:rPr sz="2400" spc="-5" dirty="0">
                <a:latin typeface="Calibri"/>
                <a:cs typeface="Calibri"/>
              </a:rPr>
              <a:t> no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he</a:t>
            </a:r>
            <a:r>
              <a:rPr sz="2400" spc="-35" dirty="0">
                <a:latin typeface="Calibri"/>
                <a:cs typeface="Calibri"/>
              </a:rPr>
              <a:t>at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ooled</a:t>
            </a:r>
            <a:endParaRPr sz="24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15" dirty="0">
                <a:latin typeface="Calibri"/>
                <a:cs typeface="Calibri"/>
              </a:rPr>
              <a:t>Elect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MS PGothic"/>
                <a:cs typeface="MS PGothic"/>
              </a:rPr>
              <a:t>“</a:t>
            </a:r>
            <a:r>
              <a:rPr sz="2400" spc="-5" dirty="0">
                <a:latin typeface="Calibri"/>
                <a:cs typeface="Calibri"/>
              </a:rPr>
              <a:t>tunne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dirty="0">
                <a:latin typeface="MS PGothic"/>
                <a:cs typeface="MS PGothic"/>
              </a:rPr>
              <a:t>”</a:t>
            </a:r>
            <a:r>
              <a:rPr sz="2400" spc="-190" dirty="0">
                <a:latin typeface="MS PGothic"/>
                <a:cs typeface="MS PGothic"/>
              </a:rPr>
              <a:t> 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tip</a:t>
            </a:r>
            <a:endParaRPr sz="2400">
              <a:latin typeface="Calibri"/>
              <a:cs typeface="Calibri"/>
            </a:endParaRPr>
          </a:p>
          <a:p>
            <a:pPr marL="1155700" marR="96520" lvl="1" indent="-2286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1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cuu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 chamber</a:t>
            </a:r>
            <a:r>
              <a:rPr sz="2400" spc="-5" dirty="0">
                <a:latin typeface="Calibri"/>
                <a:cs typeface="Calibri"/>
              </a:rPr>
              <a:t> unde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essu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 </a:t>
            </a:r>
            <a:r>
              <a:rPr sz="2400" dirty="0">
                <a:latin typeface="Calibri"/>
                <a:cs typeface="Calibri"/>
              </a:rPr>
              <a:t>lea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10</a:t>
            </a:r>
            <a:r>
              <a:rPr sz="2400" baseline="24305" dirty="0">
                <a:latin typeface="Calibri"/>
                <a:cs typeface="Calibri"/>
              </a:rPr>
              <a:t>‐8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spc="-22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 cr</a:t>
            </a:r>
            <a:r>
              <a:rPr sz="2400" spc="-4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 pum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used</a:t>
            </a:r>
            <a:endParaRPr sz="24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Scho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tky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27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ZrO2)</a:t>
            </a:r>
            <a:endParaRPr sz="24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Shar</a:t>
            </a:r>
            <a:r>
              <a:rPr sz="2400" dirty="0">
                <a:latin typeface="Calibri"/>
                <a:cs typeface="Calibri"/>
              </a:rPr>
              <a:t>p tip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diame</a:t>
            </a:r>
            <a:r>
              <a:rPr sz="2400" spc="-20" dirty="0">
                <a:latin typeface="Calibri"/>
                <a:cs typeface="Calibri"/>
              </a:rPr>
              <a:t>te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(~1000nm)</a:t>
            </a:r>
            <a:endParaRPr sz="24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20" dirty="0">
                <a:latin typeface="Calibri"/>
                <a:cs typeface="Calibri"/>
              </a:rPr>
              <a:t>He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 </a:t>
            </a:r>
            <a:r>
              <a:rPr sz="2400" dirty="0">
                <a:latin typeface="Calibri"/>
                <a:cs typeface="Calibri"/>
              </a:rPr>
              <a:t>lea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1500</a:t>
            </a:r>
            <a:r>
              <a:rPr sz="2400" dirty="0">
                <a:latin typeface="SimSun"/>
                <a:cs typeface="SimSun"/>
              </a:rPr>
              <a:t>°</a:t>
            </a:r>
            <a:r>
              <a:rPr sz="2400" dirty="0"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  <a:p>
            <a:pPr marL="1155700" marR="5080" lvl="1" indent="-2286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1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cuu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 chamber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essu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~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10</a:t>
            </a:r>
            <a:r>
              <a:rPr sz="2400" baseline="24305" dirty="0">
                <a:latin typeface="Calibri"/>
                <a:cs typeface="Calibri"/>
              </a:rPr>
              <a:t>‐5</a:t>
            </a:r>
            <a:r>
              <a:rPr sz="2400" spc="232" baseline="2430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rr</a:t>
            </a:r>
            <a:r>
              <a:rPr sz="2400" spc="-10" dirty="0">
                <a:latin typeface="Calibri"/>
                <a:cs typeface="Calibri"/>
              </a:rPr>
              <a:t>) </a:t>
            </a:r>
            <a:r>
              <a:rPr sz="2400" spc="-20" dirty="0">
                <a:latin typeface="Calibri"/>
                <a:cs typeface="Calibri"/>
              </a:rPr>
              <a:t>achie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by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oughin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turb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pumps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031240">
              <a:lnSpc>
                <a:spcPct val="100000"/>
              </a:lnSpc>
            </a:pPr>
            <a:r>
              <a:rPr spc="-5" dirty="0"/>
              <a:t>Fiel</a:t>
            </a:r>
            <a:r>
              <a:rPr dirty="0"/>
              <a:t>d</a:t>
            </a:r>
            <a:r>
              <a:rPr spc="25" dirty="0"/>
              <a:t> </a:t>
            </a:r>
            <a:r>
              <a:rPr dirty="0"/>
              <a:t>Emission</a:t>
            </a:r>
            <a:r>
              <a:rPr spc="30" dirty="0"/>
              <a:t> </a:t>
            </a:r>
            <a:r>
              <a:rPr spc="-30" dirty="0"/>
              <a:t>Sou</a:t>
            </a:r>
            <a:r>
              <a:rPr spc="-85" dirty="0"/>
              <a:t>r</a:t>
            </a:r>
            <a:r>
              <a:rPr spc="-20" dirty="0"/>
              <a:t>ces</a:t>
            </a:r>
          </a:p>
        </p:txBody>
      </p:sp>
      <p:sp>
        <p:nvSpPr>
          <p:cNvPr id="4" name="object 4"/>
          <p:cNvSpPr/>
          <p:nvPr/>
        </p:nvSpPr>
        <p:spPr>
          <a:xfrm>
            <a:off x="8470392" y="3550158"/>
            <a:ext cx="1002029" cy="1060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33535" y="5639561"/>
            <a:ext cx="641350" cy="1060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2352" y="2184654"/>
            <a:ext cx="4190999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2051290"/>
            <a:ext cx="3846195" cy="404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spc="-15" dirty="0">
                <a:latin typeface="Calibri"/>
                <a:cs typeface="Calibri"/>
              </a:rPr>
              <a:t>Ext</a:t>
            </a:r>
            <a:r>
              <a:rPr sz="2300" spc="-55" dirty="0">
                <a:latin typeface="Calibri"/>
                <a:cs typeface="Calibri"/>
              </a:rPr>
              <a:t>r</a:t>
            </a:r>
            <a:r>
              <a:rPr sz="2300" spc="-10" dirty="0">
                <a:latin typeface="Calibri"/>
                <a:cs typeface="Calibri"/>
              </a:rPr>
              <a:t>action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Anode:</a:t>
            </a:r>
            <a:endParaRPr sz="2300">
              <a:latin typeface="Calibri"/>
              <a:cs typeface="Calibri"/>
            </a:endParaRPr>
          </a:p>
          <a:p>
            <a:pPr marL="755015" marR="33655" lvl="1" indent="-285115">
              <a:lnSpc>
                <a:spcPct val="100000"/>
              </a:lnSpc>
              <a:spcBef>
                <a:spcPts val="49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15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‐</a:t>
            </a:r>
            <a:r>
              <a:rPr sz="2000" spc="-15" dirty="0">
                <a:latin typeface="Calibri"/>
                <a:cs typeface="Calibri"/>
              </a:rPr>
              <a:t>6</a:t>
            </a:r>
            <a:r>
              <a:rPr sz="2000" spc="-50" dirty="0">
                <a:latin typeface="Calibri"/>
                <a:cs typeface="Calibri"/>
              </a:rPr>
              <a:t>K</a:t>
            </a:r>
            <a:r>
              <a:rPr sz="2000" spc="-15" dirty="0">
                <a:latin typeface="Calibri"/>
                <a:cs typeface="Calibri"/>
              </a:rPr>
              <a:t>eV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applied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xt</a:t>
            </a:r>
            <a:r>
              <a:rPr sz="2000" spc="-5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act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 tunnel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elect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ons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fin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tip</a:t>
            </a:r>
            <a:endParaRPr sz="2000">
              <a:latin typeface="Calibri"/>
              <a:cs typeface="Calibri"/>
            </a:endParaRPr>
          </a:p>
          <a:p>
            <a:pPr marL="755015" marR="236854" lvl="1" indent="-28575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10" dirty="0">
                <a:latin typeface="Calibri"/>
                <a:cs typeface="Calibri"/>
              </a:rPr>
              <a:t>Lo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ju</a:t>
            </a:r>
            <a:r>
              <a:rPr sz="2000" spc="-4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below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field</a:t>
            </a:r>
            <a:r>
              <a:rPr sz="2000" spc="-10" dirty="0">
                <a:latin typeface="Calibri"/>
                <a:cs typeface="Calibri"/>
              </a:rPr>
              <a:t> emission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sou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ce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sz="2300" spc="-15" dirty="0">
                <a:latin typeface="Calibri"/>
                <a:cs typeface="Calibri"/>
              </a:rPr>
              <a:t>Accele</a:t>
            </a:r>
            <a:r>
              <a:rPr sz="2300" spc="-60" dirty="0">
                <a:latin typeface="Calibri"/>
                <a:cs typeface="Calibri"/>
              </a:rPr>
              <a:t>r</a:t>
            </a:r>
            <a:r>
              <a:rPr sz="2300" spc="-45" dirty="0">
                <a:latin typeface="Calibri"/>
                <a:cs typeface="Calibri"/>
              </a:rPr>
              <a:t>a</a:t>
            </a:r>
            <a:r>
              <a:rPr sz="2300" spc="-10" dirty="0">
                <a:latin typeface="Calibri"/>
                <a:cs typeface="Calibri"/>
              </a:rPr>
              <a:t>tion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Anode:</a:t>
            </a:r>
            <a:endParaRPr sz="2300">
              <a:latin typeface="Calibri"/>
              <a:cs typeface="Calibri"/>
            </a:endParaRPr>
          </a:p>
          <a:p>
            <a:pPr marL="755015" marR="5080" lvl="1" indent="-285115">
              <a:lnSpc>
                <a:spcPct val="100000"/>
              </a:lnSpc>
              <a:spcBef>
                <a:spcPts val="49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15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‐</a:t>
            </a:r>
            <a:r>
              <a:rPr sz="2000" spc="-15" dirty="0">
                <a:latin typeface="Calibri"/>
                <a:cs typeface="Calibri"/>
              </a:rPr>
              <a:t>20</a:t>
            </a:r>
            <a:r>
              <a:rPr sz="2000" spc="-50" dirty="0">
                <a:latin typeface="Calibri"/>
                <a:cs typeface="Calibri"/>
              </a:rPr>
              <a:t>K</a:t>
            </a:r>
            <a:r>
              <a:rPr sz="2000" spc="-15" dirty="0">
                <a:latin typeface="Calibri"/>
                <a:cs typeface="Calibri"/>
              </a:rPr>
              <a:t>eV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applied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accele</a:t>
            </a:r>
            <a:r>
              <a:rPr sz="2000" spc="-5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 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elect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ons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dow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th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ough</a:t>
            </a:r>
            <a:r>
              <a:rPr sz="2000" spc="-10" dirty="0">
                <a:latin typeface="Calibri"/>
                <a:cs typeface="Calibri"/>
              </a:rPr>
              <a:t> 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tube</a:t>
            </a:r>
            <a:endParaRPr sz="2000">
              <a:latin typeface="Calibri"/>
              <a:cs typeface="Calibri"/>
            </a:endParaRPr>
          </a:p>
          <a:p>
            <a:pPr marL="755015" marR="81280" lvl="1" indent="-28575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10" dirty="0">
                <a:latin typeface="Calibri"/>
                <a:cs typeface="Calibri"/>
              </a:rPr>
              <a:t>Lo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below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xt</a:t>
            </a:r>
            <a:r>
              <a:rPr sz="2000" spc="-5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action anode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4980" rIns="0" bIns="0" rtlCol="0">
            <a:spAutoFit/>
          </a:bodyPr>
          <a:lstStyle/>
          <a:p>
            <a:pPr marL="2054860">
              <a:lnSpc>
                <a:spcPct val="100000"/>
              </a:lnSpc>
            </a:pPr>
            <a:r>
              <a:rPr spc="-5" dirty="0">
                <a:solidFill>
                  <a:srgbClr val="1F497C"/>
                </a:solidFill>
              </a:rPr>
              <a:t>FESE</a:t>
            </a:r>
            <a:r>
              <a:rPr dirty="0">
                <a:solidFill>
                  <a:srgbClr val="1F497C"/>
                </a:solidFill>
              </a:rPr>
              <a:t>M</a:t>
            </a:r>
            <a:r>
              <a:rPr spc="20" dirty="0">
                <a:solidFill>
                  <a:srgbClr val="1F497C"/>
                </a:solidFill>
              </a:rPr>
              <a:t> </a:t>
            </a:r>
            <a:r>
              <a:rPr spc="-25" dirty="0">
                <a:solidFill>
                  <a:srgbClr val="1F497C"/>
                </a:solidFill>
              </a:rPr>
              <a:t>Anodes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6940" y="7122421"/>
            <a:ext cx="473075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Public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Domain: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Image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</a:t>
            </a:r>
            <a:r>
              <a:rPr sz="1000" spc="-10" dirty="0">
                <a:latin typeface="Arial"/>
                <a:cs typeface="Arial"/>
              </a:rPr>
              <a:t>ne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ate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Joyce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(CNEU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Stud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)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free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use,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</a:t>
            </a:r>
            <a:r>
              <a:rPr sz="1000" spc="-10" dirty="0">
                <a:latin typeface="Arial"/>
                <a:cs typeface="Arial"/>
              </a:rPr>
              <a:t>09</a:t>
            </a:r>
            <a:r>
              <a:rPr sz="100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2817" y="881062"/>
            <a:ext cx="103187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35" dirty="0">
                <a:latin typeface="Calibri"/>
                <a:cs typeface="Calibri"/>
              </a:rPr>
              <a:t>SEM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339" y="1842960"/>
            <a:ext cx="7066915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mic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os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op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oduce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 </a:t>
            </a:r>
            <a:r>
              <a:rPr sz="2800" spc="-5" dirty="0">
                <a:latin typeface="Calibri"/>
                <a:cs typeface="Calibri"/>
              </a:rPr>
              <a:t>ima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using </a:t>
            </a:r>
            <a:r>
              <a:rPr sz="2800" spc="-3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375" y="2771112"/>
            <a:ext cx="8066405" cy="363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119505" indent="-342900">
              <a:lnSpc>
                <a:spcPts val="3310"/>
              </a:lnSpc>
              <a:buFont typeface="Arial"/>
              <a:buChar char="•"/>
              <a:tabLst>
                <a:tab pos="355600" algn="l"/>
                <a:tab pos="5664200" algn="l"/>
              </a:tabLst>
            </a:pPr>
            <a:r>
              <a:rPr sz="2800" spc="-5" dirty="0">
                <a:latin typeface="Calibri"/>
                <a:cs typeface="Calibri"/>
              </a:rPr>
              <a:t>Rudime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dirty="0">
                <a:latin typeface="MS PGothic"/>
                <a:cs typeface="MS PGothic"/>
              </a:rPr>
              <a:t>’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us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thermioni</a:t>
            </a:r>
            <a:r>
              <a:rPr sz="2800" dirty="0">
                <a:latin typeface="Calibri"/>
                <a:cs typeface="Calibri"/>
              </a:rPr>
              <a:t>c	</a:t>
            </a:r>
            <a:r>
              <a:rPr sz="2800" spc="-5" dirty="0">
                <a:latin typeface="Calibri"/>
                <a:cs typeface="Calibri"/>
              </a:rPr>
              <a:t>tung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dirty="0">
                <a:latin typeface="Calibri"/>
                <a:cs typeface="Calibri"/>
              </a:rPr>
              <a:t>emi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 </a:t>
            </a:r>
            <a:r>
              <a:rPr sz="2800" spc="-5" dirty="0">
                <a:latin typeface="Calibri"/>
                <a:cs typeface="Calibri"/>
              </a:rPr>
              <a:t>bea</a:t>
            </a:r>
            <a:r>
              <a:rPr sz="2800" dirty="0">
                <a:latin typeface="Calibri"/>
                <a:cs typeface="Calibri"/>
              </a:rPr>
              <a:t>m s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ans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sur</a:t>
            </a:r>
            <a:r>
              <a:rPr sz="2800" spc="-5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ace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an </a:t>
            </a:r>
            <a:r>
              <a:rPr sz="2800" spc="-5" dirty="0">
                <a:latin typeface="Calibri"/>
                <a:cs typeface="Calibri"/>
              </a:rPr>
              <a:t>objec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ompu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truct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 </a:t>
            </a:r>
            <a:r>
              <a:rPr sz="2800" spc="-5" dirty="0">
                <a:latin typeface="Calibri"/>
                <a:cs typeface="Calibri"/>
              </a:rPr>
              <a:t>ima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bac</a:t>
            </a:r>
            <a:r>
              <a:rPr sz="2800" spc="-2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emi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 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ons.</a:t>
            </a:r>
            <a:endParaRPr sz="2800">
              <a:latin typeface="Calibri"/>
              <a:cs typeface="Calibri"/>
            </a:endParaRPr>
          </a:p>
          <a:p>
            <a:pPr marL="355600" marR="112712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Capabl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</a:t>
            </a:r>
            <a:r>
              <a:rPr sz="2800" spc="-5" dirty="0">
                <a:latin typeface="Calibri"/>
                <a:cs typeface="Calibri"/>
              </a:rPr>
              <a:t>magnifi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tion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p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 100,000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300,000X.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Capabl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olution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nm.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3482" y="-1312107"/>
            <a:ext cx="7171435" cy="677108"/>
          </a:xfrm>
        </p:spPr>
        <p:txBody>
          <a:bodyPr>
            <a:spAutoFit/>
          </a:bodyPr>
          <a:lstStyle/>
          <a:p>
            <a:r>
              <a:rPr lang="en-US" smtClean="0"/>
              <a:t>SEM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817244">
              <a:lnSpc>
                <a:spcPct val="100000"/>
              </a:lnSpc>
            </a:pPr>
            <a:r>
              <a:rPr spc="-20" dirty="0"/>
              <a:t>Elect</a:t>
            </a:r>
            <a:r>
              <a:rPr spc="-85" dirty="0"/>
              <a:t>r</a:t>
            </a:r>
            <a:r>
              <a:rPr spc="-5" dirty="0"/>
              <a:t>o</a:t>
            </a:r>
            <a:r>
              <a:rPr spc="-20" dirty="0">
                <a:latin typeface="Calibri"/>
                <a:cs typeface="Calibri"/>
              </a:rPr>
              <a:t>‐</a:t>
            </a:r>
            <a:r>
              <a:rPr spc="-35" dirty="0"/>
              <a:t>Magn</a:t>
            </a:r>
            <a:r>
              <a:rPr spc="-50" dirty="0"/>
              <a:t>e</a:t>
            </a:r>
            <a:r>
              <a:rPr spc="-10" dirty="0"/>
              <a:t>t</a:t>
            </a:r>
            <a:r>
              <a:rPr spc="-5" dirty="0"/>
              <a:t>i</a:t>
            </a:r>
            <a:r>
              <a:rPr dirty="0"/>
              <a:t>c</a:t>
            </a:r>
            <a:r>
              <a:rPr spc="35" dirty="0"/>
              <a:t> </a:t>
            </a:r>
            <a:r>
              <a:rPr spc="-25" dirty="0"/>
              <a:t>Lenses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981200"/>
            <a:ext cx="41910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8940" y="2051290"/>
            <a:ext cx="3858260" cy="370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730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spc="-15" dirty="0">
                <a:latin typeface="Calibri"/>
                <a:cs typeface="Calibri"/>
              </a:rPr>
              <a:t>A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series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10" dirty="0">
                <a:latin typeface="Calibri"/>
                <a:cs typeface="Calibri"/>
              </a:rPr>
              <a:t>f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elect</a:t>
            </a:r>
            <a:r>
              <a:rPr sz="2300" spc="-50" dirty="0">
                <a:latin typeface="Calibri"/>
                <a:cs typeface="Calibri"/>
              </a:rPr>
              <a:t>r</a:t>
            </a:r>
            <a:r>
              <a:rPr sz="2300" spc="-20" dirty="0">
                <a:latin typeface="Calibri"/>
                <a:cs typeface="Calibri"/>
              </a:rPr>
              <a:t>omagnetic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lenses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c</a:t>
            </a:r>
            <a:r>
              <a:rPr sz="2300" spc="-20" dirty="0">
                <a:latin typeface="Calibri"/>
                <a:cs typeface="Calibri"/>
              </a:rPr>
              <a:t>ondens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the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elect</a:t>
            </a:r>
            <a:r>
              <a:rPr sz="2300" spc="-50" dirty="0">
                <a:latin typeface="Calibri"/>
                <a:cs typeface="Calibri"/>
              </a:rPr>
              <a:t>r</a:t>
            </a:r>
            <a:r>
              <a:rPr sz="2300" spc="-20" dirty="0">
                <a:latin typeface="Calibri"/>
                <a:cs typeface="Calibri"/>
              </a:rPr>
              <a:t>on</a:t>
            </a:r>
            <a:r>
              <a:rPr sz="2300" spc="-15" dirty="0">
                <a:latin typeface="Calibri"/>
                <a:cs typeface="Calibri"/>
              </a:rPr>
              <a:t> bea</a:t>
            </a:r>
            <a:r>
              <a:rPr sz="2300" spc="-20" dirty="0">
                <a:latin typeface="Calibri"/>
                <a:cs typeface="Calibri"/>
              </a:rPr>
              <a:t>m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t</a:t>
            </a:r>
            <a:r>
              <a:rPr sz="2300" spc="-15" dirty="0">
                <a:latin typeface="Calibri"/>
                <a:cs typeface="Calibri"/>
              </a:rPr>
              <a:t>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it</a:t>
            </a:r>
            <a:r>
              <a:rPr sz="2300" spc="-10" dirty="0">
                <a:latin typeface="Calibri"/>
                <a:cs typeface="Calibri"/>
              </a:rPr>
              <a:t>s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desi</a:t>
            </a:r>
            <a:r>
              <a:rPr sz="2300" spc="-35" dirty="0">
                <a:latin typeface="Calibri"/>
                <a:cs typeface="Calibri"/>
              </a:rPr>
              <a:t>r</a:t>
            </a:r>
            <a:r>
              <a:rPr sz="2300" spc="-15" dirty="0">
                <a:latin typeface="Calibri"/>
                <a:cs typeface="Calibri"/>
              </a:rPr>
              <a:t>ed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si</a:t>
            </a:r>
            <a:r>
              <a:rPr sz="2300" spc="-70" dirty="0">
                <a:latin typeface="Calibri"/>
                <a:cs typeface="Calibri"/>
              </a:rPr>
              <a:t>z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355600" marR="14859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6235" algn="l"/>
              </a:tabLst>
            </a:pPr>
            <a:r>
              <a:rPr sz="2300" spc="-20" dirty="0">
                <a:latin typeface="Calibri"/>
                <a:cs typeface="Calibri"/>
              </a:rPr>
              <a:t>Beam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mu</a:t>
            </a:r>
            <a:r>
              <a:rPr sz="2300" spc="-35" dirty="0">
                <a:latin typeface="Calibri"/>
                <a:cs typeface="Calibri"/>
              </a:rPr>
              <a:t>s</a:t>
            </a:r>
            <a:r>
              <a:rPr sz="2300" spc="-10" dirty="0">
                <a:latin typeface="Calibri"/>
                <a:cs typeface="Calibri"/>
              </a:rPr>
              <a:t>t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b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smaller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than</a:t>
            </a:r>
            <a:r>
              <a:rPr sz="2300" spc="-15" dirty="0">
                <a:latin typeface="Calibri"/>
                <a:cs typeface="Calibri"/>
              </a:rPr>
              <a:t> the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70" dirty="0">
                <a:latin typeface="Calibri"/>
                <a:cs typeface="Calibri"/>
              </a:rPr>
              <a:t>f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-45" dirty="0">
                <a:latin typeface="Calibri"/>
                <a:cs typeface="Calibri"/>
              </a:rPr>
              <a:t>a</a:t>
            </a:r>
            <a:r>
              <a:rPr sz="2300" spc="-15" dirty="0">
                <a:latin typeface="Calibri"/>
                <a:cs typeface="Calibri"/>
              </a:rPr>
              <a:t>t</a:t>
            </a:r>
            <a:r>
              <a:rPr sz="2300" spc="-20" dirty="0">
                <a:latin typeface="Calibri"/>
                <a:cs typeface="Calibri"/>
              </a:rPr>
              <a:t>u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bein</a:t>
            </a:r>
            <a:r>
              <a:rPr sz="2300" spc="-15" dirty="0">
                <a:latin typeface="Calibri"/>
                <a:cs typeface="Calibri"/>
              </a:rPr>
              <a:t>g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55" dirty="0">
                <a:latin typeface="Calibri"/>
                <a:cs typeface="Calibri"/>
              </a:rPr>
              <a:t>ex</a:t>
            </a:r>
            <a:r>
              <a:rPr sz="2300" spc="-20" dirty="0">
                <a:latin typeface="Calibri"/>
                <a:cs typeface="Calibri"/>
              </a:rPr>
              <a:t>am</a:t>
            </a:r>
            <a:r>
              <a:rPr sz="2300" spc="-5" dirty="0">
                <a:latin typeface="Calibri"/>
                <a:cs typeface="Calibri"/>
              </a:rPr>
              <a:t>i</a:t>
            </a:r>
            <a:r>
              <a:rPr sz="2300" spc="-20" dirty="0">
                <a:latin typeface="Calibri"/>
                <a:cs typeface="Calibri"/>
              </a:rPr>
              <a:t>n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-20" dirty="0">
                <a:latin typeface="Calibri"/>
                <a:cs typeface="Calibri"/>
              </a:rPr>
              <a:t>d</a:t>
            </a:r>
            <a:r>
              <a:rPr sz="2300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355600" marR="601345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6235" algn="l"/>
              </a:tabLst>
            </a:pPr>
            <a:r>
              <a:rPr sz="2300" spc="-20" dirty="0">
                <a:latin typeface="Calibri"/>
                <a:cs typeface="Calibri"/>
              </a:rPr>
              <a:t>Beam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mu</a:t>
            </a:r>
            <a:r>
              <a:rPr sz="2300" spc="-35" dirty="0">
                <a:latin typeface="Calibri"/>
                <a:cs typeface="Calibri"/>
              </a:rPr>
              <a:t>s</a:t>
            </a:r>
            <a:r>
              <a:rPr sz="2300" spc="-10" dirty="0">
                <a:latin typeface="Calibri"/>
                <a:cs typeface="Calibri"/>
              </a:rPr>
              <a:t>t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mai</a:t>
            </a:r>
            <a:r>
              <a:rPr sz="2300" spc="-45" dirty="0">
                <a:latin typeface="Calibri"/>
                <a:cs typeface="Calibri"/>
              </a:rPr>
              <a:t>nt</a:t>
            </a:r>
            <a:r>
              <a:rPr sz="2300" spc="-20" dirty="0">
                <a:latin typeface="Calibri"/>
                <a:cs typeface="Calibri"/>
              </a:rPr>
              <a:t>a</a:t>
            </a:r>
            <a:r>
              <a:rPr sz="2300" spc="-5" dirty="0">
                <a:latin typeface="Calibri"/>
                <a:cs typeface="Calibri"/>
              </a:rPr>
              <a:t>i</a:t>
            </a:r>
            <a:r>
              <a:rPr sz="2300" dirty="0">
                <a:latin typeface="Calibri"/>
                <a:cs typeface="Calibri"/>
              </a:rPr>
              <a:t>n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a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c</a:t>
            </a:r>
            <a:r>
              <a:rPr sz="2300" spc="-20" dirty="0">
                <a:latin typeface="Calibri"/>
                <a:cs typeface="Calibri"/>
              </a:rPr>
              <a:t>on</a:t>
            </a:r>
            <a:r>
              <a:rPr sz="2300" spc="-35" dirty="0">
                <a:latin typeface="Calibri"/>
                <a:cs typeface="Calibri"/>
              </a:rPr>
              <a:t>s</a:t>
            </a:r>
            <a:r>
              <a:rPr sz="2300" spc="-45" dirty="0">
                <a:latin typeface="Calibri"/>
                <a:cs typeface="Calibri"/>
              </a:rPr>
              <a:t>t</a:t>
            </a:r>
            <a:r>
              <a:rPr sz="2300" spc="-20" dirty="0">
                <a:latin typeface="Calibri"/>
                <a:cs typeface="Calibri"/>
              </a:rPr>
              <a:t>a</a:t>
            </a:r>
            <a:r>
              <a:rPr sz="2300" spc="-35" dirty="0">
                <a:latin typeface="Calibri"/>
                <a:cs typeface="Calibri"/>
              </a:rPr>
              <a:t>n</a:t>
            </a:r>
            <a:r>
              <a:rPr sz="2300" spc="-10" dirty="0">
                <a:latin typeface="Calibri"/>
                <a:cs typeface="Calibri"/>
              </a:rPr>
              <a:t>t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cur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-45" dirty="0">
                <a:latin typeface="Calibri"/>
                <a:cs typeface="Calibri"/>
              </a:rPr>
              <a:t>n</a:t>
            </a:r>
            <a:r>
              <a:rPr sz="2300" spc="-10" dirty="0">
                <a:latin typeface="Calibri"/>
                <a:cs typeface="Calibri"/>
              </a:rPr>
              <a:t>t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density </a:t>
            </a:r>
            <a:r>
              <a:rPr sz="2300" spc="-10" dirty="0">
                <a:latin typeface="Calibri"/>
                <a:cs typeface="Calibri"/>
              </a:rPr>
              <a:t>whil</a:t>
            </a:r>
            <a:r>
              <a:rPr sz="2300" spc="-40" dirty="0">
                <a:latin typeface="Calibri"/>
                <a:cs typeface="Calibri"/>
              </a:rPr>
              <a:t>s</a:t>
            </a:r>
            <a:r>
              <a:rPr sz="2300" spc="-10" dirty="0">
                <a:latin typeface="Calibri"/>
                <a:cs typeface="Calibri"/>
              </a:rPr>
              <a:t>t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bein</a:t>
            </a:r>
            <a:r>
              <a:rPr sz="2300" spc="-15" dirty="0">
                <a:latin typeface="Calibri"/>
                <a:cs typeface="Calibri"/>
              </a:rPr>
              <a:t>g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c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15" dirty="0">
                <a:latin typeface="Calibri"/>
                <a:cs typeface="Calibri"/>
              </a:rPr>
              <a:t>ndensed.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sz="2300" spc="-50" dirty="0">
                <a:latin typeface="Calibri"/>
                <a:cs typeface="Calibri"/>
              </a:rPr>
              <a:t>Av</a:t>
            </a:r>
            <a:r>
              <a:rPr sz="2300" spc="-20" dirty="0">
                <a:latin typeface="Calibri"/>
                <a:cs typeface="Calibri"/>
              </a:rPr>
              <a:t>g</a:t>
            </a:r>
            <a:r>
              <a:rPr sz="2300" dirty="0">
                <a:latin typeface="Calibri"/>
                <a:cs typeface="Calibri"/>
              </a:rPr>
              <a:t>.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F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-20" dirty="0">
                <a:latin typeface="Calibri"/>
                <a:cs typeface="Calibri"/>
              </a:rPr>
              <a:t>SEM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cur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-45" dirty="0">
                <a:latin typeface="Calibri"/>
                <a:cs typeface="Calibri"/>
              </a:rPr>
              <a:t>n</a:t>
            </a:r>
            <a:r>
              <a:rPr sz="2300" spc="-10" dirty="0">
                <a:latin typeface="Calibri"/>
                <a:cs typeface="Calibri"/>
              </a:rPr>
              <a:t>t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density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is</a:t>
            </a:r>
            <a:endParaRPr sz="23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300" spc="-15" dirty="0">
                <a:latin typeface="Calibri"/>
                <a:cs typeface="Calibri"/>
              </a:rPr>
              <a:t>~17,000A</a:t>
            </a:r>
            <a:r>
              <a:rPr sz="2300" spc="-50" dirty="0">
                <a:latin typeface="Calibri"/>
                <a:cs typeface="Calibri"/>
              </a:rPr>
              <a:t>/</a:t>
            </a:r>
            <a:r>
              <a:rPr sz="2300" spc="-10" dirty="0">
                <a:latin typeface="Calibri"/>
                <a:cs typeface="Calibri"/>
              </a:rPr>
              <a:t>c</a:t>
            </a:r>
            <a:r>
              <a:rPr sz="2300" spc="-25" dirty="0">
                <a:latin typeface="Calibri"/>
                <a:cs typeface="Calibri"/>
              </a:rPr>
              <a:t>m</a:t>
            </a:r>
            <a:r>
              <a:rPr sz="2250" spc="22" baseline="25925" dirty="0">
                <a:latin typeface="Calibri"/>
                <a:cs typeface="Calibri"/>
              </a:rPr>
              <a:t>2</a:t>
            </a:r>
            <a:endParaRPr sz="2250" baseline="2592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940" y="7122421"/>
            <a:ext cx="426148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Public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Domain: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Image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</a:t>
            </a:r>
            <a:r>
              <a:rPr sz="1000" spc="-10" dirty="0">
                <a:latin typeface="Arial"/>
                <a:cs typeface="Arial"/>
              </a:rPr>
              <a:t>ne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ate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Joyce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(CNEU)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free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9</a:t>
            </a:r>
            <a:r>
              <a:rPr sz="100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567305">
              <a:lnSpc>
                <a:spcPct val="100000"/>
              </a:lnSpc>
            </a:pPr>
            <a:r>
              <a:rPr spc="-25" dirty="0"/>
              <a:t>Apertu</a:t>
            </a:r>
            <a:r>
              <a:rPr spc="-85" dirty="0"/>
              <a:t>r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5105400" y="1981200"/>
            <a:ext cx="4190999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8567" y="2446768"/>
            <a:ext cx="3981450" cy="257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810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spc="-10" dirty="0">
                <a:latin typeface="Calibri"/>
                <a:cs typeface="Calibri"/>
              </a:rPr>
              <a:t>Pl</a:t>
            </a:r>
            <a:r>
              <a:rPr sz="2300" spc="-45" dirty="0">
                <a:latin typeface="Calibri"/>
                <a:cs typeface="Calibri"/>
              </a:rPr>
              <a:t>a</a:t>
            </a:r>
            <a:r>
              <a:rPr sz="2300" spc="-40" dirty="0">
                <a:latin typeface="Calibri"/>
                <a:cs typeface="Calibri"/>
              </a:rPr>
              <a:t>t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with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smal</a:t>
            </a:r>
            <a:r>
              <a:rPr sz="2300" spc="-10" dirty="0">
                <a:latin typeface="Calibri"/>
                <a:cs typeface="Calibri"/>
              </a:rPr>
              <a:t>l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hole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60" dirty="0">
                <a:latin typeface="Calibri"/>
                <a:cs typeface="Calibri"/>
              </a:rPr>
              <a:t>f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10" dirty="0">
                <a:latin typeface="Calibri"/>
                <a:cs typeface="Calibri"/>
              </a:rPr>
              <a:t>r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the</a:t>
            </a:r>
            <a:r>
              <a:rPr sz="2300" spc="-15" dirty="0">
                <a:latin typeface="Calibri"/>
                <a:cs typeface="Calibri"/>
              </a:rPr>
              <a:t> bea</a:t>
            </a:r>
            <a:r>
              <a:rPr sz="2300" spc="-20" dirty="0">
                <a:latin typeface="Calibri"/>
                <a:cs typeface="Calibri"/>
              </a:rPr>
              <a:t>m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t</a:t>
            </a:r>
            <a:r>
              <a:rPr sz="2300" spc="-15" dirty="0">
                <a:latin typeface="Calibri"/>
                <a:cs typeface="Calibri"/>
              </a:rPr>
              <a:t>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pas</a:t>
            </a:r>
            <a:r>
              <a:rPr sz="2300" spc="-10" dirty="0">
                <a:latin typeface="Calibri"/>
                <a:cs typeface="Calibri"/>
              </a:rPr>
              <a:t>s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th</a:t>
            </a:r>
            <a:r>
              <a:rPr sz="2300" spc="-45" dirty="0">
                <a:latin typeface="Calibri"/>
                <a:cs typeface="Calibri"/>
              </a:rPr>
              <a:t>r</a:t>
            </a:r>
            <a:r>
              <a:rPr sz="2300" spc="-20" dirty="0">
                <a:latin typeface="Calibri"/>
                <a:cs typeface="Calibri"/>
              </a:rPr>
              <a:t>ough.</a:t>
            </a:r>
            <a:endParaRPr sz="23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6235" algn="l"/>
              </a:tabLst>
            </a:pPr>
            <a:r>
              <a:rPr sz="2300" spc="-10" dirty="0">
                <a:latin typeface="Calibri"/>
                <a:cs typeface="Calibri"/>
              </a:rPr>
              <a:t>Usually </a:t>
            </a:r>
            <a:r>
              <a:rPr sz="2300" spc="-30" dirty="0">
                <a:latin typeface="Calibri"/>
                <a:cs typeface="Calibri"/>
              </a:rPr>
              <a:t>c</a:t>
            </a:r>
            <a:r>
              <a:rPr sz="2300" spc="-20" dirty="0">
                <a:latin typeface="Calibri"/>
                <a:cs typeface="Calibri"/>
              </a:rPr>
              <a:t>a</a:t>
            </a:r>
            <a:r>
              <a:rPr sz="2300" spc="-15" dirty="0">
                <a:latin typeface="Calibri"/>
                <a:cs typeface="Calibri"/>
              </a:rPr>
              <a:t>n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b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adju</a:t>
            </a:r>
            <a:r>
              <a:rPr sz="2300" spc="-40" dirty="0">
                <a:latin typeface="Calibri"/>
                <a:cs typeface="Calibri"/>
              </a:rPr>
              <a:t>st</a:t>
            </a:r>
            <a:r>
              <a:rPr sz="2300" spc="-15" dirty="0">
                <a:latin typeface="Calibri"/>
                <a:cs typeface="Calibri"/>
              </a:rPr>
              <a:t>ed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b</a:t>
            </a:r>
            <a:r>
              <a:rPr sz="2300" spc="-15" dirty="0">
                <a:latin typeface="Calibri"/>
                <a:cs typeface="Calibri"/>
              </a:rPr>
              <a:t>y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the ope</a:t>
            </a:r>
            <a:r>
              <a:rPr sz="2300" spc="-55" dirty="0">
                <a:latin typeface="Calibri"/>
                <a:cs typeface="Calibri"/>
              </a:rPr>
              <a:t>r</a:t>
            </a:r>
            <a:r>
              <a:rPr sz="2300" spc="-45" dirty="0">
                <a:latin typeface="Calibri"/>
                <a:cs typeface="Calibri"/>
              </a:rPr>
              <a:t>a</a:t>
            </a:r>
            <a:r>
              <a:rPr sz="2300" spc="-40" dirty="0">
                <a:latin typeface="Calibri"/>
                <a:cs typeface="Calibri"/>
              </a:rPr>
              <a:t>t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240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355600" marR="136525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6235" algn="l"/>
              </a:tabLst>
            </a:pPr>
            <a:r>
              <a:rPr sz="2300" spc="-10" dirty="0">
                <a:latin typeface="Calibri"/>
                <a:cs typeface="Calibri"/>
              </a:rPr>
              <a:t>Also </a:t>
            </a:r>
            <a:r>
              <a:rPr sz="2300" spc="-15" dirty="0">
                <a:latin typeface="Calibri"/>
                <a:cs typeface="Calibri"/>
              </a:rPr>
              <a:t>hel</a:t>
            </a:r>
            <a:r>
              <a:rPr sz="2300" spc="-30" dirty="0">
                <a:latin typeface="Calibri"/>
                <a:cs typeface="Calibri"/>
              </a:rPr>
              <a:t>p</a:t>
            </a:r>
            <a:r>
              <a:rPr sz="2300" spc="-10" dirty="0">
                <a:latin typeface="Calibri"/>
                <a:cs typeface="Calibri"/>
              </a:rPr>
              <a:t>s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t</a:t>
            </a:r>
            <a:r>
              <a:rPr sz="2300" spc="-15" dirty="0">
                <a:latin typeface="Calibri"/>
                <a:cs typeface="Calibri"/>
              </a:rPr>
              <a:t>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ge</a:t>
            </a:r>
            <a:r>
              <a:rPr sz="2300" spc="-10" dirty="0">
                <a:latin typeface="Calibri"/>
                <a:cs typeface="Calibri"/>
              </a:rPr>
              <a:t>t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the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elect</a:t>
            </a:r>
            <a:r>
              <a:rPr sz="2300" spc="-50" dirty="0">
                <a:latin typeface="Calibri"/>
                <a:cs typeface="Calibri"/>
              </a:rPr>
              <a:t>r</a:t>
            </a:r>
            <a:r>
              <a:rPr sz="2300" spc="-20" dirty="0">
                <a:latin typeface="Calibri"/>
                <a:cs typeface="Calibri"/>
              </a:rPr>
              <a:t>on</a:t>
            </a:r>
            <a:r>
              <a:rPr sz="2300" spc="-15" dirty="0">
                <a:latin typeface="Calibri"/>
                <a:cs typeface="Calibri"/>
              </a:rPr>
              <a:t> bea</a:t>
            </a:r>
            <a:r>
              <a:rPr sz="2300" spc="-20" dirty="0">
                <a:latin typeface="Calibri"/>
                <a:cs typeface="Calibri"/>
              </a:rPr>
              <a:t>m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dow</a:t>
            </a:r>
            <a:r>
              <a:rPr sz="2300" spc="-15" dirty="0">
                <a:latin typeface="Calibri"/>
                <a:cs typeface="Calibri"/>
              </a:rPr>
              <a:t>n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t</a:t>
            </a:r>
            <a:r>
              <a:rPr sz="2300" spc="-15" dirty="0">
                <a:latin typeface="Calibri"/>
                <a:cs typeface="Calibri"/>
              </a:rPr>
              <a:t>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it</a:t>
            </a:r>
            <a:r>
              <a:rPr sz="2300" spc="-10" dirty="0">
                <a:latin typeface="Calibri"/>
                <a:cs typeface="Calibri"/>
              </a:rPr>
              <a:t>s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final </a:t>
            </a:r>
            <a:r>
              <a:rPr sz="2300" spc="-20" dirty="0">
                <a:latin typeface="Calibri"/>
                <a:cs typeface="Calibri"/>
              </a:rPr>
              <a:t>diame</a:t>
            </a:r>
            <a:r>
              <a:rPr sz="2300" spc="-35" dirty="0">
                <a:latin typeface="Calibri"/>
                <a:cs typeface="Calibri"/>
              </a:rPr>
              <a:t>t</a:t>
            </a:r>
            <a:r>
              <a:rPr sz="2300" spc="-20" dirty="0">
                <a:latin typeface="Calibri"/>
                <a:cs typeface="Calibri"/>
              </a:rPr>
              <a:t>e</a:t>
            </a:r>
            <a:r>
              <a:rPr sz="2300" spc="-10" dirty="0">
                <a:latin typeface="Calibri"/>
                <a:cs typeface="Calibri"/>
              </a:rPr>
              <a:t>r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an</a:t>
            </a:r>
            <a:r>
              <a:rPr sz="2300" spc="-15" dirty="0">
                <a:latin typeface="Calibri"/>
                <a:cs typeface="Calibri"/>
              </a:rPr>
              <a:t>d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uni</a:t>
            </a:r>
            <a:r>
              <a:rPr sz="2300" spc="-50" dirty="0">
                <a:latin typeface="Calibri"/>
                <a:cs typeface="Calibri"/>
              </a:rPr>
              <a:t>f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10" dirty="0">
                <a:latin typeface="Calibri"/>
                <a:cs typeface="Calibri"/>
              </a:rPr>
              <a:t>rmit</a:t>
            </a:r>
            <a:r>
              <a:rPr sz="2300" spc="-170" dirty="0">
                <a:latin typeface="Calibri"/>
                <a:cs typeface="Calibri"/>
              </a:rPr>
              <a:t>y</a:t>
            </a:r>
            <a:r>
              <a:rPr sz="2300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940" y="7122421"/>
            <a:ext cx="426148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Public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Domain: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Image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</a:t>
            </a:r>
            <a:r>
              <a:rPr sz="1000" spc="-10" dirty="0">
                <a:latin typeface="Arial"/>
                <a:cs typeface="Arial"/>
              </a:rPr>
              <a:t>ne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ate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Joyce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(CNEU)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free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9</a:t>
            </a:r>
            <a:r>
              <a:rPr sz="100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972945">
              <a:lnSpc>
                <a:spcPct val="100000"/>
              </a:lnSpc>
            </a:pPr>
            <a:r>
              <a:rPr spc="-30" dirty="0"/>
              <a:t>S</a:t>
            </a:r>
            <a:r>
              <a:rPr spc="-55" dirty="0"/>
              <a:t>c</a:t>
            </a:r>
            <a:r>
              <a:rPr spc="-5" dirty="0"/>
              <a:t>annin</a:t>
            </a:r>
            <a:r>
              <a:rPr dirty="0"/>
              <a:t>g</a:t>
            </a:r>
            <a:r>
              <a:rPr spc="30" dirty="0"/>
              <a:t> </a:t>
            </a:r>
            <a:r>
              <a:rPr spc="-5" dirty="0"/>
              <a:t>Coils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1905000"/>
            <a:ext cx="41910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8910" y="2051290"/>
            <a:ext cx="3870325" cy="3493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300" spc="-15" dirty="0">
                <a:latin typeface="Calibri"/>
                <a:cs typeface="Calibri"/>
              </a:rPr>
              <a:t>2 </a:t>
            </a:r>
            <a:r>
              <a:rPr sz="2300" spc="-20" dirty="0">
                <a:latin typeface="Calibri"/>
                <a:cs typeface="Calibri"/>
              </a:rPr>
              <a:t>sepa</a:t>
            </a:r>
            <a:r>
              <a:rPr sz="2300" spc="-55" dirty="0">
                <a:latin typeface="Calibri"/>
                <a:cs typeface="Calibri"/>
              </a:rPr>
              <a:t>r</a:t>
            </a:r>
            <a:r>
              <a:rPr sz="2300" spc="-45" dirty="0">
                <a:latin typeface="Calibri"/>
                <a:cs typeface="Calibri"/>
              </a:rPr>
              <a:t>a</a:t>
            </a:r>
            <a:r>
              <a:rPr sz="2300" spc="-40" dirty="0">
                <a:latin typeface="Calibri"/>
                <a:cs typeface="Calibri"/>
              </a:rPr>
              <a:t>t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</a:t>
            </a:r>
            <a:r>
              <a:rPr sz="2300" spc="-30" dirty="0">
                <a:latin typeface="Calibri"/>
                <a:cs typeface="Calibri"/>
              </a:rPr>
              <a:t>c</a:t>
            </a:r>
            <a:r>
              <a:rPr sz="2300" spc="-20" dirty="0">
                <a:latin typeface="Calibri"/>
                <a:cs typeface="Calibri"/>
              </a:rPr>
              <a:t>annin</a:t>
            </a:r>
            <a:r>
              <a:rPr sz="2300" spc="-15" dirty="0">
                <a:latin typeface="Calibri"/>
                <a:cs typeface="Calibri"/>
              </a:rPr>
              <a:t>g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c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5" dirty="0">
                <a:latin typeface="Calibri"/>
                <a:cs typeface="Calibri"/>
              </a:rPr>
              <a:t>ils.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sz="2300" spc="-15" dirty="0">
                <a:latin typeface="Calibri"/>
                <a:cs typeface="Calibri"/>
              </a:rPr>
              <a:t>Fi</a:t>
            </a:r>
            <a:r>
              <a:rPr sz="2300" spc="-50" dirty="0">
                <a:latin typeface="Calibri"/>
                <a:cs typeface="Calibri"/>
              </a:rPr>
              <a:t>r</a:t>
            </a:r>
            <a:r>
              <a:rPr sz="2300" spc="-35" dirty="0">
                <a:latin typeface="Calibri"/>
                <a:cs typeface="Calibri"/>
              </a:rPr>
              <a:t>s</a:t>
            </a:r>
            <a:r>
              <a:rPr sz="2300" spc="-10" dirty="0">
                <a:latin typeface="Calibri"/>
                <a:cs typeface="Calibri"/>
              </a:rPr>
              <a:t>t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</a:t>
            </a:r>
            <a:r>
              <a:rPr sz="2300" spc="-30" dirty="0">
                <a:latin typeface="Calibri"/>
                <a:cs typeface="Calibri"/>
              </a:rPr>
              <a:t>c</a:t>
            </a:r>
            <a:r>
              <a:rPr sz="2300" spc="-20" dirty="0">
                <a:latin typeface="Calibri"/>
                <a:cs typeface="Calibri"/>
              </a:rPr>
              <a:t>annin</a:t>
            </a:r>
            <a:r>
              <a:rPr sz="2300" spc="-15" dirty="0">
                <a:latin typeface="Calibri"/>
                <a:cs typeface="Calibri"/>
              </a:rPr>
              <a:t>g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c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5" dirty="0">
                <a:latin typeface="Calibri"/>
                <a:cs typeface="Calibri"/>
              </a:rPr>
              <a:t>i</a:t>
            </a:r>
            <a:r>
              <a:rPr sz="2300" dirty="0">
                <a:latin typeface="Calibri"/>
                <a:cs typeface="Calibri"/>
              </a:rPr>
              <a:t>l</a:t>
            </a:r>
            <a:endParaRPr sz="2300">
              <a:latin typeface="Calibri"/>
              <a:cs typeface="Calibri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495"/>
              </a:spcBef>
              <a:buFont typeface="Arial"/>
              <a:buChar char="–"/>
              <a:tabLst>
                <a:tab pos="756285" algn="l"/>
              </a:tabLst>
            </a:pPr>
            <a:r>
              <a:rPr sz="2000" spc="-15" dirty="0">
                <a:latin typeface="Calibri"/>
                <a:cs typeface="Calibri"/>
              </a:rPr>
              <a:t>D</a:t>
            </a:r>
            <a:r>
              <a:rPr sz="2000" spc="-3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flects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beam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back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5" dirty="0">
                <a:latin typeface="Calibri"/>
                <a:cs typeface="Calibri"/>
              </a:rPr>
              <a:t>f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rth</a:t>
            </a:r>
            <a:r>
              <a:rPr sz="2000" spc="-5" dirty="0">
                <a:latin typeface="Calibri"/>
                <a:cs typeface="Calibri"/>
              </a:rPr>
              <a:t> 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MS PGothic"/>
                <a:cs typeface="MS PGothic"/>
              </a:rPr>
              <a:t>“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15" dirty="0">
                <a:latin typeface="Calibri"/>
                <a:cs typeface="Calibri"/>
              </a:rPr>
              <a:t>annin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10" dirty="0">
                <a:latin typeface="MS PGothic"/>
                <a:cs typeface="MS PGothic"/>
              </a:rPr>
              <a:t>”</a:t>
            </a:r>
            <a:r>
              <a:rPr sz="2000" spc="-145" dirty="0">
                <a:latin typeface="MS PGothic"/>
                <a:cs typeface="MS PGothic"/>
              </a:rPr>
              <a:t> </a:t>
            </a:r>
            <a:r>
              <a:rPr sz="2000" spc="-55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ov</a:t>
            </a:r>
            <a:r>
              <a:rPr sz="2000" spc="-10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sample.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6235" algn="l"/>
              </a:tabLst>
            </a:pPr>
            <a:r>
              <a:rPr sz="2300" spc="-20" dirty="0">
                <a:latin typeface="Calibri"/>
                <a:cs typeface="Calibri"/>
              </a:rPr>
              <a:t>Se</a:t>
            </a:r>
            <a:r>
              <a:rPr sz="2300" spc="-30" dirty="0">
                <a:latin typeface="Calibri"/>
                <a:cs typeface="Calibri"/>
              </a:rPr>
              <a:t>c</a:t>
            </a:r>
            <a:r>
              <a:rPr sz="2300" spc="-20" dirty="0">
                <a:latin typeface="Calibri"/>
                <a:cs typeface="Calibri"/>
              </a:rPr>
              <a:t>on</a:t>
            </a:r>
            <a:r>
              <a:rPr sz="2300" spc="-15" dirty="0">
                <a:latin typeface="Calibri"/>
                <a:cs typeface="Calibri"/>
              </a:rPr>
              <a:t>d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</a:t>
            </a:r>
            <a:r>
              <a:rPr sz="2300" spc="-30" dirty="0">
                <a:latin typeface="Calibri"/>
                <a:cs typeface="Calibri"/>
              </a:rPr>
              <a:t>c</a:t>
            </a:r>
            <a:r>
              <a:rPr sz="2300" spc="-20" dirty="0">
                <a:latin typeface="Calibri"/>
                <a:cs typeface="Calibri"/>
              </a:rPr>
              <a:t>annin</a:t>
            </a:r>
            <a:r>
              <a:rPr sz="2300" spc="-15" dirty="0">
                <a:latin typeface="Calibri"/>
                <a:cs typeface="Calibri"/>
              </a:rPr>
              <a:t>g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c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5" dirty="0">
                <a:latin typeface="Calibri"/>
                <a:cs typeface="Calibri"/>
              </a:rPr>
              <a:t>i</a:t>
            </a:r>
            <a:r>
              <a:rPr sz="2300" dirty="0">
                <a:latin typeface="Calibri"/>
                <a:cs typeface="Calibri"/>
              </a:rPr>
              <a:t>l</a:t>
            </a:r>
            <a:endParaRPr sz="23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495"/>
              </a:spcBef>
              <a:buFont typeface="Arial"/>
              <a:buChar char="–"/>
              <a:tabLst>
                <a:tab pos="756285" algn="l"/>
              </a:tabLst>
            </a:pP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e</a:t>
            </a:r>
            <a:r>
              <a:rPr sz="2000" spc="-6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er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u="heavy" spc="-40" dirty="0">
                <a:latin typeface="Calibri"/>
                <a:cs typeface="Calibri"/>
              </a:rPr>
              <a:t>s</a:t>
            </a:r>
            <a:r>
              <a:rPr sz="2000" u="heavy" spc="-10" dirty="0">
                <a:latin typeface="Calibri"/>
                <a:cs typeface="Calibri"/>
              </a:rPr>
              <a:t>t</a:t>
            </a:r>
            <a:r>
              <a:rPr sz="2000" u="heavy" spc="-15" dirty="0">
                <a:latin typeface="Calibri"/>
                <a:cs typeface="Calibri"/>
              </a:rPr>
              <a:t>igm</a:t>
            </a:r>
            <a:r>
              <a:rPr sz="2000" u="heavy" spc="-25" dirty="0">
                <a:latin typeface="Calibri"/>
                <a:cs typeface="Calibri"/>
              </a:rPr>
              <a:t>a</a:t>
            </a:r>
            <a:r>
              <a:rPr sz="2000" u="heavy" spc="-30" dirty="0">
                <a:latin typeface="Calibri"/>
                <a:cs typeface="Calibri"/>
              </a:rPr>
              <a:t>t</a:t>
            </a:r>
            <a:r>
              <a:rPr sz="2000" u="heavy" spc="-15" dirty="0">
                <a:latin typeface="Calibri"/>
                <a:cs typeface="Calibri"/>
              </a:rPr>
              <a:t>o</a:t>
            </a:r>
            <a:r>
              <a:rPr sz="2000" u="heavy" spc="-10" dirty="0">
                <a:latin typeface="Calibri"/>
                <a:cs typeface="Calibri"/>
              </a:rPr>
              <a:t>r</a:t>
            </a:r>
            <a:r>
              <a:rPr sz="2000" u="heavy" spc="-40" dirty="0">
                <a:latin typeface="Times New Roman"/>
                <a:cs typeface="Times New Roman"/>
              </a:rPr>
              <a:t> </a:t>
            </a:r>
            <a:r>
              <a:rPr sz="2000" u="heavy" spc="-30" dirty="0">
                <a:latin typeface="Calibri"/>
                <a:cs typeface="Calibri"/>
              </a:rPr>
              <a:t>c</a:t>
            </a:r>
            <a:r>
              <a:rPr sz="2000" u="heavy" spc="-15" dirty="0">
                <a:latin typeface="Calibri"/>
                <a:cs typeface="Calibri"/>
              </a:rPr>
              <a:t>o</a:t>
            </a:r>
            <a:r>
              <a:rPr sz="2000" u="heavy" spc="-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l.</a:t>
            </a:r>
            <a:endParaRPr sz="2000">
              <a:latin typeface="Calibri"/>
              <a:cs typeface="Calibri"/>
            </a:endParaRPr>
          </a:p>
          <a:p>
            <a:pPr marL="755015" marR="238125" lvl="1" indent="-285115" algn="just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</a:tabLst>
            </a:pPr>
            <a:r>
              <a:rPr sz="2000" spc="-10" dirty="0">
                <a:latin typeface="Calibri"/>
                <a:cs typeface="Calibri"/>
              </a:rPr>
              <a:t>Cor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ects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oblem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</a:t>
            </a:r>
            <a:r>
              <a:rPr sz="2000" spc="-4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</a:t>
            </a:r>
            <a:r>
              <a:rPr sz="2000" spc="-45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been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sed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y 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XY d</a:t>
            </a:r>
            <a:r>
              <a:rPr sz="2000" spc="-3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flection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 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beam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940" y="7122421"/>
            <a:ext cx="426148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Public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Domain: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Image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</a:t>
            </a:r>
            <a:r>
              <a:rPr sz="1000" spc="-10" dirty="0">
                <a:latin typeface="Arial"/>
                <a:cs typeface="Arial"/>
              </a:rPr>
              <a:t>ne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ate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Joyce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(CNEU)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free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9</a:t>
            </a:r>
            <a:r>
              <a:rPr sz="100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933575">
              <a:lnSpc>
                <a:spcPct val="100000"/>
              </a:lnSpc>
            </a:pPr>
            <a:r>
              <a:rPr spc="-25" dirty="0"/>
              <a:t>Objecti</a:t>
            </a:r>
            <a:r>
              <a:rPr spc="-60" dirty="0"/>
              <a:t>v</a:t>
            </a:r>
            <a:r>
              <a:rPr spc="-25" dirty="0"/>
              <a:t>e</a:t>
            </a:r>
            <a:r>
              <a:rPr spc="15" dirty="0"/>
              <a:t> </a:t>
            </a:r>
            <a:r>
              <a:rPr spc="-30" dirty="0"/>
              <a:t>Lens</a:t>
            </a:r>
          </a:p>
        </p:txBody>
      </p:sp>
      <p:sp>
        <p:nvSpPr>
          <p:cNvPr id="3" name="object 3"/>
          <p:cNvSpPr/>
          <p:nvPr/>
        </p:nvSpPr>
        <p:spPr>
          <a:xfrm>
            <a:off x="5105400" y="1981200"/>
            <a:ext cx="4190999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0467" y="2419336"/>
            <a:ext cx="3926204" cy="3630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0066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spc="-10" dirty="0">
                <a:latin typeface="Calibri"/>
                <a:cs typeface="Calibri"/>
              </a:rPr>
              <a:t>Close</a:t>
            </a:r>
            <a:r>
              <a:rPr sz="2300" spc="-35" dirty="0">
                <a:latin typeface="Calibri"/>
                <a:cs typeface="Calibri"/>
              </a:rPr>
              <a:t>s</a:t>
            </a:r>
            <a:r>
              <a:rPr sz="2300" spc="-10" dirty="0">
                <a:latin typeface="Calibri"/>
                <a:cs typeface="Calibri"/>
              </a:rPr>
              <a:t>t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par</a:t>
            </a:r>
            <a:r>
              <a:rPr sz="2300" spc="-10" dirty="0">
                <a:latin typeface="Calibri"/>
                <a:cs typeface="Calibri"/>
              </a:rPr>
              <a:t>t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10" dirty="0">
                <a:latin typeface="Calibri"/>
                <a:cs typeface="Calibri"/>
              </a:rPr>
              <a:t>f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the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F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-20" dirty="0">
                <a:latin typeface="Calibri"/>
                <a:cs typeface="Calibri"/>
              </a:rPr>
              <a:t>SEM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to </a:t>
            </a:r>
            <a:r>
              <a:rPr sz="2300" spc="-15" dirty="0">
                <a:latin typeface="Calibri"/>
                <a:cs typeface="Calibri"/>
              </a:rPr>
              <a:t>the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sample.</a:t>
            </a:r>
            <a:endParaRPr sz="2300">
              <a:latin typeface="Calibri"/>
              <a:cs typeface="Calibri"/>
            </a:endParaRPr>
          </a:p>
          <a:p>
            <a:pPr marL="355600" marR="217804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6235" algn="l"/>
              </a:tabLst>
            </a:pPr>
            <a:r>
              <a:rPr sz="2300" spc="-35" dirty="0">
                <a:latin typeface="Calibri"/>
                <a:cs typeface="Calibri"/>
              </a:rPr>
              <a:t>F</a:t>
            </a:r>
            <a:r>
              <a:rPr sz="2300" spc="-20" dirty="0">
                <a:latin typeface="Calibri"/>
                <a:cs typeface="Calibri"/>
              </a:rPr>
              <a:t>ocuse</a:t>
            </a:r>
            <a:r>
              <a:rPr sz="2300" spc="-10" dirty="0">
                <a:latin typeface="Calibri"/>
                <a:cs typeface="Calibri"/>
              </a:rPr>
              <a:t>s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the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fina</a:t>
            </a:r>
            <a:r>
              <a:rPr sz="2300" dirty="0">
                <a:latin typeface="Calibri"/>
                <a:cs typeface="Calibri"/>
              </a:rPr>
              <a:t>l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beam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45" dirty="0">
                <a:latin typeface="Calibri"/>
                <a:cs typeface="Calibri"/>
              </a:rPr>
              <a:t>n</a:t>
            </a:r>
            <a:r>
              <a:rPr sz="2300" spc="-40" dirty="0">
                <a:latin typeface="Calibri"/>
                <a:cs typeface="Calibri"/>
              </a:rPr>
              <a:t>t</a:t>
            </a:r>
            <a:r>
              <a:rPr sz="2300" spc="-15" dirty="0">
                <a:latin typeface="Calibri"/>
                <a:cs typeface="Calibri"/>
              </a:rPr>
              <a:t>o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the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sample.</a:t>
            </a:r>
            <a:endParaRPr sz="23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6235" algn="l"/>
                <a:tab pos="3190240" algn="l"/>
              </a:tabLst>
            </a:pPr>
            <a:r>
              <a:rPr sz="2300" spc="-15" dirty="0">
                <a:latin typeface="Calibri"/>
                <a:cs typeface="Calibri"/>
              </a:rPr>
              <a:t>Di</a:t>
            </a:r>
            <a:r>
              <a:rPr sz="2300" spc="-35" dirty="0">
                <a:latin typeface="Calibri"/>
                <a:cs typeface="Calibri"/>
              </a:rPr>
              <a:t>s</a:t>
            </a:r>
            <a:r>
              <a:rPr sz="2300" spc="-45" dirty="0">
                <a:latin typeface="Calibri"/>
                <a:cs typeface="Calibri"/>
              </a:rPr>
              <a:t>t</a:t>
            </a:r>
            <a:r>
              <a:rPr sz="2300" spc="-20" dirty="0">
                <a:latin typeface="Calibri"/>
                <a:cs typeface="Calibri"/>
              </a:rPr>
              <a:t>anc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bet</a:t>
            </a:r>
            <a:r>
              <a:rPr sz="2300" spc="-35" dirty="0">
                <a:latin typeface="Calibri"/>
                <a:cs typeface="Calibri"/>
              </a:rPr>
              <a:t>w</a:t>
            </a:r>
            <a:r>
              <a:rPr sz="2300" spc="-15" dirty="0">
                <a:latin typeface="Calibri"/>
                <a:cs typeface="Calibri"/>
              </a:rPr>
              <a:t>een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len</a:t>
            </a:r>
            <a:r>
              <a:rPr sz="2300" spc="-10" dirty="0">
                <a:latin typeface="Calibri"/>
                <a:cs typeface="Calibri"/>
              </a:rPr>
              <a:t>s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and sampl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(</a:t>
            </a:r>
            <a:r>
              <a:rPr sz="2300" spc="-45" dirty="0">
                <a:latin typeface="Calibri"/>
                <a:cs typeface="Calibri"/>
              </a:rPr>
              <a:t>w</a:t>
            </a:r>
            <a:r>
              <a:rPr sz="2300" spc="-15" dirty="0">
                <a:latin typeface="Calibri"/>
                <a:cs typeface="Calibri"/>
              </a:rPr>
              <a:t>orking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di</a:t>
            </a:r>
            <a:r>
              <a:rPr sz="2300" spc="-35" dirty="0">
                <a:latin typeface="Calibri"/>
                <a:cs typeface="Calibri"/>
              </a:rPr>
              <a:t>s</a:t>
            </a:r>
            <a:r>
              <a:rPr sz="2300" spc="-45" dirty="0">
                <a:latin typeface="Calibri"/>
                <a:cs typeface="Calibri"/>
              </a:rPr>
              <a:t>t</a:t>
            </a:r>
            <a:r>
              <a:rPr sz="2300" spc="-20" dirty="0">
                <a:latin typeface="Calibri"/>
                <a:cs typeface="Calibri"/>
              </a:rPr>
              <a:t>ance)</a:t>
            </a:r>
            <a:r>
              <a:rPr sz="2300" spc="-15" dirty="0">
                <a:latin typeface="Calibri"/>
                <a:cs typeface="Calibri"/>
              </a:rPr>
              <a:t> de</a:t>
            </a:r>
            <a:r>
              <a:rPr sz="2300" spc="-35" dirty="0">
                <a:latin typeface="Calibri"/>
                <a:cs typeface="Calibri"/>
              </a:rPr>
              <a:t>t</a:t>
            </a:r>
            <a:r>
              <a:rPr sz="2300" spc="-15" dirty="0">
                <a:latin typeface="Calibri"/>
                <a:cs typeface="Calibri"/>
              </a:rPr>
              <a:t>ermines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spc="-15" dirty="0">
                <a:latin typeface="Calibri"/>
                <a:cs typeface="Calibri"/>
              </a:rPr>
              <a:t>es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5" dirty="0">
                <a:latin typeface="Calibri"/>
                <a:cs typeface="Calibri"/>
              </a:rPr>
              <a:t>l</a:t>
            </a:r>
            <a:r>
              <a:rPr sz="2300" spc="-20" dirty="0">
                <a:latin typeface="Calibri"/>
                <a:cs typeface="Calibri"/>
              </a:rPr>
              <a:t>u</a:t>
            </a:r>
            <a:r>
              <a:rPr sz="2300" spc="-15" dirty="0">
                <a:latin typeface="Calibri"/>
                <a:cs typeface="Calibri"/>
              </a:rPr>
              <a:t>t</a:t>
            </a:r>
            <a:r>
              <a:rPr sz="2300" spc="-5" dirty="0">
                <a:latin typeface="Calibri"/>
                <a:cs typeface="Calibri"/>
              </a:rPr>
              <a:t>i</a:t>
            </a:r>
            <a:r>
              <a:rPr sz="2300" spc="-20" dirty="0">
                <a:latin typeface="Calibri"/>
                <a:cs typeface="Calibri"/>
              </a:rPr>
              <a:t>on</a:t>
            </a:r>
            <a:r>
              <a:rPr sz="2300" dirty="0">
                <a:latin typeface="Calibri"/>
                <a:cs typeface="Calibri"/>
              </a:rPr>
              <a:t>.	</a:t>
            </a:r>
            <a:r>
              <a:rPr sz="2300" spc="-15" dirty="0">
                <a:latin typeface="Calibri"/>
                <a:cs typeface="Calibri"/>
              </a:rPr>
              <a:t>Short </a:t>
            </a:r>
            <a:r>
              <a:rPr sz="2300" spc="-45" dirty="0">
                <a:latin typeface="Calibri"/>
                <a:cs typeface="Calibri"/>
              </a:rPr>
              <a:t>w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10" dirty="0">
                <a:latin typeface="Calibri"/>
                <a:cs typeface="Calibri"/>
              </a:rPr>
              <a:t>rk</a:t>
            </a:r>
            <a:r>
              <a:rPr sz="2300" spc="-5" dirty="0">
                <a:latin typeface="Calibri"/>
                <a:cs typeface="Calibri"/>
              </a:rPr>
              <a:t>i</a:t>
            </a:r>
            <a:r>
              <a:rPr sz="2300" spc="-20" dirty="0">
                <a:latin typeface="Calibri"/>
                <a:cs typeface="Calibri"/>
              </a:rPr>
              <a:t>n</a:t>
            </a:r>
            <a:r>
              <a:rPr sz="2300" spc="-15" dirty="0">
                <a:latin typeface="Calibri"/>
                <a:cs typeface="Calibri"/>
              </a:rPr>
              <a:t>g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di</a:t>
            </a:r>
            <a:r>
              <a:rPr sz="2300" spc="-35" dirty="0">
                <a:latin typeface="Calibri"/>
                <a:cs typeface="Calibri"/>
              </a:rPr>
              <a:t>s</a:t>
            </a:r>
            <a:r>
              <a:rPr sz="2300" spc="-45" dirty="0">
                <a:latin typeface="Calibri"/>
                <a:cs typeface="Calibri"/>
              </a:rPr>
              <a:t>t</a:t>
            </a:r>
            <a:r>
              <a:rPr sz="2300" spc="-20" dirty="0">
                <a:latin typeface="Calibri"/>
                <a:cs typeface="Calibri"/>
              </a:rPr>
              <a:t>anc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yields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be</a:t>
            </a:r>
            <a:r>
              <a:rPr sz="2300" spc="-40" dirty="0">
                <a:latin typeface="Calibri"/>
                <a:cs typeface="Calibri"/>
              </a:rPr>
              <a:t>tt</a:t>
            </a:r>
            <a:r>
              <a:rPr sz="2300" spc="-15" dirty="0">
                <a:latin typeface="Calibri"/>
                <a:cs typeface="Calibri"/>
              </a:rPr>
              <a:t>er 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spc="-15" dirty="0">
                <a:latin typeface="Calibri"/>
                <a:cs typeface="Calibri"/>
              </a:rPr>
              <a:t>es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5" dirty="0">
                <a:latin typeface="Calibri"/>
                <a:cs typeface="Calibri"/>
              </a:rPr>
              <a:t>l</a:t>
            </a:r>
            <a:r>
              <a:rPr sz="2300" spc="-20" dirty="0">
                <a:latin typeface="Calibri"/>
                <a:cs typeface="Calibri"/>
              </a:rPr>
              <a:t>u</a:t>
            </a:r>
            <a:r>
              <a:rPr sz="2300" spc="-15" dirty="0">
                <a:latin typeface="Calibri"/>
                <a:cs typeface="Calibri"/>
              </a:rPr>
              <a:t>t</a:t>
            </a:r>
            <a:r>
              <a:rPr sz="2300" spc="-5" dirty="0">
                <a:latin typeface="Calibri"/>
                <a:cs typeface="Calibri"/>
              </a:rPr>
              <a:t>i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15" dirty="0">
                <a:latin typeface="Calibri"/>
                <a:cs typeface="Calibri"/>
              </a:rPr>
              <a:t>n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an</a:t>
            </a:r>
            <a:r>
              <a:rPr sz="2300" spc="-15" dirty="0">
                <a:latin typeface="Calibri"/>
                <a:cs typeface="Calibri"/>
              </a:rPr>
              <a:t>d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finer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beam diame</a:t>
            </a:r>
            <a:r>
              <a:rPr sz="2300" spc="-35" dirty="0">
                <a:latin typeface="Calibri"/>
                <a:cs typeface="Calibri"/>
              </a:rPr>
              <a:t>t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-245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940" y="7122421"/>
            <a:ext cx="426148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Public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Domain: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Image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</a:t>
            </a:r>
            <a:r>
              <a:rPr sz="1000" spc="-10" dirty="0">
                <a:latin typeface="Arial"/>
                <a:cs typeface="Arial"/>
              </a:rPr>
              <a:t>ne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ate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Joyce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(CNEU)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free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9</a:t>
            </a:r>
            <a:r>
              <a:rPr sz="100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82366" y="4584600"/>
            <a:ext cx="962660" cy="677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11858" y="5129784"/>
            <a:ext cx="881471" cy="912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473200">
              <a:lnSpc>
                <a:spcPct val="100000"/>
              </a:lnSpc>
            </a:pPr>
            <a:r>
              <a:rPr spc="-20" dirty="0"/>
              <a:t>Elect</a:t>
            </a:r>
            <a:r>
              <a:rPr spc="-85" dirty="0"/>
              <a:t>r</a:t>
            </a:r>
            <a:r>
              <a:rPr spc="-5" dirty="0"/>
              <a:t>o</a:t>
            </a:r>
            <a:r>
              <a:rPr dirty="0"/>
              <a:t>n</a:t>
            </a:r>
            <a:r>
              <a:rPr spc="15" dirty="0"/>
              <a:t> </a:t>
            </a:r>
            <a:r>
              <a:rPr spc="-35" dirty="0"/>
              <a:t>D</a:t>
            </a:r>
            <a:r>
              <a:rPr spc="-50" dirty="0"/>
              <a:t>e</a:t>
            </a:r>
            <a:r>
              <a:rPr spc="-65" dirty="0"/>
              <a:t>t</a:t>
            </a:r>
            <a:r>
              <a:rPr spc="-25" dirty="0"/>
              <a:t>e</a:t>
            </a:r>
            <a:r>
              <a:rPr dirty="0"/>
              <a:t>ction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1905000"/>
            <a:ext cx="41910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8940" y="2016238"/>
            <a:ext cx="3977640" cy="3413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300" spc="-20" dirty="0">
                <a:latin typeface="Calibri"/>
                <a:cs typeface="Calibri"/>
              </a:rPr>
              <a:t>Se</a:t>
            </a:r>
            <a:r>
              <a:rPr sz="2300" spc="-30" dirty="0">
                <a:latin typeface="Calibri"/>
                <a:cs typeface="Calibri"/>
              </a:rPr>
              <a:t>c</a:t>
            </a:r>
            <a:r>
              <a:rPr sz="2300" spc="-20" dirty="0">
                <a:latin typeface="Calibri"/>
                <a:cs typeface="Calibri"/>
              </a:rPr>
              <a:t>onda</a:t>
            </a:r>
            <a:r>
              <a:rPr sz="2300" spc="0" dirty="0">
                <a:latin typeface="Calibri"/>
                <a:cs typeface="Calibri"/>
              </a:rPr>
              <a:t>r</a:t>
            </a:r>
            <a:r>
              <a:rPr sz="2300" spc="-15" dirty="0">
                <a:latin typeface="Calibri"/>
                <a:cs typeface="Calibri"/>
              </a:rPr>
              <a:t>y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Elect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spc="-20" dirty="0">
                <a:latin typeface="Calibri"/>
                <a:cs typeface="Calibri"/>
              </a:rPr>
              <a:t>o</a:t>
            </a:r>
            <a:r>
              <a:rPr sz="2300" spc="-15" dirty="0">
                <a:latin typeface="Calibri"/>
                <a:cs typeface="Calibri"/>
              </a:rPr>
              <a:t>n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De</a:t>
            </a:r>
            <a:r>
              <a:rPr sz="2300" spc="-35" dirty="0">
                <a:latin typeface="Calibri"/>
                <a:cs typeface="Calibri"/>
              </a:rPr>
              <a:t>t</a:t>
            </a:r>
            <a:r>
              <a:rPr sz="2300" spc="-15" dirty="0">
                <a:latin typeface="Calibri"/>
                <a:cs typeface="Calibri"/>
              </a:rPr>
              <a:t>ec</a:t>
            </a:r>
            <a:r>
              <a:rPr sz="2300" spc="-40" dirty="0">
                <a:latin typeface="Calibri"/>
                <a:cs typeface="Calibri"/>
              </a:rPr>
              <a:t>t</a:t>
            </a:r>
            <a:r>
              <a:rPr sz="2300" spc="-15" dirty="0">
                <a:latin typeface="Calibri"/>
                <a:cs typeface="Calibri"/>
              </a:rPr>
              <a:t>or</a:t>
            </a:r>
            <a:endParaRPr sz="2300">
              <a:latin typeface="Calibri"/>
              <a:cs typeface="Calibri"/>
            </a:endParaRPr>
          </a:p>
          <a:p>
            <a:pPr marL="755015" marR="125730" lvl="1" indent="-285115">
              <a:lnSpc>
                <a:spcPts val="2160"/>
              </a:lnSpc>
              <a:spcBef>
                <a:spcPts val="530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10" dirty="0">
                <a:latin typeface="Calibri"/>
                <a:cs typeface="Calibri"/>
              </a:rPr>
              <a:t>Se</a:t>
            </a:r>
            <a:r>
              <a:rPr sz="2000" spc="-25" dirty="0">
                <a:latin typeface="Calibri"/>
                <a:cs typeface="Calibri"/>
              </a:rPr>
              <a:t>c</a:t>
            </a:r>
            <a:r>
              <a:rPr sz="2000" spc="-15" dirty="0">
                <a:latin typeface="Calibri"/>
                <a:cs typeface="Calibri"/>
              </a:rPr>
              <a:t>onda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elect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ons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ne</a:t>
            </a:r>
            <a:r>
              <a:rPr sz="2000" spc="-5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lly 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ovid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mo</a:t>
            </a:r>
            <a:r>
              <a:rPr sz="2000" spc="-4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 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ima</a:t>
            </a:r>
            <a:r>
              <a:rPr sz="2000" spc="-25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e.</a:t>
            </a:r>
            <a:endParaRPr sz="2000">
              <a:latin typeface="Calibri"/>
              <a:cs typeface="Calibri"/>
            </a:endParaRPr>
          </a:p>
          <a:p>
            <a:pPr marL="354965" marR="907415" indent="-342265">
              <a:lnSpc>
                <a:spcPts val="248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z="2300" spc="-20" dirty="0">
                <a:latin typeface="Calibri"/>
                <a:cs typeface="Calibri"/>
              </a:rPr>
              <a:t>Ba</a:t>
            </a:r>
            <a:r>
              <a:rPr sz="2300" spc="-10" dirty="0">
                <a:latin typeface="Calibri"/>
                <a:cs typeface="Calibri"/>
              </a:rPr>
              <a:t>c</a:t>
            </a:r>
            <a:r>
              <a:rPr sz="2300" spc="-40" dirty="0">
                <a:latin typeface="Calibri"/>
                <a:cs typeface="Calibri"/>
              </a:rPr>
              <a:t>k</a:t>
            </a:r>
            <a:r>
              <a:rPr sz="2300" spc="-10" dirty="0">
                <a:latin typeface="Calibri"/>
                <a:cs typeface="Calibri"/>
              </a:rPr>
              <a:t>s</a:t>
            </a:r>
            <a:r>
              <a:rPr sz="2300" spc="-30" dirty="0">
                <a:latin typeface="Calibri"/>
                <a:cs typeface="Calibri"/>
              </a:rPr>
              <a:t>c</a:t>
            </a:r>
            <a:r>
              <a:rPr sz="2300" spc="-40" dirty="0">
                <a:latin typeface="Calibri"/>
                <a:cs typeface="Calibri"/>
              </a:rPr>
              <a:t>att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spc="-10" dirty="0">
                <a:latin typeface="Calibri"/>
                <a:cs typeface="Calibri"/>
              </a:rPr>
              <a:t>e</a:t>
            </a:r>
            <a:r>
              <a:rPr sz="2300" spc="-15" dirty="0">
                <a:latin typeface="Calibri"/>
                <a:cs typeface="Calibri"/>
              </a:rPr>
              <a:t>d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Elect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spc="-20" dirty="0">
                <a:latin typeface="Calibri"/>
                <a:cs typeface="Calibri"/>
              </a:rPr>
              <a:t>on De</a:t>
            </a:r>
            <a:r>
              <a:rPr sz="2300" spc="-35" dirty="0">
                <a:latin typeface="Calibri"/>
                <a:cs typeface="Calibri"/>
              </a:rPr>
              <a:t>t</a:t>
            </a:r>
            <a:r>
              <a:rPr sz="2300" spc="-15" dirty="0">
                <a:latin typeface="Calibri"/>
                <a:cs typeface="Calibri"/>
              </a:rPr>
              <a:t>ec</a:t>
            </a:r>
            <a:r>
              <a:rPr sz="2300" spc="-40" dirty="0">
                <a:latin typeface="Calibri"/>
                <a:cs typeface="Calibri"/>
              </a:rPr>
              <a:t>t</a:t>
            </a:r>
            <a:r>
              <a:rPr sz="2300" spc="-15" dirty="0">
                <a:latin typeface="Calibri"/>
                <a:cs typeface="Calibri"/>
              </a:rPr>
              <a:t>or:</a:t>
            </a:r>
            <a:endParaRPr sz="2300">
              <a:latin typeface="Calibri"/>
              <a:cs typeface="Calibri"/>
            </a:endParaRPr>
          </a:p>
          <a:p>
            <a:pPr marL="755650" marR="32384" lvl="1" indent="-285750">
              <a:lnSpc>
                <a:spcPts val="2160"/>
              </a:lnSpc>
              <a:spcBef>
                <a:spcPts val="495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20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ac</a:t>
            </a:r>
            <a:r>
              <a:rPr sz="2000" spc="-30" dirty="0">
                <a:latin typeface="Calibri"/>
                <a:cs typeface="Calibri"/>
              </a:rPr>
              <a:t>k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tt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elect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ons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re</a:t>
            </a:r>
            <a:r>
              <a:rPr sz="2000" spc="-1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ect back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objecti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lens</a:t>
            </a:r>
            <a:endParaRPr sz="2000">
              <a:latin typeface="Calibri"/>
              <a:cs typeface="Calibri"/>
            </a:endParaRPr>
          </a:p>
          <a:p>
            <a:pPr marL="755015" marR="5080" lvl="1" indent="-285115">
              <a:lnSpc>
                <a:spcPts val="2160"/>
              </a:lnSpc>
              <a:spcBef>
                <a:spcPts val="480"/>
              </a:spcBef>
              <a:buFont typeface="Arial"/>
              <a:buChar char="–"/>
              <a:tabLst>
                <a:tab pos="755650" algn="l"/>
              </a:tabLst>
            </a:pPr>
            <a:r>
              <a:rPr sz="2000" spc="-15" dirty="0">
                <a:latin typeface="Calibri"/>
                <a:cs typeface="Calibri"/>
              </a:rPr>
              <a:t>Gi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opog</a:t>
            </a:r>
            <a:r>
              <a:rPr sz="2000" spc="-5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aphi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rm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ion</a:t>
            </a:r>
            <a:r>
              <a:rPr sz="2000" spc="-10" dirty="0">
                <a:latin typeface="Calibri"/>
                <a:cs typeface="Calibri"/>
              </a:rPr>
              <a:t> 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chemi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omposition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rm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940" y="7122421"/>
            <a:ext cx="426148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Public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Domain: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Image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</a:t>
            </a:r>
            <a:r>
              <a:rPr sz="1000" spc="-10" dirty="0">
                <a:latin typeface="Arial"/>
                <a:cs typeface="Arial"/>
              </a:rPr>
              <a:t>ne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ate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Joyce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(CNEU)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free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9</a:t>
            </a:r>
            <a:r>
              <a:rPr sz="100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spAutoFit/>
          </a:bodyPr>
          <a:lstStyle/>
          <a:p>
            <a:pPr marL="2746375">
              <a:lnSpc>
                <a:spcPct val="100000"/>
              </a:lnSpc>
            </a:pPr>
            <a:r>
              <a:rPr spc="-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251"/>
            <a:ext cx="7725409" cy="218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anning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Mic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os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Fiel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Emission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anning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Mic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os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22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3200" spc="-8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200" spc="-15" dirty="0">
                <a:solidFill>
                  <a:srgbClr val="0070C0"/>
                </a:solidFill>
                <a:latin typeface="Calibri"/>
                <a:cs typeface="Calibri"/>
              </a:rPr>
              <a:t>ansmission</a:t>
            </a:r>
            <a:r>
              <a:rPr sz="3200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Elect</a:t>
            </a:r>
            <a:r>
              <a:rPr sz="3200" spc="-6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3200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70C0"/>
                </a:solidFill>
                <a:latin typeface="Calibri"/>
                <a:cs typeface="Calibri"/>
              </a:rPr>
              <a:t>Mic</a:t>
            </a:r>
            <a:r>
              <a:rPr sz="3200" spc="-7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os</a:t>
            </a:r>
            <a:r>
              <a:rPr sz="3200" spc="-4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3200" spc="-15" dirty="0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Ene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gy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Dispe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si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Spect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os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00330">
              <a:lnSpc>
                <a:spcPct val="100000"/>
              </a:lnSpc>
            </a:pPr>
            <a:r>
              <a:rPr sz="4000" spc="-250" dirty="0"/>
              <a:t>T</a:t>
            </a:r>
            <a:r>
              <a:rPr sz="4000" spc="-95" dirty="0"/>
              <a:t>r</a:t>
            </a:r>
            <a:r>
              <a:rPr sz="4000" dirty="0"/>
              <a:t>ansmission</a:t>
            </a:r>
            <a:r>
              <a:rPr sz="4000" spc="-30" dirty="0"/>
              <a:t> </a:t>
            </a:r>
            <a:r>
              <a:rPr sz="4000" spc="-5" dirty="0"/>
              <a:t>Elect</a:t>
            </a:r>
            <a:r>
              <a:rPr sz="4000" spc="-60" dirty="0"/>
              <a:t>r</a:t>
            </a:r>
            <a:r>
              <a:rPr sz="4000" spc="-5" dirty="0"/>
              <a:t>o</a:t>
            </a:r>
            <a:r>
              <a:rPr sz="4000" dirty="0"/>
              <a:t>n</a:t>
            </a:r>
            <a:r>
              <a:rPr sz="4000" spc="-15" dirty="0"/>
              <a:t> </a:t>
            </a:r>
            <a:r>
              <a:rPr sz="4000" dirty="0"/>
              <a:t>Mic</a:t>
            </a:r>
            <a:r>
              <a:rPr sz="4000" spc="-65" dirty="0"/>
              <a:t>r</a:t>
            </a:r>
            <a:r>
              <a:rPr sz="4000" spc="-5" dirty="0"/>
              <a:t>os</a:t>
            </a:r>
            <a:r>
              <a:rPr sz="4000" spc="-35" dirty="0"/>
              <a:t>c</a:t>
            </a:r>
            <a:r>
              <a:rPr sz="4000" dirty="0"/>
              <a:t>o</a:t>
            </a:r>
            <a:r>
              <a:rPr sz="4000" spc="-25" dirty="0"/>
              <a:t>p</a:t>
            </a:r>
            <a:r>
              <a:rPr sz="4000" spc="-20" dirty="0"/>
              <a:t>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3139" y="2141551"/>
            <a:ext cx="7088505" cy="250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31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Simila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SEM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30" dirty="0">
                <a:latin typeface="Calibri"/>
                <a:cs typeface="Calibri"/>
              </a:rPr>
              <a:t>f</a:t>
            </a:r>
            <a:r>
              <a:rPr sz="3200" spc="-90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ering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 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 </a:t>
            </a:r>
            <a:r>
              <a:rPr sz="3200" spc="-25" dirty="0">
                <a:latin typeface="Calibri"/>
                <a:cs typeface="Calibri"/>
              </a:rPr>
              <a:t>bea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ansmi</a:t>
            </a:r>
            <a:r>
              <a:rPr sz="3200" spc="-65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oug</a:t>
            </a:r>
            <a:r>
              <a:rPr sz="3200" spc="-20" dirty="0">
                <a:latin typeface="Calibri"/>
                <a:cs typeface="Calibri"/>
              </a:rPr>
              <a:t>h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emely</a:t>
            </a:r>
            <a:r>
              <a:rPr sz="3200" spc="-5" dirty="0">
                <a:latin typeface="Calibri"/>
                <a:cs typeface="Calibri"/>
              </a:rPr>
              <a:t> thi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sample.</a:t>
            </a:r>
            <a:endParaRPr sz="3200">
              <a:latin typeface="Calibri"/>
              <a:cs typeface="Calibri"/>
            </a:endParaRPr>
          </a:p>
          <a:p>
            <a:pPr marL="354965" marR="5080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Th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ction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80" dirty="0">
                <a:latin typeface="Calibri"/>
                <a:cs typeface="Calibri"/>
              </a:rPr>
              <a:t>ra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15" dirty="0">
                <a:latin typeface="Calibri"/>
                <a:cs typeface="Calibri"/>
              </a:rPr>
              <a:t>eling th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oug</a:t>
            </a:r>
            <a:r>
              <a:rPr sz="3200" spc="-20" dirty="0">
                <a:latin typeface="Calibri"/>
                <a:cs typeface="Calibri"/>
              </a:rPr>
              <a:t>h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sampl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anal</a:t>
            </a:r>
            <a:r>
              <a:rPr sz="3200" spc="-45" dirty="0">
                <a:latin typeface="Calibri"/>
                <a:cs typeface="Calibri"/>
              </a:rPr>
              <a:t>y</a:t>
            </a:r>
            <a:r>
              <a:rPr sz="3200" spc="-85" dirty="0">
                <a:latin typeface="Calibri"/>
                <a:cs typeface="Calibri"/>
              </a:rPr>
              <a:t>z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d.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2905" y="3492246"/>
            <a:ext cx="4436745" cy="160020"/>
          </a:xfrm>
          <a:custGeom>
            <a:avLst/>
            <a:gdLst/>
            <a:ahLst/>
            <a:cxnLst/>
            <a:rect l="l" t="t" r="r" b="b"/>
            <a:pathLst>
              <a:path w="4436745" h="160020">
                <a:moveTo>
                  <a:pt x="48768" y="67642"/>
                </a:moveTo>
                <a:lnTo>
                  <a:pt x="48767" y="12191"/>
                </a:lnTo>
                <a:lnTo>
                  <a:pt x="15239" y="0"/>
                </a:lnTo>
                <a:lnTo>
                  <a:pt x="4571" y="11429"/>
                </a:lnTo>
                <a:lnTo>
                  <a:pt x="0" y="26669"/>
                </a:lnTo>
                <a:lnTo>
                  <a:pt x="26669" y="50291"/>
                </a:lnTo>
                <a:lnTo>
                  <a:pt x="26669" y="51400"/>
                </a:lnTo>
                <a:lnTo>
                  <a:pt x="41910" y="62483"/>
                </a:lnTo>
                <a:lnTo>
                  <a:pt x="41910" y="63421"/>
                </a:lnTo>
                <a:lnTo>
                  <a:pt x="48768" y="67642"/>
                </a:lnTo>
                <a:close/>
              </a:path>
              <a:path w="4436745" h="160020">
                <a:moveTo>
                  <a:pt x="26669" y="51400"/>
                </a:moveTo>
                <a:lnTo>
                  <a:pt x="26669" y="50291"/>
                </a:lnTo>
                <a:lnTo>
                  <a:pt x="25145" y="50291"/>
                </a:lnTo>
                <a:lnTo>
                  <a:pt x="26669" y="51400"/>
                </a:lnTo>
                <a:close/>
              </a:path>
              <a:path w="4436745" h="160020">
                <a:moveTo>
                  <a:pt x="41910" y="63421"/>
                </a:moveTo>
                <a:lnTo>
                  <a:pt x="41910" y="62483"/>
                </a:lnTo>
                <a:lnTo>
                  <a:pt x="40386" y="62483"/>
                </a:lnTo>
                <a:lnTo>
                  <a:pt x="41910" y="63421"/>
                </a:lnTo>
                <a:close/>
              </a:path>
              <a:path w="4436745" h="160020">
                <a:moveTo>
                  <a:pt x="67055" y="77994"/>
                </a:moveTo>
                <a:lnTo>
                  <a:pt x="67055" y="18287"/>
                </a:lnTo>
                <a:lnTo>
                  <a:pt x="48005" y="10667"/>
                </a:lnTo>
                <a:lnTo>
                  <a:pt x="48767" y="12191"/>
                </a:lnTo>
                <a:lnTo>
                  <a:pt x="48768" y="67642"/>
                </a:lnTo>
                <a:lnTo>
                  <a:pt x="60197" y="74675"/>
                </a:lnTo>
                <a:lnTo>
                  <a:pt x="67055" y="77994"/>
                </a:lnTo>
                <a:close/>
              </a:path>
              <a:path w="4436745" h="160020">
                <a:moveTo>
                  <a:pt x="86105" y="25907"/>
                </a:moveTo>
                <a:lnTo>
                  <a:pt x="64769" y="16763"/>
                </a:lnTo>
                <a:lnTo>
                  <a:pt x="67055" y="18287"/>
                </a:lnTo>
                <a:lnTo>
                  <a:pt x="67055" y="77994"/>
                </a:lnTo>
                <a:lnTo>
                  <a:pt x="83820" y="86105"/>
                </a:lnTo>
                <a:lnTo>
                  <a:pt x="83820" y="25145"/>
                </a:lnTo>
                <a:lnTo>
                  <a:pt x="86105" y="25907"/>
                </a:lnTo>
                <a:close/>
              </a:path>
              <a:path w="4436745" h="160020">
                <a:moveTo>
                  <a:pt x="108204" y="96192"/>
                </a:moveTo>
                <a:lnTo>
                  <a:pt x="108204" y="35813"/>
                </a:lnTo>
                <a:lnTo>
                  <a:pt x="83820" y="25145"/>
                </a:lnTo>
                <a:lnTo>
                  <a:pt x="83820" y="86105"/>
                </a:lnTo>
                <a:lnTo>
                  <a:pt x="85344" y="86867"/>
                </a:lnTo>
                <a:lnTo>
                  <a:pt x="97136" y="91940"/>
                </a:lnTo>
                <a:lnTo>
                  <a:pt x="108204" y="96192"/>
                </a:lnTo>
                <a:close/>
              </a:path>
              <a:path w="4436745" h="160020">
                <a:moveTo>
                  <a:pt x="136398" y="105184"/>
                </a:moveTo>
                <a:lnTo>
                  <a:pt x="136398" y="46481"/>
                </a:lnTo>
                <a:lnTo>
                  <a:pt x="105918" y="34289"/>
                </a:lnTo>
                <a:lnTo>
                  <a:pt x="108204" y="35813"/>
                </a:lnTo>
                <a:lnTo>
                  <a:pt x="108204" y="96192"/>
                </a:lnTo>
                <a:lnTo>
                  <a:pt x="109074" y="96526"/>
                </a:lnTo>
                <a:lnTo>
                  <a:pt x="121146" y="100657"/>
                </a:lnTo>
                <a:lnTo>
                  <a:pt x="133350" y="104365"/>
                </a:lnTo>
                <a:lnTo>
                  <a:pt x="136398" y="105184"/>
                </a:lnTo>
                <a:close/>
              </a:path>
              <a:path w="4436745" h="160020">
                <a:moveTo>
                  <a:pt x="176022" y="114225"/>
                </a:moveTo>
                <a:lnTo>
                  <a:pt x="176022" y="56387"/>
                </a:lnTo>
                <a:lnTo>
                  <a:pt x="172974" y="55625"/>
                </a:lnTo>
                <a:lnTo>
                  <a:pt x="133350" y="44957"/>
                </a:lnTo>
                <a:lnTo>
                  <a:pt x="136398" y="46481"/>
                </a:lnTo>
                <a:lnTo>
                  <a:pt x="136398" y="105184"/>
                </a:lnTo>
                <a:lnTo>
                  <a:pt x="145643" y="107671"/>
                </a:lnTo>
                <a:lnTo>
                  <a:pt x="158043" y="110613"/>
                </a:lnTo>
                <a:lnTo>
                  <a:pt x="170527" y="113219"/>
                </a:lnTo>
                <a:lnTo>
                  <a:pt x="176022" y="114225"/>
                </a:lnTo>
                <a:close/>
              </a:path>
              <a:path w="4436745" h="160020">
                <a:moveTo>
                  <a:pt x="173409" y="55688"/>
                </a:moveTo>
                <a:lnTo>
                  <a:pt x="172974" y="55571"/>
                </a:lnTo>
                <a:lnTo>
                  <a:pt x="173409" y="55688"/>
                </a:lnTo>
                <a:close/>
              </a:path>
              <a:path w="4436745" h="160020">
                <a:moveTo>
                  <a:pt x="176022" y="56387"/>
                </a:moveTo>
                <a:lnTo>
                  <a:pt x="173409" y="55688"/>
                </a:lnTo>
                <a:lnTo>
                  <a:pt x="172974" y="55625"/>
                </a:lnTo>
                <a:lnTo>
                  <a:pt x="176022" y="56387"/>
                </a:lnTo>
                <a:close/>
              </a:path>
              <a:path w="4436745" h="160020">
                <a:moveTo>
                  <a:pt x="231647" y="64007"/>
                </a:moveTo>
                <a:lnTo>
                  <a:pt x="173409" y="55688"/>
                </a:lnTo>
                <a:lnTo>
                  <a:pt x="176022" y="56387"/>
                </a:lnTo>
                <a:lnTo>
                  <a:pt x="176022" y="114225"/>
                </a:lnTo>
                <a:lnTo>
                  <a:pt x="221066" y="120867"/>
                </a:lnTo>
                <a:lnTo>
                  <a:pt x="230124" y="121841"/>
                </a:lnTo>
                <a:lnTo>
                  <a:pt x="230124" y="64007"/>
                </a:lnTo>
                <a:lnTo>
                  <a:pt x="231647" y="64007"/>
                </a:lnTo>
                <a:close/>
              </a:path>
              <a:path w="4436745" h="160020">
                <a:moveTo>
                  <a:pt x="1932432" y="159430"/>
                </a:moveTo>
                <a:lnTo>
                  <a:pt x="1932432" y="102107"/>
                </a:lnTo>
                <a:lnTo>
                  <a:pt x="1757172" y="101345"/>
                </a:lnTo>
                <a:lnTo>
                  <a:pt x="1592580" y="99810"/>
                </a:lnTo>
                <a:lnTo>
                  <a:pt x="1438656" y="97535"/>
                </a:lnTo>
                <a:lnTo>
                  <a:pt x="1437894" y="97503"/>
                </a:lnTo>
                <a:lnTo>
                  <a:pt x="1293876" y="94443"/>
                </a:lnTo>
                <a:lnTo>
                  <a:pt x="1265741" y="93614"/>
                </a:lnTo>
                <a:lnTo>
                  <a:pt x="1236114" y="92694"/>
                </a:lnTo>
                <a:lnTo>
                  <a:pt x="1176941" y="90758"/>
                </a:lnTo>
                <a:lnTo>
                  <a:pt x="1088329" y="87796"/>
                </a:lnTo>
                <a:lnTo>
                  <a:pt x="1058816" y="86841"/>
                </a:lnTo>
                <a:lnTo>
                  <a:pt x="999805" y="85048"/>
                </a:lnTo>
                <a:lnTo>
                  <a:pt x="940790" y="83493"/>
                </a:lnTo>
                <a:lnTo>
                  <a:pt x="880349" y="82247"/>
                </a:lnTo>
                <a:lnTo>
                  <a:pt x="822625" y="81471"/>
                </a:lnTo>
                <a:lnTo>
                  <a:pt x="733770" y="81281"/>
                </a:lnTo>
                <a:lnTo>
                  <a:pt x="704088" y="81533"/>
                </a:lnTo>
                <a:lnTo>
                  <a:pt x="605790" y="80771"/>
                </a:lnTo>
                <a:lnTo>
                  <a:pt x="515112" y="79247"/>
                </a:lnTo>
                <a:lnTo>
                  <a:pt x="431292" y="76961"/>
                </a:lnTo>
                <a:lnTo>
                  <a:pt x="357378" y="73913"/>
                </a:lnTo>
                <a:lnTo>
                  <a:pt x="289560" y="69341"/>
                </a:lnTo>
                <a:lnTo>
                  <a:pt x="230124" y="64007"/>
                </a:lnTo>
                <a:lnTo>
                  <a:pt x="230124" y="121841"/>
                </a:lnTo>
                <a:lnTo>
                  <a:pt x="271974" y="125504"/>
                </a:lnTo>
                <a:lnTo>
                  <a:pt x="353568" y="131063"/>
                </a:lnTo>
                <a:lnTo>
                  <a:pt x="354330" y="131063"/>
                </a:lnTo>
                <a:lnTo>
                  <a:pt x="394763" y="132983"/>
                </a:lnTo>
                <a:lnTo>
                  <a:pt x="435205" y="134588"/>
                </a:lnTo>
                <a:lnTo>
                  <a:pt x="475654" y="135912"/>
                </a:lnTo>
                <a:lnTo>
                  <a:pt x="516109" y="136990"/>
                </a:lnTo>
                <a:lnTo>
                  <a:pt x="556569" y="137856"/>
                </a:lnTo>
                <a:lnTo>
                  <a:pt x="597034" y="138544"/>
                </a:lnTo>
                <a:lnTo>
                  <a:pt x="637502" y="139088"/>
                </a:lnTo>
                <a:lnTo>
                  <a:pt x="677974" y="139522"/>
                </a:lnTo>
                <a:lnTo>
                  <a:pt x="733770" y="140000"/>
                </a:lnTo>
                <a:lnTo>
                  <a:pt x="799399" y="140508"/>
                </a:lnTo>
                <a:lnTo>
                  <a:pt x="839874" y="140844"/>
                </a:lnTo>
                <a:lnTo>
                  <a:pt x="881740" y="141258"/>
                </a:lnTo>
                <a:lnTo>
                  <a:pt x="920821" y="141733"/>
                </a:lnTo>
                <a:lnTo>
                  <a:pt x="961291" y="142354"/>
                </a:lnTo>
                <a:lnTo>
                  <a:pt x="1001758" y="143138"/>
                </a:lnTo>
                <a:lnTo>
                  <a:pt x="1042220" y="144120"/>
                </a:lnTo>
                <a:lnTo>
                  <a:pt x="1082677" y="145333"/>
                </a:lnTo>
                <a:lnTo>
                  <a:pt x="1123129" y="146811"/>
                </a:lnTo>
                <a:lnTo>
                  <a:pt x="1163574" y="148589"/>
                </a:lnTo>
                <a:lnTo>
                  <a:pt x="1295400" y="152440"/>
                </a:lnTo>
                <a:lnTo>
                  <a:pt x="1437894" y="156209"/>
                </a:lnTo>
                <a:lnTo>
                  <a:pt x="1593342" y="158500"/>
                </a:lnTo>
                <a:lnTo>
                  <a:pt x="1715633" y="159159"/>
                </a:lnTo>
                <a:lnTo>
                  <a:pt x="1838849" y="159468"/>
                </a:lnTo>
                <a:lnTo>
                  <a:pt x="1932432" y="159430"/>
                </a:lnTo>
                <a:close/>
              </a:path>
              <a:path w="4436745" h="160020">
                <a:moveTo>
                  <a:pt x="432053" y="76961"/>
                </a:moveTo>
                <a:lnTo>
                  <a:pt x="431292" y="76930"/>
                </a:lnTo>
                <a:lnTo>
                  <a:pt x="432053" y="76961"/>
                </a:lnTo>
                <a:close/>
              </a:path>
              <a:path w="4436745" h="160020">
                <a:moveTo>
                  <a:pt x="606552" y="80771"/>
                </a:moveTo>
                <a:lnTo>
                  <a:pt x="605790" y="80759"/>
                </a:lnTo>
                <a:lnTo>
                  <a:pt x="606552" y="80771"/>
                </a:lnTo>
                <a:close/>
              </a:path>
              <a:path w="4436745" h="160020">
                <a:moveTo>
                  <a:pt x="1439418" y="97535"/>
                </a:moveTo>
                <a:lnTo>
                  <a:pt x="1438656" y="97519"/>
                </a:lnTo>
                <a:lnTo>
                  <a:pt x="1439418" y="97535"/>
                </a:lnTo>
                <a:close/>
              </a:path>
              <a:path w="4436745" h="160020">
                <a:moveTo>
                  <a:pt x="4059936" y="98428"/>
                </a:moveTo>
                <a:lnTo>
                  <a:pt x="4059936" y="59435"/>
                </a:lnTo>
                <a:lnTo>
                  <a:pt x="3863340" y="64769"/>
                </a:lnTo>
                <a:lnTo>
                  <a:pt x="3775304" y="66047"/>
                </a:lnTo>
                <a:lnTo>
                  <a:pt x="3687282" y="67574"/>
                </a:lnTo>
                <a:lnTo>
                  <a:pt x="3599272" y="69317"/>
                </a:lnTo>
                <a:lnTo>
                  <a:pt x="3511272" y="71246"/>
                </a:lnTo>
                <a:lnTo>
                  <a:pt x="3423281" y="73328"/>
                </a:lnTo>
                <a:lnTo>
                  <a:pt x="3335296" y="75531"/>
                </a:lnTo>
                <a:lnTo>
                  <a:pt x="3247315" y="77824"/>
                </a:lnTo>
                <a:lnTo>
                  <a:pt x="3159337" y="80175"/>
                </a:lnTo>
                <a:lnTo>
                  <a:pt x="2983382" y="84924"/>
                </a:lnTo>
                <a:lnTo>
                  <a:pt x="2895400" y="87259"/>
                </a:lnTo>
                <a:lnTo>
                  <a:pt x="2807414" y="89524"/>
                </a:lnTo>
                <a:lnTo>
                  <a:pt x="2719421" y="91689"/>
                </a:lnTo>
                <a:lnTo>
                  <a:pt x="2631419" y="93720"/>
                </a:lnTo>
                <a:lnTo>
                  <a:pt x="2543407" y="95588"/>
                </a:lnTo>
                <a:lnTo>
                  <a:pt x="2455382" y="97259"/>
                </a:lnTo>
                <a:lnTo>
                  <a:pt x="2367342" y="98702"/>
                </a:lnTo>
                <a:lnTo>
                  <a:pt x="2279287" y="99885"/>
                </a:lnTo>
                <a:lnTo>
                  <a:pt x="2191213" y="100777"/>
                </a:lnTo>
                <a:lnTo>
                  <a:pt x="2103120" y="101345"/>
                </a:lnTo>
                <a:lnTo>
                  <a:pt x="1932046" y="102106"/>
                </a:lnTo>
                <a:lnTo>
                  <a:pt x="1932432" y="102107"/>
                </a:lnTo>
                <a:lnTo>
                  <a:pt x="1932432" y="159430"/>
                </a:lnTo>
                <a:lnTo>
                  <a:pt x="1962208" y="159418"/>
                </a:lnTo>
                <a:lnTo>
                  <a:pt x="2085691" y="159004"/>
                </a:lnTo>
                <a:lnTo>
                  <a:pt x="2209277" y="158219"/>
                </a:lnTo>
                <a:lnTo>
                  <a:pt x="2332948" y="157059"/>
                </a:lnTo>
                <a:lnTo>
                  <a:pt x="2456683" y="155518"/>
                </a:lnTo>
                <a:lnTo>
                  <a:pt x="2580464" y="153589"/>
                </a:lnTo>
                <a:lnTo>
                  <a:pt x="2704270" y="151269"/>
                </a:lnTo>
                <a:lnTo>
                  <a:pt x="2828082" y="148551"/>
                </a:lnTo>
                <a:lnTo>
                  <a:pt x="2951880" y="145430"/>
                </a:lnTo>
                <a:lnTo>
                  <a:pt x="3075645" y="141901"/>
                </a:lnTo>
                <a:lnTo>
                  <a:pt x="3199357" y="137957"/>
                </a:lnTo>
                <a:lnTo>
                  <a:pt x="3322997" y="133594"/>
                </a:lnTo>
                <a:lnTo>
                  <a:pt x="3446545" y="128806"/>
                </a:lnTo>
                <a:lnTo>
                  <a:pt x="3569982" y="123587"/>
                </a:lnTo>
                <a:lnTo>
                  <a:pt x="3693287" y="117933"/>
                </a:lnTo>
                <a:lnTo>
                  <a:pt x="3816442" y="111836"/>
                </a:lnTo>
                <a:lnTo>
                  <a:pt x="3939427" y="105293"/>
                </a:lnTo>
                <a:lnTo>
                  <a:pt x="4059936" y="98428"/>
                </a:lnTo>
                <a:close/>
              </a:path>
              <a:path w="4436745" h="160020">
                <a:moveTo>
                  <a:pt x="4436364" y="62483"/>
                </a:moveTo>
                <a:lnTo>
                  <a:pt x="4434840" y="38861"/>
                </a:lnTo>
                <a:lnTo>
                  <a:pt x="4254246" y="50291"/>
                </a:lnTo>
                <a:lnTo>
                  <a:pt x="4059174" y="59435"/>
                </a:lnTo>
                <a:lnTo>
                  <a:pt x="4059936" y="59435"/>
                </a:lnTo>
                <a:lnTo>
                  <a:pt x="4059936" y="98428"/>
                </a:lnTo>
                <a:lnTo>
                  <a:pt x="4062222" y="98297"/>
                </a:lnTo>
                <a:lnTo>
                  <a:pt x="4256532" y="81533"/>
                </a:lnTo>
                <a:lnTo>
                  <a:pt x="4436364" y="624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2238" y="3488435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241" y="24383"/>
                </a:moveTo>
                <a:lnTo>
                  <a:pt x="31241" y="6857"/>
                </a:lnTo>
                <a:lnTo>
                  <a:pt x="24383" y="0"/>
                </a:lnTo>
                <a:lnTo>
                  <a:pt x="6857" y="0"/>
                </a:lnTo>
                <a:lnTo>
                  <a:pt x="0" y="6857"/>
                </a:lnTo>
                <a:lnTo>
                  <a:pt x="0" y="24383"/>
                </a:lnTo>
                <a:lnTo>
                  <a:pt x="6857" y="31241"/>
                </a:lnTo>
                <a:lnTo>
                  <a:pt x="24383" y="31241"/>
                </a:lnTo>
                <a:lnTo>
                  <a:pt x="31241" y="243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3341" y="349365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664" y="18400"/>
                </a:moveTo>
                <a:lnTo>
                  <a:pt x="36834" y="12833"/>
                </a:lnTo>
                <a:lnTo>
                  <a:pt x="29108" y="3270"/>
                </a:lnTo>
                <a:lnTo>
                  <a:pt x="13644" y="0"/>
                </a:lnTo>
                <a:lnTo>
                  <a:pt x="3618" y="7454"/>
                </a:lnTo>
                <a:lnTo>
                  <a:pt x="0" y="22555"/>
                </a:lnTo>
                <a:lnTo>
                  <a:pt x="6958" y="33649"/>
                </a:lnTo>
                <a:lnTo>
                  <a:pt x="20999" y="38057"/>
                </a:lnTo>
                <a:lnTo>
                  <a:pt x="32896" y="31460"/>
                </a:lnTo>
                <a:lnTo>
                  <a:pt x="37664" y="184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3595" y="3499852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19" h="43179">
                <a:moveTo>
                  <a:pt x="45698" y="21349"/>
                </a:moveTo>
                <a:lnTo>
                  <a:pt x="45666" y="20087"/>
                </a:lnTo>
                <a:lnTo>
                  <a:pt x="41894" y="9075"/>
                </a:lnTo>
                <a:lnTo>
                  <a:pt x="31672" y="1819"/>
                </a:lnTo>
                <a:lnTo>
                  <a:pt x="14753" y="0"/>
                </a:lnTo>
                <a:lnTo>
                  <a:pt x="4197" y="8366"/>
                </a:lnTo>
                <a:lnTo>
                  <a:pt x="0" y="22297"/>
                </a:lnTo>
                <a:lnTo>
                  <a:pt x="3857" y="33159"/>
                </a:lnTo>
                <a:lnTo>
                  <a:pt x="14173" y="40724"/>
                </a:lnTo>
                <a:lnTo>
                  <a:pt x="30679" y="42829"/>
                </a:lnTo>
                <a:lnTo>
                  <a:pt x="41528" y="34458"/>
                </a:lnTo>
                <a:lnTo>
                  <a:pt x="45698" y="2134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3341" y="349365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664" y="18400"/>
                </a:moveTo>
                <a:lnTo>
                  <a:pt x="36834" y="12833"/>
                </a:lnTo>
                <a:lnTo>
                  <a:pt x="29108" y="3270"/>
                </a:lnTo>
                <a:lnTo>
                  <a:pt x="13644" y="0"/>
                </a:lnTo>
                <a:lnTo>
                  <a:pt x="3618" y="7454"/>
                </a:lnTo>
                <a:lnTo>
                  <a:pt x="0" y="22555"/>
                </a:lnTo>
                <a:lnTo>
                  <a:pt x="6958" y="33649"/>
                </a:lnTo>
                <a:lnTo>
                  <a:pt x="20999" y="38057"/>
                </a:lnTo>
                <a:lnTo>
                  <a:pt x="32896" y="31460"/>
                </a:lnTo>
                <a:lnTo>
                  <a:pt x="37664" y="184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9297" y="3505644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60">
                <a:moveTo>
                  <a:pt x="50570" y="25463"/>
                </a:moveTo>
                <a:lnTo>
                  <a:pt x="50452" y="22940"/>
                </a:lnTo>
                <a:lnTo>
                  <a:pt x="45995" y="11006"/>
                </a:lnTo>
                <a:lnTo>
                  <a:pt x="35571" y="2814"/>
                </a:lnTo>
                <a:lnTo>
                  <a:pt x="19841" y="0"/>
                </a:lnTo>
                <a:lnTo>
                  <a:pt x="9074" y="5237"/>
                </a:lnTo>
                <a:lnTo>
                  <a:pt x="1965" y="16254"/>
                </a:lnTo>
                <a:lnTo>
                  <a:pt x="0" y="32905"/>
                </a:lnTo>
                <a:lnTo>
                  <a:pt x="6320" y="41757"/>
                </a:lnTo>
                <a:lnTo>
                  <a:pt x="18356" y="47204"/>
                </a:lnTo>
                <a:lnTo>
                  <a:pt x="36518" y="47833"/>
                </a:lnTo>
                <a:lnTo>
                  <a:pt x="46692" y="38690"/>
                </a:lnTo>
                <a:lnTo>
                  <a:pt x="50570" y="254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3595" y="3499852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19" h="43179">
                <a:moveTo>
                  <a:pt x="45698" y="21349"/>
                </a:moveTo>
                <a:lnTo>
                  <a:pt x="45666" y="20087"/>
                </a:lnTo>
                <a:lnTo>
                  <a:pt x="41894" y="9075"/>
                </a:lnTo>
                <a:lnTo>
                  <a:pt x="31672" y="1819"/>
                </a:lnTo>
                <a:lnTo>
                  <a:pt x="14753" y="0"/>
                </a:lnTo>
                <a:lnTo>
                  <a:pt x="4197" y="8366"/>
                </a:lnTo>
                <a:lnTo>
                  <a:pt x="0" y="22297"/>
                </a:lnTo>
                <a:lnTo>
                  <a:pt x="3857" y="33159"/>
                </a:lnTo>
                <a:lnTo>
                  <a:pt x="14173" y="40724"/>
                </a:lnTo>
                <a:lnTo>
                  <a:pt x="30679" y="42829"/>
                </a:lnTo>
                <a:lnTo>
                  <a:pt x="41528" y="34458"/>
                </a:lnTo>
                <a:lnTo>
                  <a:pt x="45698" y="2134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7115" y="3514359"/>
            <a:ext cx="54610" cy="55244"/>
          </a:xfrm>
          <a:custGeom>
            <a:avLst/>
            <a:gdLst/>
            <a:ahLst/>
            <a:cxnLst/>
            <a:rect l="l" t="t" r="r" b="b"/>
            <a:pathLst>
              <a:path w="54609" h="55245">
                <a:moveTo>
                  <a:pt x="54088" y="27416"/>
                </a:moveTo>
                <a:lnTo>
                  <a:pt x="54047" y="25877"/>
                </a:lnTo>
                <a:lnTo>
                  <a:pt x="49827" y="12714"/>
                </a:lnTo>
                <a:lnTo>
                  <a:pt x="39850" y="3477"/>
                </a:lnTo>
                <a:lnTo>
                  <a:pt x="25770" y="0"/>
                </a:lnTo>
                <a:lnTo>
                  <a:pt x="12825" y="4042"/>
                </a:lnTo>
                <a:lnTo>
                  <a:pt x="3545" y="14047"/>
                </a:lnTo>
                <a:lnTo>
                  <a:pt x="0" y="28285"/>
                </a:lnTo>
                <a:lnTo>
                  <a:pt x="3990" y="41763"/>
                </a:lnTo>
                <a:lnTo>
                  <a:pt x="13783" y="51254"/>
                </a:lnTo>
                <a:lnTo>
                  <a:pt x="27472" y="54837"/>
                </a:lnTo>
                <a:lnTo>
                  <a:pt x="40976" y="50864"/>
                </a:lnTo>
                <a:lnTo>
                  <a:pt x="50489" y="41083"/>
                </a:lnTo>
                <a:lnTo>
                  <a:pt x="54088" y="274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9297" y="3505644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60">
                <a:moveTo>
                  <a:pt x="50570" y="25463"/>
                </a:moveTo>
                <a:lnTo>
                  <a:pt x="50452" y="22940"/>
                </a:lnTo>
                <a:lnTo>
                  <a:pt x="45995" y="11006"/>
                </a:lnTo>
                <a:lnTo>
                  <a:pt x="35571" y="2814"/>
                </a:lnTo>
                <a:lnTo>
                  <a:pt x="19841" y="0"/>
                </a:lnTo>
                <a:lnTo>
                  <a:pt x="9074" y="5237"/>
                </a:lnTo>
                <a:lnTo>
                  <a:pt x="1965" y="16254"/>
                </a:lnTo>
                <a:lnTo>
                  <a:pt x="0" y="32905"/>
                </a:lnTo>
                <a:lnTo>
                  <a:pt x="6320" y="41757"/>
                </a:lnTo>
                <a:lnTo>
                  <a:pt x="18356" y="47204"/>
                </a:lnTo>
                <a:lnTo>
                  <a:pt x="36518" y="47833"/>
                </a:lnTo>
                <a:lnTo>
                  <a:pt x="46692" y="38690"/>
                </a:lnTo>
                <a:lnTo>
                  <a:pt x="50570" y="254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98147" y="3564304"/>
            <a:ext cx="56515" cy="55880"/>
          </a:xfrm>
          <a:custGeom>
            <a:avLst/>
            <a:gdLst/>
            <a:ahLst/>
            <a:cxnLst/>
            <a:rect l="l" t="t" r="r" b="b"/>
            <a:pathLst>
              <a:path w="56514" h="55879">
                <a:moveTo>
                  <a:pt x="56148" y="27763"/>
                </a:moveTo>
                <a:lnTo>
                  <a:pt x="55531" y="22077"/>
                </a:lnTo>
                <a:lnTo>
                  <a:pt x="49783" y="10654"/>
                </a:lnTo>
                <a:lnTo>
                  <a:pt x="38711" y="2748"/>
                </a:lnTo>
                <a:lnTo>
                  <a:pt x="23185" y="0"/>
                </a:lnTo>
                <a:lnTo>
                  <a:pt x="11315" y="5449"/>
                </a:lnTo>
                <a:lnTo>
                  <a:pt x="3010" y="16270"/>
                </a:lnTo>
                <a:lnTo>
                  <a:pt x="0" y="31334"/>
                </a:lnTo>
                <a:lnTo>
                  <a:pt x="5056" y="43775"/>
                </a:lnTo>
                <a:lnTo>
                  <a:pt x="15547" y="52579"/>
                </a:lnTo>
                <a:lnTo>
                  <a:pt x="29972" y="55881"/>
                </a:lnTo>
                <a:lnTo>
                  <a:pt x="43135" y="51347"/>
                </a:lnTo>
                <a:lnTo>
                  <a:pt x="52550" y="41285"/>
                </a:lnTo>
                <a:lnTo>
                  <a:pt x="56148" y="277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97481" y="3560654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60">
                <a:moveTo>
                  <a:pt x="50362" y="25317"/>
                </a:moveTo>
                <a:lnTo>
                  <a:pt x="50179" y="22189"/>
                </a:lnTo>
                <a:lnTo>
                  <a:pt x="45514" y="10554"/>
                </a:lnTo>
                <a:lnTo>
                  <a:pt x="34929" y="2629"/>
                </a:lnTo>
                <a:lnTo>
                  <a:pt x="18932" y="0"/>
                </a:lnTo>
                <a:lnTo>
                  <a:pt x="8527" y="5481"/>
                </a:lnTo>
                <a:lnTo>
                  <a:pt x="1739" y="16710"/>
                </a:lnTo>
                <a:lnTo>
                  <a:pt x="0" y="33684"/>
                </a:lnTo>
                <a:lnTo>
                  <a:pt x="6486" y="42505"/>
                </a:lnTo>
                <a:lnTo>
                  <a:pt x="18568" y="47782"/>
                </a:lnTo>
                <a:lnTo>
                  <a:pt x="36675" y="48240"/>
                </a:lnTo>
                <a:lnTo>
                  <a:pt x="46591" y="38924"/>
                </a:lnTo>
                <a:lnTo>
                  <a:pt x="50362" y="2531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4159" y="3558475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45708" y="21400"/>
                </a:moveTo>
                <a:lnTo>
                  <a:pt x="45667" y="20031"/>
                </a:lnTo>
                <a:lnTo>
                  <a:pt x="41668" y="9069"/>
                </a:lnTo>
                <a:lnTo>
                  <a:pt x="31247" y="1839"/>
                </a:lnTo>
                <a:lnTo>
                  <a:pt x="14577" y="0"/>
                </a:lnTo>
                <a:lnTo>
                  <a:pt x="4034" y="8311"/>
                </a:lnTo>
                <a:lnTo>
                  <a:pt x="0" y="22132"/>
                </a:lnTo>
                <a:lnTo>
                  <a:pt x="3588" y="33093"/>
                </a:lnTo>
                <a:lnTo>
                  <a:pt x="13670" y="40742"/>
                </a:lnTo>
                <a:lnTo>
                  <a:pt x="30387" y="42880"/>
                </a:lnTo>
                <a:lnTo>
                  <a:pt x="41323" y="34508"/>
                </a:lnTo>
                <a:lnTo>
                  <a:pt x="45708" y="214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94363" y="3552480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5" h="38100">
                <a:moveTo>
                  <a:pt x="38290" y="18251"/>
                </a:moveTo>
                <a:lnTo>
                  <a:pt x="37203" y="12445"/>
                </a:lnTo>
                <a:lnTo>
                  <a:pt x="28962" y="3218"/>
                </a:lnTo>
                <a:lnTo>
                  <a:pt x="13460" y="0"/>
                </a:lnTo>
                <a:lnTo>
                  <a:pt x="3644" y="7863"/>
                </a:lnTo>
                <a:lnTo>
                  <a:pt x="0" y="22816"/>
                </a:lnTo>
                <a:lnTo>
                  <a:pt x="7418" y="33615"/>
                </a:lnTo>
                <a:lnTo>
                  <a:pt x="21423" y="37830"/>
                </a:lnTo>
                <a:lnTo>
                  <a:pt x="33364" y="31108"/>
                </a:lnTo>
                <a:lnTo>
                  <a:pt x="38290" y="1825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76315" y="353110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23622" y="18287"/>
                </a:moveTo>
                <a:lnTo>
                  <a:pt x="23622" y="5333"/>
                </a:lnTo>
                <a:lnTo>
                  <a:pt x="18288" y="0"/>
                </a:lnTo>
                <a:lnTo>
                  <a:pt x="5334" y="0"/>
                </a:lnTo>
                <a:lnTo>
                  <a:pt x="0" y="5333"/>
                </a:lnTo>
                <a:lnTo>
                  <a:pt x="0" y="18287"/>
                </a:lnTo>
                <a:lnTo>
                  <a:pt x="5334" y="23621"/>
                </a:lnTo>
                <a:lnTo>
                  <a:pt x="18288" y="23621"/>
                </a:lnTo>
                <a:lnTo>
                  <a:pt x="23622" y="1828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625600">
              <a:lnSpc>
                <a:spcPct val="100000"/>
              </a:lnSpc>
            </a:pPr>
            <a:r>
              <a:rPr spc="-30" dirty="0"/>
              <a:t>TE</a:t>
            </a:r>
            <a:r>
              <a:rPr spc="-40" dirty="0"/>
              <a:t>M</a:t>
            </a:r>
            <a:r>
              <a:rPr spc="15" dirty="0"/>
              <a:t> </a:t>
            </a:r>
            <a:r>
              <a:rPr spc="-30" dirty="0"/>
              <a:t>Len</a:t>
            </a:r>
            <a:r>
              <a:rPr spc="-20" dirty="0"/>
              <a:t>s</a:t>
            </a:r>
            <a:r>
              <a:rPr spc="20" dirty="0"/>
              <a:t> </a:t>
            </a:r>
            <a:r>
              <a:rPr spc="-70" dirty="0"/>
              <a:t>Syst</a:t>
            </a:r>
            <a:r>
              <a:rPr spc="-15" dirty="0"/>
              <a:t>e</a:t>
            </a:r>
            <a:r>
              <a:rPr spc="-40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41551"/>
            <a:ext cx="7733665" cy="357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Sample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thicknesse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5" dirty="0">
                <a:latin typeface="Calibri"/>
                <a:cs typeface="Calibri"/>
              </a:rPr>
              <a:t>w</a:t>
            </a:r>
            <a:r>
              <a:rPr sz="3200" spc="-20" dirty="0">
                <a:latin typeface="Calibri"/>
                <a:cs typeface="Calibri"/>
              </a:rPr>
              <a:t>een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50</a:t>
            </a:r>
            <a:r>
              <a:rPr sz="3200" spc="-15" dirty="0">
                <a:latin typeface="Calibri"/>
                <a:cs typeface="Calibri"/>
              </a:rPr>
              <a:t>‐</a:t>
            </a:r>
            <a:r>
              <a:rPr sz="3200" spc="-20" dirty="0">
                <a:latin typeface="Calibri"/>
                <a:cs typeface="Calibri"/>
              </a:rPr>
              <a:t>200nm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n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vi</a:t>
            </a:r>
            <a:r>
              <a:rPr sz="3200" spc="-4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w</a:t>
            </a:r>
            <a:r>
              <a:rPr sz="3200" spc="-20" dirty="0">
                <a:latin typeface="Calibri"/>
                <a:cs typeface="Calibri"/>
              </a:rPr>
              <a:t>ed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with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TEM.</a:t>
            </a:r>
            <a:endParaRPr sz="32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gun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oduce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monoch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30" dirty="0">
                <a:latin typeface="Calibri"/>
                <a:cs typeface="Calibri"/>
              </a:rPr>
              <a:t>om</a:t>
            </a:r>
            <a:r>
              <a:rPr sz="3200" spc="-45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ic</a:t>
            </a:r>
            <a:r>
              <a:rPr sz="3200" spc="-15" dirty="0">
                <a:latin typeface="Calibri"/>
                <a:cs typeface="Calibri"/>
              </a:rPr>
              <a:t> 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finel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20" dirty="0">
                <a:latin typeface="Calibri"/>
                <a:cs typeface="Calibri"/>
              </a:rPr>
              <a:t>se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beam</a:t>
            </a:r>
            <a:r>
              <a:rPr sz="3200" spc="-15" dirty="0">
                <a:latin typeface="Calibri"/>
                <a:cs typeface="Calibri"/>
              </a:rPr>
              <a:t> with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magn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s.</a:t>
            </a:r>
            <a:endParaRPr sz="3200">
              <a:latin typeface="Calibri"/>
              <a:cs typeface="Calibri"/>
            </a:endParaRPr>
          </a:p>
          <a:p>
            <a:pPr marL="355600" marR="31178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The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multiple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‐</a:t>
            </a:r>
            <a:r>
              <a:rPr sz="3200" spc="-20" dirty="0">
                <a:latin typeface="Calibri"/>
                <a:cs typeface="Calibri"/>
              </a:rPr>
              <a:t>magn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tic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lenses</a:t>
            </a:r>
            <a:r>
              <a:rPr sz="3200" spc="-15" dirty="0">
                <a:latin typeface="Calibri"/>
                <a:cs typeface="Calibri"/>
              </a:rPr>
              <a:t> th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fine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beam.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625600">
              <a:lnSpc>
                <a:spcPct val="100000"/>
              </a:lnSpc>
            </a:pPr>
            <a:r>
              <a:rPr spc="-30" dirty="0"/>
              <a:t>TE</a:t>
            </a:r>
            <a:r>
              <a:rPr spc="-40" dirty="0"/>
              <a:t>M</a:t>
            </a:r>
            <a:r>
              <a:rPr spc="15" dirty="0"/>
              <a:t> </a:t>
            </a:r>
            <a:r>
              <a:rPr spc="-30" dirty="0"/>
              <a:t>Len</a:t>
            </a:r>
            <a:r>
              <a:rPr spc="-20" dirty="0"/>
              <a:t>s</a:t>
            </a:r>
            <a:r>
              <a:rPr spc="20" dirty="0"/>
              <a:t> </a:t>
            </a:r>
            <a:r>
              <a:rPr spc="-70" dirty="0"/>
              <a:t>Syst</a:t>
            </a:r>
            <a:r>
              <a:rPr spc="-15" dirty="0"/>
              <a:t>e</a:t>
            </a:r>
            <a:r>
              <a:rPr spc="-40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016188"/>
            <a:ext cx="7963534" cy="399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11150" indent="-342900">
              <a:lnSpc>
                <a:spcPts val="302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se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ondense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rmine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brig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tnes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ensity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bea</a:t>
            </a:r>
            <a:r>
              <a:rPr sz="2800" dirty="0">
                <a:latin typeface="Calibri"/>
                <a:cs typeface="Calibri"/>
              </a:rPr>
              <a:t>m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sample.</a:t>
            </a:r>
            <a:endParaRPr sz="2800">
              <a:latin typeface="Calibri"/>
              <a:cs typeface="Calibri"/>
            </a:endParaRPr>
          </a:p>
          <a:p>
            <a:pPr marL="755650" marR="5080" indent="-285750">
              <a:lnSpc>
                <a:spcPts val="2590"/>
              </a:lnSpc>
              <a:spcBef>
                <a:spcPts val="595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spc="-5" dirty="0">
                <a:latin typeface="Calibri"/>
                <a:cs typeface="Calibri"/>
              </a:rPr>
              <a:t>Thi</a:t>
            </a:r>
            <a:r>
              <a:rPr sz="2400" dirty="0">
                <a:latin typeface="Calibri"/>
                <a:cs typeface="Calibri"/>
              </a:rPr>
              <a:t>s 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ac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mplished</a:t>
            </a:r>
            <a:r>
              <a:rPr sz="2400" spc="-15" dirty="0">
                <a:latin typeface="Calibri"/>
                <a:cs typeface="Calibri"/>
              </a:rPr>
              <a:t> b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 inc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easing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dec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easing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beam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diame</a:t>
            </a:r>
            <a:r>
              <a:rPr sz="2400" spc="-20" dirty="0">
                <a:latin typeface="Calibri"/>
                <a:cs typeface="Calibri"/>
              </a:rPr>
              <a:t>te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hit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sample.</a:t>
            </a:r>
            <a:endParaRPr sz="2400">
              <a:latin typeface="Calibri"/>
              <a:cs typeface="Calibri"/>
            </a:endParaRPr>
          </a:p>
          <a:p>
            <a:pPr marL="355600" marR="427355" indent="-342900">
              <a:lnSpc>
                <a:spcPts val="3020"/>
              </a:lnSpc>
              <a:spcBef>
                <a:spcPts val="66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bea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passe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oug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 </a:t>
            </a:r>
            <a:r>
              <a:rPr sz="2800" spc="-5" dirty="0">
                <a:latin typeface="Calibri"/>
                <a:cs typeface="Calibri"/>
              </a:rPr>
              <a:t>apertu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which fil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 a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no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tig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tl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boun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bea</a:t>
            </a:r>
            <a:r>
              <a:rPr sz="2800" dirty="0">
                <a:latin typeface="Calibri"/>
                <a:cs typeface="Calibri"/>
              </a:rPr>
              <a:t>m f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t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elin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sample.</a:t>
            </a:r>
            <a:endParaRPr sz="2800">
              <a:latin typeface="Calibri"/>
              <a:cs typeface="Calibri"/>
            </a:endParaRPr>
          </a:p>
          <a:p>
            <a:pPr marL="355600" marR="155575" indent="-342900">
              <a:lnSpc>
                <a:spcPts val="302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ondense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rmine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spo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</a:t>
            </a:r>
            <a:r>
              <a:rPr sz="2800" spc="-7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or 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ene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diam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bea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whe</a:t>
            </a:r>
            <a:r>
              <a:rPr sz="2800" dirty="0">
                <a:latin typeface="Calibri"/>
                <a:cs typeface="Calibri"/>
              </a:rPr>
              <a:t>n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5" dirty="0">
                <a:latin typeface="Calibri"/>
                <a:cs typeface="Calibri"/>
              </a:rPr>
              <a:t>hit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sample.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6635" y="670242"/>
            <a:ext cx="3945254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30" dirty="0">
                <a:latin typeface="Calibri"/>
                <a:cs typeface="Calibri"/>
              </a:rPr>
              <a:t>TE</a:t>
            </a:r>
            <a:r>
              <a:rPr sz="4400" spc="-40" dirty="0">
                <a:latin typeface="Calibri"/>
                <a:cs typeface="Calibri"/>
              </a:rPr>
              <a:t>M</a:t>
            </a:r>
            <a:r>
              <a:rPr sz="4400" spc="15" dirty="0">
                <a:latin typeface="Calibri"/>
                <a:cs typeface="Calibri"/>
              </a:rPr>
              <a:t> </a:t>
            </a:r>
            <a:r>
              <a:rPr sz="4400" spc="-30" dirty="0">
                <a:latin typeface="Calibri"/>
                <a:cs typeface="Calibri"/>
              </a:rPr>
              <a:t>Len</a:t>
            </a:r>
            <a:r>
              <a:rPr sz="4400" spc="-20" dirty="0">
                <a:latin typeface="Calibri"/>
                <a:cs typeface="Calibri"/>
              </a:rPr>
              <a:t>s</a:t>
            </a:r>
            <a:r>
              <a:rPr sz="4400" spc="20" dirty="0">
                <a:latin typeface="Calibri"/>
                <a:cs typeface="Calibri"/>
              </a:rPr>
              <a:t> </a:t>
            </a:r>
            <a:r>
              <a:rPr sz="4400" spc="-70" dirty="0">
                <a:latin typeface="Calibri"/>
                <a:cs typeface="Calibri"/>
              </a:rPr>
              <a:t>Syst</a:t>
            </a:r>
            <a:r>
              <a:rPr sz="4400" spc="-15" dirty="0">
                <a:latin typeface="Calibri"/>
                <a:cs typeface="Calibri"/>
              </a:rPr>
              <a:t>e</a:t>
            </a:r>
            <a:r>
              <a:rPr sz="4400" spc="-40" dirty="0">
                <a:latin typeface="Calibri"/>
                <a:cs typeface="Calibri"/>
              </a:rPr>
              <a:t>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1800" y="1565910"/>
            <a:ext cx="4775454" cy="5189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6372" y="6736842"/>
            <a:ext cx="2688335" cy="151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61935" y="7029114"/>
            <a:ext cx="2127250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Center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for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Materials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Research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and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35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na</a:t>
            </a:r>
            <a:r>
              <a:rPr sz="800" b="1" dirty="0">
                <a:latin typeface="Arial"/>
                <a:cs typeface="Arial"/>
              </a:rPr>
              <a:t>lysi</a:t>
            </a:r>
            <a:r>
              <a:rPr sz="800" b="1" spc="-5" dirty="0">
                <a:latin typeface="Arial"/>
                <a:cs typeface="Arial"/>
              </a:rPr>
              <a:t>s </a:t>
            </a:r>
            <a:r>
              <a:rPr sz="800" b="1" spc="-10" dirty="0">
                <a:latin typeface="Arial"/>
                <a:cs typeface="Arial"/>
              </a:rPr>
              <a:t>Uni</a:t>
            </a:r>
            <a:r>
              <a:rPr sz="800" b="1" spc="-20" dirty="0">
                <a:latin typeface="Arial"/>
                <a:cs typeface="Arial"/>
              </a:rPr>
              <a:t>v</a:t>
            </a:r>
            <a:r>
              <a:rPr sz="800" b="1" spc="-10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r</a:t>
            </a:r>
            <a:r>
              <a:rPr sz="800" b="1" spc="-10" dirty="0">
                <a:latin typeface="Arial"/>
                <a:cs typeface="Arial"/>
              </a:rPr>
              <a:t>si</a:t>
            </a:r>
            <a:r>
              <a:rPr sz="800" b="1" spc="-5" dirty="0">
                <a:latin typeface="Arial"/>
                <a:cs typeface="Arial"/>
              </a:rPr>
              <a:t>ty</a:t>
            </a:r>
            <a:r>
              <a:rPr sz="800" b="1" spc="3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o</a:t>
            </a:r>
            <a:r>
              <a:rPr sz="800" b="1" spc="-5" dirty="0">
                <a:latin typeface="Arial"/>
                <a:cs typeface="Arial"/>
              </a:rPr>
              <a:t>f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Nebraska-</a:t>
            </a:r>
            <a:r>
              <a:rPr sz="800" b="1" spc="-5" dirty="0">
                <a:latin typeface="Arial"/>
                <a:cs typeface="Arial"/>
              </a:rPr>
              <a:t>L</a:t>
            </a:r>
            <a:r>
              <a:rPr sz="800" b="1" spc="-10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spc="-10" dirty="0">
                <a:latin typeface="Arial"/>
                <a:cs typeface="Arial"/>
              </a:rPr>
              <a:t>c</a:t>
            </a:r>
            <a:r>
              <a:rPr sz="800" b="1" spc="-5" dirty="0">
                <a:latin typeface="Arial"/>
                <a:cs typeface="Arial"/>
              </a:rPr>
              <a:t>o</a:t>
            </a:r>
            <a:r>
              <a:rPr sz="800" b="1" spc="-10" dirty="0">
                <a:latin typeface="Arial"/>
                <a:cs typeface="Arial"/>
              </a:rPr>
              <a:t>ln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64680" y="1921764"/>
            <a:ext cx="504190" cy="219075"/>
          </a:xfrm>
          <a:custGeom>
            <a:avLst/>
            <a:gdLst/>
            <a:ahLst/>
            <a:cxnLst/>
            <a:rect l="l" t="t" r="r" b="b"/>
            <a:pathLst>
              <a:path w="504190" h="219075">
                <a:moveTo>
                  <a:pt x="73913" y="79247"/>
                </a:moveTo>
                <a:lnTo>
                  <a:pt x="64007" y="75437"/>
                </a:lnTo>
                <a:lnTo>
                  <a:pt x="53339" y="74675"/>
                </a:lnTo>
                <a:lnTo>
                  <a:pt x="46481" y="92201"/>
                </a:lnTo>
                <a:lnTo>
                  <a:pt x="46481" y="91439"/>
                </a:lnTo>
                <a:lnTo>
                  <a:pt x="38861" y="109727"/>
                </a:lnTo>
                <a:lnTo>
                  <a:pt x="38861" y="108203"/>
                </a:lnTo>
                <a:lnTo>
                  <a:pt x="28955" y="127254"/>
                </a:lnTo>
                <a:lnTo>
                  <a:pt x="19049" y="147065"/>
                </a:lnTo>
                <a:lnTo>
                  <a:pt x="18287" y="147827"/>
                </a:lnTo>
                <a:lnTo>
                  <a:pt x="9905" y="166115"/>
                </a:lnTo>
                <a:lnTo>
                  <a:pt x="9905" y="168401"/>
                </a:lnTo>
                <a:lnTo>
                  <a:pt x="3809" y="183641"/>
                </a:lnTo>
                <a:lnTo>
                  <a:pt x="3809" y="185927"/>
                </a:lnTo>
                <a:lnTo>
                  <a:pt x="0" y="193547"/>
                </a:lnTo>
                <a:lnTo>
                  <a:pt x="22859" y="209598"/>
                </a:lnTo>
                <a:lnTo>
                  <a:pt x="22859" y="170687"/>
                </a:lnTo>
                <a:lnTo>
                  <a:pt x="25907" y="169333"/>
                </a:lnTo>
                <a:lnTo>
                  <a:pt x="25907" y="168401"/>
                </a:lnTo>
                <a:lnTo>
                  <a:pt x="38099" y="163525"/>
                </a:lnTo>
                <a:lnTo>
                  <a:pt x="38099" y="163067"/>
                </a:lnTo>
                <a:lnTo>
                  <a:pt x="60157" y="153041"/>
                </a:lnTo>
                <a:lnTo>
                  <a:pt x="64007" y="140207"/>
                </a:lnTo>
                <a:lnTo>
                  <a:pt x="69341" y="118871"/>
                </a:lnTo>
                <a:lnTo>
                  <a:pt x="69341" y="118109"/>
                </a:lnTo>
                <a:lnTo>
                  <a:pt x="72389" y="98297"/>
                </a:lnTo>
                <a:lnTo>
                  <a:pt x="72389" y="97535"/>
                </a:lnTo>
                <a:lnTo>
                  <a:pt x="73913" y="79247"/>
                </a:lnTo>
                <a:close/>
              </a:path>
              <a:path w="504190" h="219075">
                <a:moveTo>
                  <a:pt x="29717" y="179966"/>
                </a:moveTo>
                <a:lnTo>
                  <a:pt x="29717" y="167639"/>
                </a:lnTo>
                <a:lnTo>
                  <a:pt x="22859" y="170687"/>
                </a:lnTo>
                <a:lnTo>
                  <a:pt x="29717" y="179966"/>
                </a:lnTo>
                <a:close/>
              </a:path>
              <a:path w="504190" h="219075">
                <a:moveTo>
                  <a:pt x="52577" y="215722"/>
                </a:moveTo>
                <a:lnTo>
                  <a:pt x="52577" y="179831"/>
                </a:lnTo>
                <a:lnTo>
                  <a:pt x="50291" y="195833"/>
                </a:lnTo>
                <a:lnTo>
                  <a:pt x="49529" y="196595"/>
                </a:lnTo>
                <a:lnTo>
                  <a:pt x="48767" y="205739"/>
                </a:lnTo>
                <a:lnTo>
                  <a:pt x="22859" y="170687"/>
                </a:lnTo>
                <a:lnTo>
                  <a:pt x="22859" y="209598"/>
                </a:lnTo>
                <a:lnTo>
                  <a:pt x="35813" y="218694"/>
                </a:lnTo>
                <a:lnTo>
                  <a:pt x="43433" y="217931"/>
                </a:lnTo>
                <a:lnTo>
                  <a:pt x="43433" y="218465"/>
                </a:lnTo>
                <a:lnTo>
                  <a:pt x="52577" y="215722"/>
                </a:lnTo>
                <a:close/>
              </a:path>
              <a:path w="504190" h="219075">
                <a:moveTo>
                  <a:pt x="41147" y="195430"/>
                </a:moveTo>
                <a:lnTo>
                  <a:pt x="41147" y="162305"/>
                </a:lnTo>
                <a:lnTo>
                  <a:pt x="25907" y="168401"/>
                </a:lnTo>
                <a:lnTo>
                  <a:pt x="29717" y="167639"/>
                </a:lnTo>
                <a:lnTo>
                  <a:pt x="29717" y="179966"/>
                </a:lnTo>
                <a:lnTo>
                  <a:pt x="41147" y="195430"/>
                </a:lnTo>
                <a:close/>
              </a:path>
              <a:path w="504190" h="219075">
                <a:moveTo>
                  <a:pt x="29717" y="167639"/>
                </a:moveTo>
                <a:lnTo>
                  <a:pt x="25907" y="168401"/>
                </a:lnTo>
                <a:lnTo>
                  <a:pt x="25907" y="169333"/>
                </a:lnTo>
                <a:lnTo>
                  <a:pt x="29717" y="167639"/>
                </a:lnTo>
                <a:close/>
              </a:path>
              <a:path w="504190" h="219075">
                <a:moveTo>
                  <a:pt x="60157" y="153041"/>
                </a:moveTo>
                <a:lnTo>
                  <a:pt x="38099" y="163067"/>
                </a:lnTo>
                <a:lnTo>
                  <a:pt x="41147" y="162305"/>
                </a:lnTo>
                <a:lnTo>
                  <a:pt x="41147" y="195430"/>
                </a:lnTo>
                <a:lnTo>
                  <a:pt x="48767" y="205739"/>
                </a:lnTo>
                <a:lnTo>
                  <a:pt x="49529" y="196595"/>
                </a:lnTo>
                <a:lnTo>
                  <a:pt x="50291" y="195833"/>
                </a:lnTo>
                <a:lnTo>
                  <a:pt x="51815" y="185165"/>
                </a:lnTo>
                <a:lnTo>
                  <a:pt x="51815" y="181355"/>
                </a:lnTo>
                <a:lnTo>
                  <a:pt x="57149" y="162305"/>
                </a:lnTo>
                <a:lnTo>
                  <a:pt x="57149" y="163067"/>
                </a:lnTo>
                <a:lnTo>
                  <a:pt x="60157" y="153041"/>
                </a:lnTo>
                <a:close/>
              </a:path>
              <a:path w="504190" h="219075">
                <a:moveTo>
                  <a:pt x="41147" y="162305"/>
                </a:moveTo>
                <a:lnTo>
                  <a:pt x="38099" y="163067"/>
                </a:lnTo>
                <a:lnTo>
                  <a:pt x="38099" y="163525"/>
                </a:lnTo>
                <a:lnTo>
                  <a:pt x="41147" y="162305"/>
                </a:lnTo>
                <a:close/>
              </a:path>
              <a:path w="504190" h="219075">
                <a:moveTo>
                  <a:pt x="43433" y="218465"/>
                </a:moveTo>
                <a:lnTo>
                  <a:pt x="43433" y="217931"/>
                </a:lnTo>
                <a:lnTo>
                  <a:pt x="42671" y="218694"/>
                </a:lnTo>
                <a:lnTo>
                  <a:pt x="43433" y="218465"/>
                </a:lnTo>
                <a:close/>
              </a:path>
              <a:path w="504190" h="219075">
                <a:moveTo>
                  <a:pt x="63245" y="151637"/>
                </a:moveTo>
                <a:lnTo>
                  <a:pt x="60157" y="153041"/>
                </a:lnTo>
                <a:lnTo>
                  <a:pt x="57149" y="163067"/>
                </a:lnTo>
                <a:lnTo>
                  <a:pt x="57149" y="162305"/>
                </a:lnTo>
                <a:lnTo>
                  <a:pt x="51815" y="181355"/>
                </a:lnTo>
                <a:lnTo>
                  <a:pt x="52577" y="179831"/>
                </a:lnTo>
                <a:lnTo>
                  <a:pt x="52577" y="215722"/>
                </a:lnTo>
                <a:lnTo>
                  <a:pt x="57911" y="214122"/>
                </a:lnTo>
                <a:lnTo>
                  <a:pt x="58673" y="214122"/>
                </a:lnTo>
                <a:lnTo>
                  <a:pt x="60959" y="213180"/>
                </a:lnTo>
                <a:lnTo>
                  <a:pt x="60959" y="153161"/>
                </a:lnTo>
                <a:lnTo>
                  <a:pt x="63245" y="151637"/>
                </a:lnTo>
                <a:close/>
              </a:path>
              <a:path w="504190" h="219075">
                <a:moveTo>
                  <a:pt x="52577" y="179831"/>
                </a:moveTo>
                <a:lnTo>
                  <a:pt x="51815" y="181355"/>
                </a:lnTo>
                <a:lnTo>
                  <a:pt x="51815" y="185165"/>
                </a:lnTo>
                <a:lnTo>
                  <a:pt x="52577" y="179831"/>
                </a:lnTo>
                <a:close/>
              </a:path>
              <a:path w="504190" h="219075">
                <a:moveTo>
                  <a:pt x="96773" y="198119"/>
                </a:moveTo>
                <a:lnTo>
                  <a:pt x="96773" y="134873"/>
                </a:lnTo>
                <a:lnTo>
                  <a:pt x="60959" y="153161"/>
                </a:lnTo>
                <a:lnTo>
                  <a:pt x="60959" y="213180"/>
                </a:lnTo>
                <a:lnTo>
                  <a:pt x="84581" y="203453"/>
                </a:lnTo>
                <a:lnTo>
                  <a:pt x="86105" y="203453"/>
                </a:lnTo>
                <a:lnTo>
                  <a:pt x="96773" y="198119"/>
                </a:lnTo>
                <a:close/>
              </a:path>
              <a:path w="504190" h="219075">
                <a:moveTo>
                  <a:pt x="503681" y="25145"/>
                </a:moveTo>
                <a:lnTo>
                  <a:pt x="499871" y="761"/>
                </a:lnTo>
                <a:lnTo>
                  <a:pt x="480821" y="0"/>
                </a:lnTo>
                <a:lnTo>
                  <a:pt x="453389" y="0"/>
                </a:lnTo>
                <a:lnTo>
                  <a:pt x="422147" y="1523"/>
                </a:lnTo>
                <a:lnTo>
                  <a:pt x="420623" y="1523"/>
                </a:lnTo>
                <a:lnTo>
                  <a:pt x="382523" y="7619"/>
                </a:lnTo>
                <a:lnTo>
                  <a:pt x="379475" y="7619"/>
                </a:lnTo>
                <a:lnTo>
                  <a:pt x="367126" y="10461"/>
                </a:lnTo>
                <a:lnTo>
                  <a:pt x="330561" y="21255"/>
                </a:lnTo>
                <a:lnTo>
                  <a:pt x="294725" y="34745"/>
                </a:lnTo>
                <a:lnTo>
                  <a:pt x="259624" y="50026"/>
                </a:lnTo>
                <a:lnTo>
                  <a:pt x="236636" y="60761"/>
                </a:lnTo>
                <a:lnTo>
                  <a:pt x="234695" y="60959"/>
                </a:lnTo>
                <a:lnTo>
                  <a:pt x="185165" y="86105"/>
                </a:lnTo>
                <a:lnTo>
                  <a:pt x="185165" y="86867"/>
                </a:lnTo>
                <a:lnTo>
                  <a:pt x="137921" y="112013"/>
                </a:lnTo>
                <a:lnTo>
                  <a:pt x="96011" y="134873"/>
                </a:lnTo>
                <a:lnTo>
                  <a:pt x="96773" y="134873"/>
                </a:lnTo>
                <a:lnTo>
                  <a:pt x="96773" y="198119"/>
                </a:lnTo>
                <a:lnTo>
                  <a:pt x="122681" y="185165"/>
                </a:lnTo>
                <a:lnTo>
                  <a:pt x="123443" y="185165"/>
                </a:lnTo>
                <a:lnTo>
                  <a:pt x="165353" y="162305"/>
                </a:lnTo>
                <a:lnTo>
                  <a:pt x="165353" y="163067"/>
                </a:lnTo>
                <a:lnTo>
                  <a:pt x="211835" y="138327"/>
                </a:lnTo>
                <a:lnTo>
                  <a:pt x="211835" y="137921"/>
                </a:lnTo>
                <a:lnTo>
                  <a:pt x="259841" y="114288"/>
                </a:lnTo>
                <a:lnTo>
                  <a:pt x="259841" y="113537"/>
                </a:lnTo>
                <a:lnTo>
                  <a:pt x="308609" y="91439"/>
                </a:lnTo>
                <a:lnTo>
                  <a:pt x="308609" y="91902"/>
                </a:lnTo>
                <a:lnTo>
                  <a:pt x="352805" y="74513"/>
                </a:lnTo>
                <a:lnTo>
                  <a:pt x="352805" y="73913"/>
                </a:lnTo>
                <a:lnTo>
                  <a:pt x="394715" y="59694"/>
                </a:lnTo>
                <a:lnTo>
                  <a:pt x="394715" y="59435"/>
                </a:lnTo>
                <a:lnTo>
                  <a:pt x="430529" y="48005"/>
                </a:lnTo>
                <a:lnTo>
                  <a:pt x="460247" y="38861"/>
                </a:lnTo>
                <a:lnTo>
                  <a:pt x="484631" y="32003"/>
                </a:lnTo>
                <a:lnTo>
                  <a:pt x="485393" y="32003"/>
                </a:lnTo>
                <a:lnTo>
                  <a:pt x="503681" y="25145"/>
                </a:lnTo>
                <a:close/>
              </a:path>
              <a:path w="504190" h="219075">
                <a:moveTo>
                  <a:pt x="212597" y="137921"/>
                </a:moveTo>
                <a:lnTo>
                  <a:pt x="211835" y="137921"/>
                </a:lnTo>
                <a:lnTo>
                  <a:pt x="211835" y="138327"/>
                </a:lnTo>
                <a:lnTo>
                  <a:pt x="212597" y="137921"/>
                </a:lnTo>
                <a:close/>
              </a:path>
              <a:path w="504190" h="219075">
                <a:moveTo>
                  <a:pt x="261365" y="113537"/>
                </a:moveTo>
                <a:lnTo>
                  <a:pt x="259841" y="113537"/>
                </a:lnTo>
                <a:lnTo>
                  <a:pt x="259841" y="114288"/>
                </a:lnTo>
                <a:lnTo>
                  <a:pt x="261365" y="113537"/>
                </a:lnTo>
                <a:close/>
              </a:path>
              <a:path w="504190" h="219075">
                <a:moveTo>
                  <a:pt x="308609" y="91902"/>
                </a:moveTo>
                <a:lnTo>
                  <a:pt x="308609" y="91439"/>
                </a:lnTo>
                <a:lnTo>
                  <a:pt x="307847" y="92201"/>
                </a:lnTo>
                <a:lnTo>
                  <a:pt x="308609" y="91902"/>
                </a:lnTo>
                <a:close/>
              </a:path>
              <a:path w="504190" h="219075">
                <a:moveTo>
                  <a:pt x="354329" y="73913"/>
                </a:moveTo>
                <a:lnTo>
                  <a:pt x="352805" y="73913"/>
                </a:lnTo>
                <a:lnTo>
                  <a:pt x="352805" y="74513"/>
                </a:lnTo>
                <a:lnTo>
                  <a:pt x="354329" y="73913"/>
                </a:lnTo>
                <a:close/>
              </a:path>
              <a:path w="504190" h="219075">
                <a:moveTo>
                  <a:pt x="395477" y="59435"/>
                </a:moveTo>
                <a:lnTo>
                  <a:pt x="394715" y="59435"/>
                </a:lnTo>
                <a:lnTo>
                  <a:pt x="394715" y="59694"/>
                </a:lnTo>
                <a:lnTo>
                  <a:pt x="395477" y="5943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8019" y="1986533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21335" y="16763"/>
                </a:moveTo>
                <a:lnTo>
                  <a:pt x="21335" y="4571"/>
                </a:lnTo>
                <a:lnTo>
                  <a:pt x="16001" y="0"/>
                </a:lnTo>
                <a:lnTo>
                  <a:pt x="4571" y="0"/>
                </a:lnTo>
                <a:lnTo>
                  <a:pt x="0" y="4571"/>
                </a:lnTo>
                <a:lnTo>
                  <a:pt x="0" y="16763"/>
                </a:lnTo>
                <a:lnTo>
                  <a:pt x="4571" y="21335"/>
                </a:lnTo>
                <a:lnTo>
                  <a:pt x="16001" y="21335"/>
                </a:lnTo>
                <a:lnTo>
                  <a:pt x="21335" y="167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1161" y="2001773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26670" y="20573"/>
                </a:moveTo>
                <a:lnTo>
                  <a:pt x="26670" y="5333"/>
                </a:lnTo>
                <a:lnTo>
                  <a:pt x="20574" y="0"/>
                </a:lnTo>
                <a:lnTo>
                  <a:pt x="6096" y="0"/>
                </a:lnTo>
                <a:lnTo>
                  <a:pt x="0" y="5333"/>
                </a:lnTo>
                <a:lnTo>
                  <a:pt x="0" y="20573"/>
                </a:lnTo>
                <a:lnTo>
                  <a:pt x="6096" y="25907"/>
                </a:lnTo>
                <a:lnTo>
                  <a:pt x="20574" y="25907"/>
                </a:lnTo>
                <a:lnTo>
                  <a:pt x="26670" y="2057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03542" y="2017014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2003" y="25145"/>
                </a:moveTo>
                <a:lnTo>
                  <a:pt x="32003" y="7619"/>
                </a:lnTo>
                <a:lnTo>
                  <a:pt x="24383" y="0"/>
                </a:lnTo>
                <a:lnTo>
                  <a:pt x="6857" y="0"/>
                </a:lnTo>
                <a:lnTo>
                  <a:pt x="0" y="7619"/>
                </a:lnTo>
                <a:lnTo>
                  <a:pt x="0" y="25145"/>
                </a:lnTo>
                <a:lnTo>
                  <a:pt x="6857" y="32003"/>
                </a:lnTo>
                <a:lnTo>
                  <a:pt x="24383" y="32003"/>
                </a:lnTo>
                <a:lnTo>
                  <a:pt x="32003" y="2514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1161" y="2001773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26670" y="20573"/>
                </a:moveTo>
                <a:lnTo>
                  <a:pt x="26670" y="5333"/>
                </a:lnTo>
                <a:lnTo>
                  <a:pt x="20574" y="0"/>
                </a:lnTo>
                <a:lnTo>
                  <a:pt x="6096" y="0"/>
                </a:lnTo>
                <a:lnTo>
                  <a:pt x="0" y="5333"/>
                </a:lnTo>
                <a:lnTo>
                  <a:pt x="0" y="20573"/>
                </a:lnTo>
                <a:lnTo>
                  <a:pt x="6096" y="25907"/>
                </a:lnTo>
                <a:lnTo>
                  <a:pt x="20574" y="25907"/>
                </a:lnTo>
                <a:lnTo>
                  <a:pt x="26670" y="2057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93700" y="203469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37273" y="18899"/>
                </a:moveTo>
                <a:lnTo>
                  <a:pt x="36946" y="15316"/>
                </a:lnTo>
                <a:lnTo>
                  <a:pt x="30117" y="4270"/>
                </a:lnTo>
                <a:lnTo>
                  <a:pt x="15937" y="0"/>
                </a:lnTo>
                <a:lnTo>
                  <a:pt x="4618" y="6434"/>
                </a:lnTo>
                <a:lnTo>
                  <a:pt x="0" y="20394"/>
                </a:lnTo>
                <a:lnTo>
                  <a:pt x="6057" y="32250"/>
                </a:lnTo>
                <a:lnTo>
                  <a:pt x="19434" y="37151"/>
                </a:lnTo>
                <a:lnTo>
                  <a:pt x="32136" y="31371"/>
                </a:lnTo>
                <a:lnTo>
                  <a:pt x="37273" y="188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03542" y="2017014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2003" y="25145"/>
                </a:moveTo>
                <a:lnTo>
                  <a:pt x="32003" y="7619"/>
                </a:lnTo>
                <a:lnTo>
                  <a:pt x="24383" y="0"/>
                </a:lnTo>
                <a:lnTo>
                  <a:pt x="6857" y="0"/>
                </a:lnTo>
                <a:lnTo>
                  <a:pt x="0" y="7619"/>
                </a:lnTo>
                <a:lnTo>
                  <a:pt x="0" y="25145"/>
                </a:lnTo>
                <a:lnTo>
                  <a:pt x="6857" y="32003"/>
                </a:lnTo>
                <a:lnTo>
                  <a:pt x="24383" y="32003"/>
                </a:lnTo>
                <a:lnTo>
                  <a:pt x="32003" y="2514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83663" y="2056800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40" h="38735">
                <a:moveTo>
                  <a:pt x="40452" y="18125"/>
                </a:moveTo>
                <a:lnTo>
                  <a:pt x="37267" y="7767"/>
                </a:lnTo>
                <a:lnTo>
                  <a:pt x="27338" y="1062"/>
                </a:lnTo>
                <a:lnTo>
                  <a:pt x="9999" y="0"/>
                </a:lnTo>
                <a:lnTo>
                  <a:pt x="2059" y="9277"/>
                </a:lnTo>
                <a:lnTo>
                  <a:pt x="0" y="25631"/>
                </a:lnTo>
                <a:lnTo>
                  <a:pt x="8521" y="34946"/>
                </a:lnTo>
                <a:lnTo>
                  <a:pt x="24109" y="38271"/>
                </a:lnTo>
                <a:lnTo>
                  <a:pt x="35796" y="31216"/>
                </a:lnTo>
                <a:lnTo>
                  <a:pt x="40452" y="1812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93700" y="203469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37273" y="18899"/>
                </a:moveTo>
                <a:lnTo>
                  <a:pt x="36946" y="15316"/>
                </a:lnTo>
                <a:lnTo>
                  <a:pt x="30117" y="4270"/>
                </a:lnTo>
                <a:lnTo>
                  <a:pt x="15937" y="0"/>
                </a:lnTo>
                <a:lnTo>
                  <a:pt x="4618" y="6434"/>
                </a:lnTo>
                <a:lnTo>
                  <a:pt x="0" y="20394"/>
                </a:lnTo>
                <a:lnTo>
                  <a:pt x="6057" y="32250"/>
                </a:lnTo>
                <a:lnTo>
                  <a:pt x="19434" y="37151"/>
                </a:lnTo>
                <a:lnTo>
                  <a:pt x="32136" y="31371"/>
                </a:lnTo>
                <a:lnTo>
                  <a:pt x="37273" y="188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3663" y="2056800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40" h="38735">
                <a:moveTo>
                  <a:pt x="40452" y="18125"/>
                </a:moveTo>
                <a:lnTo>
                  <a:pt x="37267" y="7767"/>
                </a:lnTo>
                <a:lnTo>
                  <a:pt x="27338" y="1062"/>
                </a:lnTo>
                <a:lnTo>
                  <a:pt x="9999" y="0"/>
                </a:lnTo>
                <a:lnTo>
                  <a:pt x="2059" y="9277"/>
                </a:lnTo>
                <a:lnTo>
                  <a:pt x="0" y="25631"/>
                </a:lnTo>
                <a:lnTo>
                  <a:pt x="8521" y="34946"/>
                </a:lnTo>
                <a:lnTo>
                  <a:pt x="24109" y="38271"/>
                </a:lnTo>
                <a:lnTo>
                  <a:pt x="35796" y="31216"/>
                </a:lnTo>
                <a:lnTo>
                  <a:pt x="40452" y="1812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73824" y="2072302"/>
            <a:ext cx="45085" cy="43180"/>
          </a:xfrm>
          <a:custGeom>
            <a:avLst/>
            <a:gdLst/>
            <a:ahLst/>
            <a:cxnLst/>
            <a:rect l="l" t="t" r="r" b="b"/>
            <a:pathLst>
              <a:path w="45084" h="43180">
                <a:moveTo>
                  <a:pt x="44956" y="20911"/>
                </a:moveTo>
                <a:lnTo>
                  <a:pt x="41803" y="10023"/>
                </a:lnTo>
                <a:lnTo>
                  <a:pt x="31922" y="2243"/>
                </a:lnTo>
                <a:lnTo>
                  <a:pt x="15330" y="0"/>
                </a:lnTo>
                <a:lnTo>
                  <a:pt x="4262" y="7986"/>
                </a:lnTo>
                <a:lnTo>
                  <a:pt x="0" y="21140"/>
                </a:lnTo>
                <a:lnTo>
                  <a:pt x="3385" y="32671"/>
                </a:lnTo>
                <a:lnTo>
                  <a:pt x="13332" y="40414"/>
                </a:lnTo>
                <a:lnTo>
                  <a:pt x="29875" y="42624"/>
                </a:lnTo>
                <a:lnTo>
                  <a:pt x="40701" y="34538"/>
                </a:lnTo>
                <a:lnTo>
                  <a:pt x="44956" y="2091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8759" y="2088291"/>
            <a:ext cx="48260" cy="43180"/>
          </a:xfrm>
          <a:custGeom>
            <a:avLst/>
            <a:gdLst/>
            <a:ahLst/>
            <a:cxnLst/>
            <a:rect l="l" t="t" r="r" b="b"/>
            <a:pathLst>
              <a:path w="48259" h="43180">
                <a:moveTo>
                  <a:pt x="47736" y="20924"/>
                </a:moveTo>
                <a:lnTo>
                  <a:pt x="47175" y="15956"/>
                </a:lnTo>
                <a:lnTo>
                  <a:pt x="41832" y="6605"/>
                </a:lnTo>
                <a:lnTo>
                  <a:pt x="30470" y="748"/>
                </a:lnTo>
                <a:lnTo>
                  <a:pt x="12637" y="0"/>
                </a:lnTo>
                <a:lnTo>
                  <a:pt x="3393" y="9430"/>
                </a:lnTo>
                <a:lnTo>
                  <a:pt x="0" y="24416"/>
                </a:lnTo>
                <a:lnTo>
                  <a:pt x="4786" y="34553"/>
                </a:lnTo>
                <a:lnTo>
                  <a:pt x="15720" y="41202"/>
                </a:lnTo>
                <a:lnTo>
                  <a:pt x="33013" y="42650"/>
                </a:lnTo>
                <a:lnTo>
                  <a:pt x="43657" y="34063"/>
                </a:lnTo>
                <a:lnTo>
                  <a:pt x="47736" y="209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5737" y="2092730"/>
            <a:ext cx="50165" cy="47625"/>
          </a:xfrm>
          <a:custGeom>
            <a:avLst/>
            <a:gdLst/>
            <a:ahLst/>
            <a:cxnLst/>
            <a:rect l="l" t="t" r="r" b="b"/>
            <a:pathLst>
              <a:path w="50165" h="47625">
                <a:moveTo>
                  <a:pt x="49996" y="24867"/>
                </a:moveTo>
                <a:lnTo>
                  <a:pt x="49991" y="24375"/>
                </a:lnTo>
                <a:lnTo>
                  <a:pt x="46211" y="11996"/>
                </a:lnTo>
                <a:lnTo>
                  <a:pt x="36170" y="3197"/>
                </a:lnTo>
                <a:lnTo>
                  <a:pt x="21003" y="0"/>
                </a:lnTo>
                <a:lnTo>
                  <a:pt x="9745" y="4897"/>
                </a:lnTo>
                <a:lnTo>
                  <a:pt x="2218" y="15614"/>
                </a:lnTo>
                <a:lnTo>
                  <a:pt x="0" y="31776"/>
                </a:lnTo>
                <a:lnTo>
                  <a:pt x="6112" y="40916"/>
                </a:lnTo>
                <a:lnTo>
                  <a:pt x="17948" y="46622"/>
                </a:lnTo>
                <a:lnTo>
                  <a:pt x="35834" y="47426"/>
                </a:lnTo>
                <a:lnTo>
                  <a:pt x="46039" y="38270"/>
                </a:lnTo>
                <a:lnTo>
                  <a:pt x="49996" y="2486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72879" y="2090382"/>
            <a:ext cx="51435" cy="48260"/>
          </a:xfrm>
          <a:custGeom>
            <a:avLst/>
            <a:gdLst/>
            <a:ahLst/>
            <a:cxnLst/>
            <a:rect l="l" t="t" r="r" b="b"/>
            <a:pathLst>
              <a:path w="51434" h="48260">
                <a:moveTo>
                  <a:pt x="51236" y="24929"/>
                </a:moveTo>
                <a:lnTo>
                  <a:pt x="50742" y="19998"/>
                </a:lnTo>
                <a:lnTo>
                  <a:pt x="45250" y="9267"/>
                </a:lnTo>
                <a:lnTo>
                  <a:pt x="34026" y="2123"/>
                </a:lnTo>
                <a:lnTo>
                  <a:pt x="17504" y="0"/>
                </a:lnTo>
                <a:lnTo>
                  <a:pt x="7636" y="5949"/>
                </a:lnTo>
                <a:lnTo>
                  <a:pt x="1290" y="17449"/>
                </a:lnTo>
                <a:lnTo>
                  <a:pt x="0" y="34672"/>
                </a:lnTo>
                <a:lnTo>
                  <a:pt x="7115" y="43024"/>
                </a:lnTo>
                <a:lnTo>
                  <a:pt x="19568" y="47923"/>
                </a:lnTo>
                <a:lnTo>
                  <a:pt x="37674" y="48043"/>
                </a:lnTo>
                <a:lnTo>
                  <a:pt x="47467" y="38398"/>
                </a:lnTo>
                <a:lnTo>
                  <a:pt x="51236" y="2492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80447" y="1940667"/>
            <a:ext cx="57150" cy="56515"/>
          </a:xfrm>
          <a:custGeom>
            <a:avLst/>
            <a:gdLst/>
            <a:ahLst/>
            <a:cxnLst/>
            <a:rect l="l" t="t" r="r" b="b"/>
            <a:pathLst>
              <a:path w="57150" h="56514">
                <a:moveTo>
                  <a:pt x="56850" y="28340"/>
                </a:moveTo>
                <a:lnTo>
                  <a:pt x="55792" y="20652"/>
                </a:lnTo>
                <a:lnTo>
                  <a:pt x="49530" y="9739"/>
                </a:lnTo>
                <a:lnTo>
                  <a:pt x="38093" y="2404"/>
                </a:lnTo>
                <a:lnTo>
                  <a:pt x="21997" y="0"/>
                </a:lnTo>
                <a:lnTo>
                  <a:pt x="10457" y="5751"/>
                </a:lnTo>
                <a:lnTo>
                  <a:pt x="2697" y="16852"/>
                </a:lnTo>
                <a:lnTo>
                  <a:pt x="0" y="32444"/>
                </a:lnTo>
                <a:lnTo>
                  <a:pt x="5034" y="44634"/>
                </a:lnTo>
                <a:lnTo>
                  <a:pt x="15553" y="53222"/>
                </a:lnTo>
                <a:lnTo>
                  <a:pt x="30611" y="56409"/>
                </a:lnTo>
                <a:lnTo>
                  <a:pt x="43959" y="51717"/>
                </a:lnTo>
                <a:lnTo>
                  <a:pt x="53320" y="41699"/>
                </a:lnTo>
                <a:lnTo>
                  <a:pt x="56850" y="283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24357" y="1928623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088" y="26668"/>
                </a:moveTo>
                <a:lnTo>
                  <a:pt x="54085" y="26262"/>
                </a:lnTo>
                <a:lnTo>
                  <a:pt x="50218" y="13097"/>
                </a:lnTo>
                <a:lnTo>
                  <a:pt x="40344" y="3630"/>
                </a:lnTo>
                <a:lnTo>
                  <a:pt x="26378" y="0"/>
                </a:lnTo>
                <a:lnTo>
                  <a:pt x="13156" y="3819"/>
                </a:lnTo>
                <a:lnTo>
                  <a:pt x="3642" y="13655"/>
                </a:lnTo>
                <a:lnTo>
                  <a:pt x="0" y="27537"/>
                </a:lnTo>
                <a:lnTo>
                  <a:pt x="3990" y="41015"/>
                </a:lnTo>
                <a:lnTo>
                  <a:pt x="13783" y="50506"/>
                </a:lnTo>
                <a:lnTo>
                  <a:pt x="27472" y="54088"/>
                </a:lnTo>
                <a:lnTo>
                  <a:pt x="40976" y="50116"/>
                </a:lnTo>
                <a:lnTo>
                  <a:pt x="50489" y="40334"/>
                </a:lnTo>
                <a:lnTo>
                  <a:pt x="54088" y="266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64907" y="1925782"/>
            <a:ext cx="47625" cy="43180"/>
          </a:xfrm>
          <a:custGeom>
            <a:avLst/>
            <a:gdLst/>
            <a:ahLst/>
            <a:cxnLst/>
            <a:rect l="l" t="t" r="r" b="b"/>
            <a:pathLst>
              <a:path w="47625" h="43180">
                <a:moveTo>
                  <a:pt x="47067" y="21127"/>
                </a:moveTo>
                <a:lnTo>
                  <a:pt x="46669" y="16908"/>
                </a:lnTo>
                <a:lnTo>
                  <a:pt x="41621" y="7168"/>
                </a:lnTo>
                <a:lnTo>
                  <a:pt x="30527" y="966"/>
                </a:lnTo>
                <a:lnTo>
                  <a:pt x="13079" y="0"/>
                </a:lnTo>
                <a:lnTo>
                  <a:pt x="3564" y="9271"/>
                </a:lnTo>
                <a:lnTo>
                  <a:pt x="0" y="23971"/>
                </a:lnTo>
                <a:lnTo>
                  <a:pt x="4537" y="34433"/>
                </a:lnTo>
                <a:lnTo>
                  <a:pt x="15263" y="41378"/>
                </a:lnTo>
                <a:lnTo>
                  <a:pt x="32250" y="43026"/>
                </a:lnTo>
                <a:lnTo>
                  <a:pt x="42902" y="34449"/>
                </a:lnTo>
                <a:lnTo>
                  <a:pt x="47067" y="2112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00136" y="1923427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5">
                <a:moveTo>
                  <a:pt x="39269" y="18148"/>
                </a:moveTo>
                <a:lnTo>
                  <a:pt x="37081" y="9710"/>
                </a:lnTo>
                <a:lnTo>
                  <a:pt x="27838" y="1961"/>
                </a:lnTo>
                <a:lnTo>
                  <a:pt x="11192" y="0"/>
                </a:lnTo>
                <a:lnTo>
                  <a:pt x="2633" y="8773"/>
                </a:lnTo>
                <a:lnTo>
                  <a:pt x="0" y="24808"/>
                </a:lnTo>
                <a:lnTo>
                  <a:pt x="8090" y="34719"/>
                </a:lnTo>
                <a:lnTo>
                  <a:pt x="22926" y="38294"/>
                </a:lnTo>
                <a:lnTo>
                  <a:pt x="34613" y="31239"/>
                </a:lnTo>
                <a:lnTo>
                  <a:pt x="39269" y="1814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51597" y="192252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146" y="19811"/>
                </a:moveTo>
                <a:lnTo>
                  <a:pt x="25146" y="5333"/>
                </a:lnTo>
                <a:lnTo>
                  <a:pt x="19812" y="0"/>
                </a:lnTo>
                <a:lnTo>
                  <a:pt x="6096" y="0"/>
                </a:lnTo>
                <a:lnTo>
                  <a:pt x="0" y="5333"/>
                </a:lnTo>
                <a:lnTo>
                  <a:pt x="0" y="19811"/>
                </a:lnTo>
                <a:lnTo>
                  <a:pt x="6096" y="25145"/>
                </a:lnTo>
                <a:lnTo>
                  <a:pt x="19812" y="25145"/>
                </a:lnTo>
                <a:lnTo>
                  <a:pt x="25146" y="1981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16908" y="2545842"/>
            <a:ext cx="480059" cy="265430"/>
          </a:xfrm>
          <a:custGeom>
            <a:avLst/>
            <a:gdLst/>
            <a:ahLst/>
            <a:cxnLst/>
            <a:rect l="l" t="t" r="r" b="b"/>
            <a:pathLst>
              <a:path w="480059" h="265430">
                <a:moveTo>
                  <a:pt x="19983" y="155448"/>
                </a:moveTo>
                <a:lnTo>
                  <a:pt x="12363" y="169164"/>
                </a:lnTo>
                <a:lnTo>
                  <a:pt x="12363" y="169926"/>
                </a:lnTo>
                <a:lnTo>
                  <a:pt x="4743" y="187452"/>
                </a:lnTo>
                <a:lnTo>
                  <a:pt x="1766" y="199313"/>
                </a:lnTo>
                <a:lnTo>
                  <a:pt x="0" y="211635"/>
                </a:lnTo>
                <a:lnTo>
                  <a:pt x="314" y="223936"/>
                </a:lnTo>
                <a:lnTo>
                  <a:pt x="3578" y="235733"/>
                </a:lnTo>
                <a:lnTo>
                  <a:pt x="10839" y="249174"/>
                </a:lnTo>
                <a:lnTo>
                  <a:pt x="19221" y="255041"/>
                </a:lnTo>
                <a:lnTo>
                  <a:pt x="19221" y="157734"/>
                </a:lnTo>
                <a:lnTo>
                  <a:pt x="19983" y="155448"/>
                </a:lnTo>
                <a:close/>
              </a:path>
              <a:path w="480059" h="265430">
                <a:moveTo>
                  <a:pt x="68751" y="156210"/>
                </a:moveTo>
                <a:lnTo>
                  <a:pt x="67989" y="156972"/>
                </a:lnTo>
                <a:lnTo>
                  <a:pt x="67989" y="145542"/>
                </a:lnTo>
                <a:lnTo>
                  <a:pt x="66465" y="134874"/>
                </a:lnTo>
                <a:lnTo>
                  <a:pt x="66465" y="135636"/>
                </a:lnTo>
                <a:lnTo>
                  <a:pt x="64179" y="126492"/>
                </a:lnTo>
                <a:lnTo>
                  <a:pt x="59607" y="131064"/>
                </a:lnTo>
                <a:lnTo>
                  <a:pt x="58845" y="124206"/>
                </a:lnTo>
                <a:lnTo>
                  <a:pt x="53511" y="115824"/>
                </a:lnTo>
                <a:lnTo>
                  <a:pt x="46653" y="123444"/>
                </a:lnTo>
                <a:lnTo>
                  <a:pt x="45129" y="129540"/>
                </a:lnTo>
                <a:lnTo>
                  <a:pt x="40557" y="124206"/>
                </a:lnTo>
                <a:lnTo>
                  <a:pt x="36747" y="132588"/>
                </a:lnTo>
                <a:lnTo>
                  <a:pt x="35985" y="129540"/>
                </a:lnTo>
                <a:lnTo>
                  <a:pt x="31413" y="139446"/>
                </a:lnTo>
                <a:lnTo>
                  <a:pt x="31413" y="136398"/>
                </a:lnTo>
                <a:lnTo>
                  <a:pt x="26079" y="147066"/>
                </a:lnTo>
                <a:lnTo>
                  <a:pt x="26079" y="142494"/>
                </a:lnTo>
                <a:lnTo>
                  <a:pt x="19221" y="157734"/>
                </a:lnTo>
                <a:lnTo>
                  <a:pt x="19221" y="255041"/>
                </a:lnTo>
                <a:lnTo>
                  <a:pt x="26079" y="259842"/>
                </a:lnTo>
                <a:lnTo>
                  <a:pt x="36784" y="263973"/>
                </a:lnTo>
                <a:lnTo>
                  <a:pt x="42081" y="264580"/>
                </a:lnTo>
                <a:lnTo>
                  <a:pt x="42081" y="204978"/>
                </a:lnTo>
                <a:lnTo>
                  <a:pt x="45129" y="204388"/>
                </a:lnTo>
                <a:lnTo>
                  <a:pt x="45129" y="202692"/>
                </a:lnTo>
                <a:lnTo>
                  <a:pt x="48953" y="203647"/>
                </a:lnTo>
                <a:lnTo>
                  <a:pt x="57187" y="202054"/>
                </a:lnTo>
                <a:lnTo>
                  <a:pt x="57321" y="201930"/>
                </a:lnTo>
                <a:lnTo>
                  <a:pt x="60369" y="189738"/>
                </a:lnTo>
                <a:lnTo>
                  <a:pt x="60369" y="188976"/>
                </a:lnTo>
                <a:lnTo>
                  <a:pt x="64941" y="173736"/>
                </a:lnTo>
                <a:lnTo>
                  <a:pt x="64941" y="172974"/>
                </a:lnTo>
                <a:lnTo>
                  <a:pt x="68751" y="156210"/>
                </a:lnTo>
                <a:close/>
              </a:path>
              <a:path w="480059" h="265430">
                <a:moveTo>
                  <a:pt x="48151" y="205281"/>
                </a:moveTo>
                <a:lnTo>
                  <a:pt x="46744" y="204075"/>
                </a:lnTo>
                <a:lnTo>
                  <a:pt x="42081" y="204978"/>
                </a:lnTo>
                <a:lnTo>
                  <a:pt x="48151" y="205281"/>
                </a:lnTo>
                <a:close/>
              </a:path>
              <a:path w="480059" h="265430">
                <a:moveTo>
                  <a:pt x="56890" y="212772"/>
                </a:moveTo>
                <a:lnTo>
                  <a:pt x="48151" y="205281"/>
                </a:lnTo>
                <a:lnTo>
                  <a:pt x="42081" y="204978"/>
                </a:lnTo>
                <a:lnTo>
                  <a:pt x="42081" y="264580"/>
                </a:lnTo>
                <a:lnTo>
                  <a:pt x="48151" y="265275"/>
                </a:lnTo>
                <a:lnTo>
                  <a:pt x="48953" y="265262"/>
                </a:lnTo>
                <a:lnTo>
                  <a:pt x="56559" y="264689"/>
                </a:lnTo>
                <a:lnTo>
                  <a:pt x="56559" y="216408"/>
                </a:lnTo>
                <a:lnTo>
                  <a:pt x="56890" y="212772"/>
                </a:lnTo>
                <a:close/>
              </a:path>
              <a:path w="480059" h="265430">
                <a:moveTo>
                  <a:pt x="48953" y="203647"/>
                </a:moveTo>
                <a:lnTo>
                  <a:pt x="45129" y="202692"/>
                </a:lnTo>
                <a:lnTo>
                  <a:pt x="46744" y="204075"/>
                </a:lnTo>
                <a:lnTo>
                  <a:pt x="48953" y="203647"/>
                </a:lnTo>
                <a:close/>
              </a:path>
              <a:path w="480059" h="265430">
                <a:moveTo>
                  <a:pt x="46744" y="204075"/>
                </a:moveTo>
                <a:lnTo>
                  <a:pt x="45129" y="202692"/>
                </a:lnTo>
                <a:lnTo>
                  <a:pt x="45129" y="204388"/>
                </a:lnTo>
                <a:lnTo>
                  <a:pt x="46744" y="204075"/>
                </a:lnTo>
                <a:close/>
              </a:path>
              <a:path w="480059" h="265430">
                <a:moveTo>
                  <a:pt x="57321" y="205740"/>
                </a:moveTo>
                <a:lnTo>
                  <a:pt x="48953" y="203647"/>
                </a:lnTo>
                <a:lnTo>
                  <a:pt x="46744" y="204075"/>
                </a:lnTo>
                <a:lnTo>
                  <a:pt x="48151" y="205281"/>
                </a:lnTo>
                <a:lnTo>
                  <a:pt x="57321" y="205740"/>
                </a:lnTo>
                <a:close/>
              </a:path>
              <a:path w="480059" h="265430">
                <a:moveTo>
                  <a:pt x="57321" y="208026"/>
                </a:moveTo>
                <a:lnTo>
                  <a:pt x="57321" y="205740"/>
                </a:lnTo>
                <a:lnTo>
                  <a:pt x="48151" y="205281"/>
                </a:lnTo>
                <a:lnTo>
                  <a:pt x="55797" y="211836"/>
                </a:lnTo>
                <a:lnTo>
                  <a:pt x="55797" y="208026"/>
                </a:lnTo>
                <a:lnTo>
                  <a:pt x="57131" y="210121"/>
                </a:lnTo>
                <a:lnTo>
                  <a:pt x="57321" y="208026"/>
                </a:lnTo>
                <a:close/>
              </a:path>
              <a:path w="480059" h="265430">
                <a:moveTo>
                  <a:pt x="57296" y="202033"/>
                </a:moveTo>
                <a:lnTo>
                  <a:pt x="48953" y="203647"/>
                </a:lnTo>
                <a:lnTo>
                  <a:pt x="56559" y="205549"/>
                </a:lnTo>
                <a:lnTo>
                  <a:pt x="56559" y="204978"/>
                </a:lnTo>
                <a:lnTo>
                  <a:pt x="57296" y="202033"/>
                </a:lnTo>
                <a:close/>
              </a:path>
              <a:path w="480059" h="265430">
                <a:moveTo>
                  <a:pt x="57131" y="210121"/>
                </a:moveTo>
                <a:lnTo>
                  <a:pt x="55797" y="208026"/>
                </a:lnTo>
                <a:lnTo>
                  <a:pt x="56946" y="212159"/>
                </a:lnTo>
                <a:lnTo>
                  <a:pt x="57131" y="210121"/>
                </a:lnTo>
                <a:close/>
              </a:path>
              <a:path w="480059" h="265430">
                <a:moveTo>
                  <a:pt x="56946" y="212159"/>
                </a:moveTo>
                <a:lnTo>
                  <a:pt x="55797" y="208026"/>
                </a:lnTo>
                <a:lnTo>
                  <a:pt x="55797" y="211836"/>
                </a:lnTo>
                <a:lnTo>
                  <a:pt x="56890" y="212772"/>
                </a:lnTo>
                <a:lnTo>
                  <a:pt x="56946" y="212159"/>
                </a:lnTo>
                <a:close/>
              </a:path>
              <a:path w="480059" h="265430">
                <a:moveTo>
                  <a:pt x="57774" y="201940"/>
                </a:moveTo>
                <a:lnTo>
                  <a:pt x="57296" y="202033"/>
                </a:lnTo>
                <a:lnTo>
                  <a:pt x="56559" y="204978"/>
                </a:lnTo>
                <a:lnTo>
                  <a:pt x="57774" y="201940"/>
                </a:lnTo>
                <a:close/>
              </a:path>
              <a:path w="480059" h="265430">
                <a:moveTo>
                  <a:pt x="58011" y="201894"/>
                </a:moveTo>
                <a:lnTo>
                  <a:pt x="57774" y="201940"/>
                </a:lnTo>
                <a:lnTo>
                  <a:pt x="56559" y="204978"/>
                </a:lnTo>
                <a:lnTo>
                  <a:pt x="56559" y="205549"/>
                </a:lnTo>
                <a:lnTo>
                  <a:pt x="57321" y="205740"/>
                </a:lnTo>
                <a:lnTo>
                  <a:pt x="57321" y="208026"/>
                </a:lnTo>
                <a:lnTo>
                  <a:pt x="57369" y="208311"/>
                </a:lnTo>
                <a:lnTo>
                  <a:pt x="58011" y="201894"/>
                </a:lnTo>
                <a:close/>
              </a:path>
              <a:path w="480059" h="265430">
                <a:moveTo>
                  <a:pt x="56920" y="212798"/>
                </a:moveTo>
                <a:lnTo>
                  <a:pt x="56559" y="216408"/>
                </a:lnTo>
                <a:lnTo>
                  <a:pt x="56920" y="212798"/>
                </a:lnTo>
                <a:close/>
              </a:path>
              <a:path w="480059" h="265430">
                <a:moveTo>
                  <a:pt x="59607" y="264459"/>
                </a:moveTo>
                <a:lnTo>
                  <a:pt x="59607" y="221742"/>
                </a:lnTo>
                <a:lnTo>
                  <a:pt x="57187" y="213026"/>
                </a:lnTo>
                <a:lnTo>
                  <a:pt x="56920" y="212798"/>
                </a:lnTo>
                <a:lnTo>
                  <a:pt x="56559" y="216408"/>
                </a:lnTo>
                <a:lnTo>
                  <a:pt x="56559" y="264689"/>
                </a:lnTo>
                <a:lnTo>
                  <a:pt x="59607" y="264459"/>
                </a:lnTo>
                <a:close/>
              </a:path>
              <a:path w="480059" h="265430">
                <a:moveTo>
                  <a:pt x="56974" y="212261"/>
                </a:moveTo>
                <a:lnTo>
                  <a:pt x="56890" y="212772"/>
                </a:lnTo>
                <a:lnTo>
                  <a:pt x="56974" y="212261"/>
                </a:lnTo>
                <a:close/>
              </a:path>
              <a:path w="480059" h="265430">
                <a:moveTo>
                  <a:pt x="57187" y="213026"/>
                </a:moveTo>
                <a:lnTo>
                  <a:pt x="56974" y="212261"/>
                </a:lnTo>
                <a:lnTo>
                  <a:pt x="56920" y="212798"/>
                </a:lnTo>
                <a:lnTo>
                  <a:pt x="57187" y="213026"/>
                </a:lnTo>
                <a:close/>
              </a:path>
              <a:path w="480059" h="265430">
                <a:moveTo>
                  <a:pt x="57180" y="210199"/>
                </a:moveTo>
                <a:lnTo>
                  <a:pt x="56946" y="212159"/>
                </a:lnTo>
                <a:lnTo>
                  <a:pt x="57180" y="210199"/>
                </a:lnTo>
                <a:close/>
              </a:path>
              <a:path w="480059" h="265430">
                <a:moveTo>
                  <a:pt x="58316" y="213995"/>
                </a:moveTo>
                <a:lnTo>
                  <a:pt x="57862" y="211270"/>
                </a:lnTo>
                <a:lnTo>
                  <a:pt x="57180" y="210199"/>
                </a:lnTo>
                <a:lnTo>
                  <a:pt x="56974" y="212261"/>
                </a:lnTo>
                <a:lnTo>
                  <a:pt x="57180" y="213004"/>
                </a:lnTo>
                <a:lnTo>
                  <a:pt x="58316" y="213995"/>
                </a:lnTo>
                <a:close/>
              </a:path>
              <a:path w="480059" h="265430">
                <a:moveTo>
                  <a:pt x="57369" y="208311"/>
                </a:moveTo>
                <a:lnTo>
                  <a:pt x="57321" y="208026"/>
                </a:lnTo>
                <a:lnTo>
                  <a:pt x="57131" y="210121"/>
                </a:lnTo>
                <a:lnTo>
                  <a:pt x="57369" y="208311"/>
                </a:lnTo>
                <a:close/>
              </a:path>
              <a:path w="480059" h="265430">
                <a:moveTo>
                  <a:pt x="57862" y="211270"/>
                </a:moveTo>
                <a:lnTo>
                  <a:pt x="57369" y="208311"/>
                </a:lnTo>
                <a:lnTo>
                  <a:pt x="57187" y="210208"/>
                </a:lnTo>
                <a:lnTo>
                  <a:pt x="57862" y="211270"/>
                </a:lnTo>
                <a:close/>
              </a:path>
              <a:path w="480059" h="265430">
                <a:moveTo>
                  <a:pt x="59607" y="221742"/>
                </a:moveTo>
                <a:lnTo>
                  <a:pt x="58316" y="213995"/>
                </a:lnTo>
                <a:lnTo>
                  <a:pt x="57187" y="213026"/>
                </a:lnTo>
                <a:lnTo>
                  <a:pt x="59607" y="221742"/>
                </a:lnTo>
                <a:close/>
              </a:path>
              <a:path w="480059" h="265430">
                <a:moveTo>
                  <a:pt x="64314" y="200674"/>
                </a:moveTo>
                <a:lnTo>
                  <a:pt x="58011" y="201894"/>
                </a:lnTo>
                <a:lnTo>
                  <a:pt x="57369" y="208311"/>
                </a:lnTo>
                <a:lnTo>
                  <a:pt x="57862" y="211270"/>
                </a:lnTo>
                <a:lnTo>
                  <a:pt x="59607" y="214013"/>
                </a:lnTo>
                <a:lnTo>
                  <a:pt x="59607" y="202692"/>
                </a:lnTo>
                <a:lnTo>
                  <a:pt x="64314" y="200674"/>
                </a:lnTo>
                <a:close/>
              </a:path>
              <a:path w="480059" h="265430">
                <a:moveTo>
                  <a:pt x="58083" y="201168"/>
                </a:moveTo>
                <a:lnTo>
                  <a:pt x="57774" y="201940"/>
                </a:lnTo>
                <a:lnTo>
                  <a:pt x="58011" y="201894"/>
                </a:lnTo>
                <a:lnTo>
                  <a:pt x="58083" y="201168"/>
                </a:lnTo>
                <a:close/>
              </a:path>
              <a:path w="480059" h="265430">
                <a:moveTo>
                  <a:pt x="61131" y="216408"/>
                </a:moveTo>
                <a:lnTo>
                  <a:pt x="57862" y="211270"/>
                </a:lnTo>
                <a:lnTo>
                  <a:pt x="58316" y="213995"/>
                </a:lnTo>
                <a:lnTo>
                  <a:pt x="61131" y="216408"/>
                </a:lnTo>
                <a:close/>
              </a:path>
              <a:path w="480059" h="265430">
                <a:moveTo>
                  <a:pt x="61131" y="264265"/>
                </a:moveTo>
                <a:lnTo>
                  <a:pt x="61131" y="216408"/>
                </a:lnTo>
                <a:lnTo>
                  <a:pt x="58316" y="213995"/>
                </a:lnTo>
                <a:lnTo>
                  <a:pt x="59607" y="221742"/>
                </a:lnTo>
                <a:lnTo>
                  <a:pt x="59607" y="264459"/>
                </a:lnTo>
                <a:lnTo>
                  <a:pt x="60555" y="264387"/>
                </a:lnTo>
                <a:lnTo>
                  <a:pt x="61131" y="264265"/>
                </a:lnTo>
                <a:close/>
              </a:path>
              <a:path w="480059" h="265430">
                <a:moveTo>
                  <a:pt x="65703" y="200406"/>
                </a:moveTo>
                <a:lnTo>
                  <a:pt x="64314" y="200674"/>
                </a:lnTo>
                <a:lnTo>
                  <a:pt x="59607" y="202692"/>
                </a:lnTo>
                <a:lnTo>
                  <a:pt x="65703" y="200406"/>
                </a:lnTo>
                <a:close/>
              </a:path>
              <a:path w="480059" h="265430">
                <a:moveTo>
                  <a:pt x="65703" y="263296"/>
                </a:moveTo>
                <a:lnTo>
                  <a:pt x="65703" y="200406"/>
                </a:lnTo>
                <a:lnTo>
                  <a:pt x="59607" y="202692"/>
                </a:lnTo>
                <a:lnTo>
                  <a:pt x="59607" y="214013"/>
                </a:lnTo>
                <a:lnTo>
                  <a:pt x="61131" y="216408"/>
                </a:lnTo>
                <a:lnTo>
                  <a:pt x="61131" y="264265"/>
                </a:lnTo>
                <a:lnTo>
                  <a:pt x="65703" y="263296"/>
                </a:lnTo>
                <a:close/>
              </a:path>
              <a:path w="480059" h="265430">
                <a:moveTo>
                  <a:pt x="61131" y="186690"/>
                </a:moveTo>
                <a:lnTo>
                  <a:pt x="60369" y="188976"/>
                </a:lnTo>
                <a:lnTo>
                  <a:pt x="60369" y="189738"/>
                </a:lnTo>
                <a:lnTo>
                  <a:pt x="61131" y="186690"/>
                </a:lnTo>
                <a:close/>
              </a:path>
              <a:path w="480059" h="265430">
                <a:moveTo>
                  <a:pt x="86277" y="191262"/>
                </a:moveTo>
                <a:lnTo>
                  <a:pt x="64314" y="200674"/>
                </a:lnTo>
                <a:lnTo>
                  <a:pt x="65703" y="200406"/>
                </a:lnTo>
                <a:lnTo>
                  <a:pt x="65703" y="263296"/>
                </a:lnTo>
                <a:lnTo>
                  <a:pt x="72866" y="261778"/>
                </a:lnTo>
                <a:lnTo>
                  <a:pt x="84956" y="258030"/>
                </a:lnTo>
                <a:lnTo>
                  <a:pt x="85515" y="257819"/>
                </a:lnTo>
                <a:lnTo>
                  <a:pt x="85515" y="192024"/>
                </a:lnTo>
                <a:lnTo>
                  <a:pt x="86277" y="191262"/>
                </a:lnTo>
                <a:close/>
              </a:path>
              <a:path w="480059" h="265430">
                <a:moveTo>
                  <a:pt x="122091" y="242316"/>
                </a:moveTo>
                <a:lnTo>
                  <a:pt x="122091" y="176022"/>
                </a:lnTo>
                <a:lnTo>
                  <a:pt x="120567" y="176784"/>
                </a:lnTo>
                <a:lnTo>
                  <a:pt x="85515" y="192024"/>
                </a:lnTo>
                <a:lnTo>
                  <a:pt x="85515" y="257819"/>
                </a:lnTo>
                <a:lnTo>
                  <a:pt x="96445" y="253698"/>
                </a:lnTo>
                <a:lnTo>
                  <a:pt x="106957" y="249336"/>
                </a:lnTo>
                <a:lnTo>
                  <a:pt x="109899" y="247650"/>
                </a:lnTo>
                <a:lnTo>
                  <a:pt x="122091" y="242316"/>
                </a:lnTo>
                <a:close/>
              </a:path>
              <a:path w="480059" h="265430">
                <a:moveTo>
                  <a:pt x="121898" y="176106"/>
                </a:moveTo>
                <a:lnTo>
                  <a:pt x="120567" y="176688"/>
                </a:lnTo>
                <a:lnTo>
                  <a:pt x="121898" y="176106"/>
                </a:lnTo>
                <a:close/>
              </a:path>
              <a:path w="480059" h="265430">
                <a:moveTo>
                  <a:pt x="162477" y="155448"/>
                </a:moveTo>
                <a:lnTo>
                  <a:pt x="121898" y="176106"/>
                </a:lnTo>
                <a:lnTo>
                  <a:pt x="122091" y="176022"/>
                </a:lnTo>
                <a:lnTo>
                  <a:pt x="122091" y="242316"/>
                </a:lnTo>
                <a:lnTo>
                  <a:pt x="146475" y="231648"/>
                </a:lnTo>
                <a:lnTo>
                  <a:pt x="161715" y="224134"/>
                </a:lnTo>
                <a:lnTo>
                  <a:pt x="161715" y="156210"/>
                </a:lnTo>
                <a:lnTo>
                  <a:pt x="162477" y="155448"/>
                </a:lnTo>
                <a:close/>
              </a:path>
              <a:path w="480059" h="265430">
                <a:moveTo>
                  <a:pt x="206673" y="131064"/>
                </a:moveTo>
                <a:lnTo>
                  <a:pt x="161715" y="156210"/>
                </a:lnTo>
                <a:lnTo>
                  <a:pt x="161715" y="224134"/>
                </a:lnTo>
                <a:lnTo>
                  <a:pt x="196558" y="206261"/>
                </a:lnTo>
                <a:lnTo>
                  <a:pt x="205911" y="131826"/>
                </a:lnTo>
                <a:lnTo>
                  <a:pt x="206673" y="131064"/>
                </a:lnTo>
                <a:close/>
              </a:path>
              <a:path w="480059" h="265430">
                <a:moveTo>
                  <a:pt x="479469" y="21336"/>
                </a:moveTo>
                <a:lnTo>
                  <a:pt x="467277" y="0"/>
                </a:lnTo>
                <a:lnTo>
                  <a:pt x="445941" y="8382"/>
                </a:lnTo>
                <a:lnTo>
                  <a:pt x="445179" y="8382"/>
                </a:lnTo>
                <a:lnTo>
                  <a:pt x="419271" y="19050"/>
                </a:lnTo>
                <a:lnTo>
                  <a:pt x="418509" y="19050"/>
                </a:lnTo>
                <a:lnTo>
                  <a:pt x="384981" y="33528"/>
                </a:lnTo>
                <a:lnTo>
                  <a:pt x="384219" y="33528"/>
                </a:lnTo>
                <a:lnTo>
                  <a:pt x="344595" y="52578"/>
                </a:lnTo>
                <a:lnTo>
                  <a:pt x="343071" y="53340"/>
                </a:lnTo>
                <a:lnTo>
                  <a:pt x="299637" y="76200"/>
                </a:lnTo>
                <a:lnTo>
                  <a:pt x="298875" y="76962"/>
                </a:lnTo>
                <a:lnTo>
                  <a:pt x="253155" y="103632"/>
                </a:lnTo>
                <a:lnTo>
                  <a:pt x="205911" y="131826"/>
                </a:lnTo>
                <a:lnTo>
                  <a:pt x="205911" y="201248"/>
                </a:lnTo>
                <a:lnTo>
                  <a:pt x="245098" y="179568"/>
                </a:lnTo>
                <a:lnTo>
                  <a:pt x="293274" y="151110"/>
                </a:lnTo>
                <a:lnTo>
                  <a:pt x="340737" y="121190"/>
                </a:lnTo>
                <a:lnTo>
                  <a:pt x="387140" y="90114"/>
                </a:lnTo>
                <a:lnTo>
                  <a:pt x="432137" y="58185"/>
                </a:lnTo>
                <a:lnTo>
                  <a:pt x="461943" y="35814"/>
                </a:lnTo>
                <a:lnTo>
                  <a:pt x="479469" y="2133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59752" y="265099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574" y="16001"/>
                </a:moveTo>
                <a:lnTo>
                  <a:pt x="20574" y="4571"/>
                </a:lnTo>
                <a:lnTo>
                  <a:pt x="16002" y="0"/>
                </a:lnTo>
                <a:lnTo>
                  <a:pt x="4572" y="0"/>
                </a:lnTo>
                <a:lnTo>
                  <a:pt x="0" y="4571"/>
                </a:lnTo>
                <a:lnTo>
                  <a:pt x="0" y="16001"/>
                </a:lnTo>
                <a:lnTo>
                  <a:pt x="4572" y="20573"/>
                </a:lnTo>
                <a:lnTo>
                  <a:pt x="16002" y="20573"/>
                </a:lnTo>
                <a:lnTo>
                  <a:pt x="20574" y="1600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56704" y="2651760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6670" y="20573"/>
                </a:moveTo>
                <a:lnTo>
                  <a:pt x="26670" y="6095"/>
                </a:lnTo>
                <a:lnTo>
                  <a:pt x="20574" y="0"/>
                </a:lnTo>
                <a:lnTo>
                  <a:pt x="6096" y="0"/>
                </a:lnTo>
                <a:lnTo>
                  <a:pt x="0" y="6095"/>
                </a:lnTo>
                <a:lnTo>
                  <a:pt x="0" y="20573"/>
                </a:lnTo>
                <a:lnTo>
                  <a:pt x="6096" y="26669"/>
                </a:lnTo>
                <a:lnTo>
                  <a:pt x="20574" y="26669"/>
                </a:lnTo>
                <a:lnTo>
                  <a:pt x="26670" y="2057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52893" y="265633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32766" y="25145"/>
                </a:moveTo>
                <a:lnTo>
                  <a:pt x="32766" y="6857"/>
                </a:lnTo>
                <a:lnTo>
                  <a:pt x="25146" y="0"/>
                </a:lnTo>
                <a:lnTo>
                  <a:pt x="6858" y="0"/>
                </a:lnTo>
                <a:lnTo>
                  <a:pt x="0" y="6857"/>
                </a:lnTo>
                <a:lnTo>
                  <a:pt x="0" y="25145"/>
                </a:lnTo>
                <a:lnTo>
                  <a:pt x="6858" y="32765"/>
                </a:lnTo>
                <a:lnTo>
                  <a:pt x="25146" y="32765"/>
                </a:lnTo>
                <a:lnTo>
                  <a:pt x="32766" y="2514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56704" y="2651760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6670" y="20573"/>
                </a:moveTo>
                <a:lnTo>
                  <a:pt x="26670" y="6095"/>
                </a:lnTo>
                <a:lnTo>
                  <a:pt x="20574" y="0"/>
                </a:lnTo>
                <a:lnTo>
                  <a:pt x="6096" y="0"/>
                </a:lnTo>
                <a:lnTo>
                  <a:pt x="0" y="6095"/>
                </a:lnTo>
                <a:lnTo>
                  <a:pt x="0" y="20573"/>
                </a:lnTo>
                <a:lnTo>
                  <a:pt x="6096" y="26669"/>
                </a:lnTo>
                <a:lnTo>
                  <a:pt x="20574" y="26669"/>
                </a:lnTo>
                <a:lnTo>
                  <a:pt x="26670" y="2057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48683" y="2663131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4" h="38100">
                <a:moveTo>
                  <a:pt x="38500" y="19108"/>
                </a:moveTo>
                <a:lnTo>
                  <a:pt x="37351" y="12248"/>
                </a:lnTo>
                <a:lnTo>
                  <a:pt x="29275" y="3014"/>
                </a:lnTo>
                <a:lnTo>
                  <a:pt x="13533" y="0"/>
                </a:lnTo>
                <a:lnTo>
                  <a:pt x="3622" y="7560"/>
                </a:lnTo>
                <a:lnTo>
                  <a:pt x="0" y="22865"/>
                </a:lnTo>
                <a:lnTo>
                  <a:pt x="6911" y="33792"/>
                </a:lnTo>
                <a:lnTo>
                  <a:pt x="21235" y="38016"/>
                </a:lnTo>
                <a:lnTo>
                  <a:pt x="33658" y="31831"/>
                </a:lnTo>
                <a:lnTo>
                  <a:pt x="38500" y="191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52893" y="265633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32766" y="25145"/>
                </a:moveTo>
                <a:lnTo>
                  <a:pt x="32766" y="6857"/>
                </a:lnTo>
                <a:lnTo>
                  <a:pt x="25146" y="0"/>
                </a:lnTo>
                <a:lnTo>
                  <a:pt x="6858" y="0"/>
                </a:lnTo>
                <a:lnTo>
                  <a:pt x="0" y="6857"/>
                </a:lnTo>
                <a:lnTo>
                  <a:pt x="0" y="25145"/>
                </a:lnTo>
                <a:lnTo>
                  <a:pt x="6858" y="32765"/>
                </a:lnTo>
                <a:lnTo>
                  <a:pt x="25146" y="32765"/>
                </a:lnTo>
                <a:lnTo>
                  <a:pt x="32766" y="2514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46001" y="2670296"/>
            <a:ext cx="42545" cy="43815"/>
          </a:xfrm>
          <a:custGeom>
            <a:avLst/>
            <a:gdLst/>
            <a:ahLst/>
            <a:cxnLst/>
            <a:rect l="l" t="t" r="r" b="b"/>
            <a:pathLst>
              <a:path w="42545" h="43814">
                <a:moveTo>
                  <a:pt x="41945" y="22611"/>
                </a:moveTo>
                <a:lnTo>
                  <a:pt x="39700" y="12870"/>
                </a:lnTo>
                <a:lnTo>
                  <a:pt x="30518" y="3425"/>
                </a:lnTo>
                <a:lnTo>
                  <a:pt x="15824" y="0"/>
                </a:lnTo>
                <a:lnTo>
                  <a:pt x="6390" y="4597"/>
                </a:lnTo>
                <a:lnTo>
                  <a:pt x="524" y="15486"/>
                </a:lnTo>
                <a:lnTo>
                  <a:pt x="0" y="33305"/>
                </a:lnTo>
                <a:lnTo>
                  <a:pt x="9768" y="41240"/>
                </a:lnTo>
                <a:lnTo>
                  <a:pt x="26182" y="43569"/>
                </a:lnTo>
                <a:lnTo>
                  <a:pt x="37421" y="35641"/>
                </a:lnTo>
                <a:lnTo>
                  <a:pt x="41945" y="2261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48683" y="2663131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4" h="38100">
                <a:moveTo>
                  <a:pt x="38500" y="19108"/>
                </a:moveTo>
                <a:lnTo>
                  <a:pt x="37351" y="12248"/>
                </a:lnTo>
                <a:lnTo>
                  <a:pt x="29275" y="3014"/>
                </a:lnTo>
                <a:lnTo>
                  <a:pt x="13533" y="0"/>
                </a:lnTo>
                <a:lnTo>
                  <a:pt x="3622" y="7560"/>
                </a:lnTo>
                <a:lnTo>
                  <a:pt x="0" y="22865"/>
                </a:lnTo>
                <a:lnTo>
                  <a:pt x="6911" y="33792"/>
                </a:lnTo>
                <a:lnTo>
                  <a:pt x="21235" y="38016"/>
                </a:lnTo>
                <a:lnTo>
                  <a:pt x="33658" y="31831"/>
                </a:lnTo>
                <a:lnTo>
                  <a:pt x="38500" y="191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46001" y="2670296"/>
            <a:ext cx="42545" cy="43815"/>
          </a:xfrm>
          <a:custGeom>
            <a:avLst/>
            <a:gdLst/>
            <a:ahLst/>
            <a:cxnLst/>
            <a:rect l="l" t="t" r="r" b="b"/>
            <a:pathLst>
              <a:path w="42545" h="43814">
                <a:moveTo>
                  <a:pt x="41945" y="22611"/>
                </a:moveTo>
                <a:lnTo>
                  <a:pt x="39700" y="12870"/>
                </a:lnTo>
                <a:lnTo>
                  <a:pt x="30518" y="3425"/>
                </a:lnTo>
                <a:lnTo>
                  <a:pt x="15824" y="0"/>
                </a:lnTo>
                <a:lnTo>
                  <a:pt x="6390" y="4597"/>
                </a:lnTo>
                <a:lnTo>
                  <a:pt x="524" y="15486"/>
                </a:lnTo>
                <a:lnTo>
                  <a:pt x="0" y="33305"/>
                </a:lnTo>
                <a:lnTo>
                  <a:pt x="9768" y="41240"/>
                </a:lnTo>
                <a:lnTo>
                  <a:pt x="26182" y="43569"/>
                </a:lnTo>
                <a:lnTo>
                  <a:pt x="37421" y="35641"/>
                </a:lnTo>
                <a:lnTo>
                  <a:pt x="41945" y="2261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36588" y="2683764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5" h="46989">
                <a:moveTo>
                  <a:pt x="48309" y="24383"/>
                </a:moveTo>
                <a:lnTo>
                  <a:pt x="46102" y="14299"/>
                </a:lnTo>
                <a:lnTo>
                  <a:pt x="37105" y="3954"/>
                </a:lnTo>
                <a:lnTo>
                  <a:pt x="23890" y="0"/>
                </a:lnTo>
                <a:lnTo>
                  <a:pt x="11506" y="3453"/>
                </a:lnTo>
                <a:lnTo>
                  <a:pt x="2946" y="13324"/>
                </a:lnTo>
                <a:lnTo>
                  <a:pt x="0" y="28930"/>
                </a:lnTo>
                <a:lnTo>
                  <a:pt x="5144" y="38795"/>
                </a:lnTo>
                <a:lnTo>
                  <a:pt x="16258" y="45287"/>
                </a:lnTo>
                <a:lnTo>
                  <a:pt x="33664" y="46569"/>
                </a:lnTo>
                <a:lnTo>
                  <a:pt x="44153" y="37581"/>
                </a:lnTo>
                <a:lnTo>
                  <a:pt x="48309" y="243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29985" y="2696663"/>
            <a:ext cx="50800" cy="48895"/>
          </a:xfrm>
          <a:custGeom>
            <a:avLst/>
            <a:gdLst/>
            <a:ahLst/>
            <a:cxnLst/>
            <a:rect l="l" t="t" r="r" b="b"/>
            <a:pathLst>
              <a:path w="50800" h="48894">
                <a:moveTo>
                  <a:pt x="50340" y="25962"/>
                </a:moveTo>
                <a:lnTo>
                  <a:pt x="50055" y="22055"/>
                </a:lnTo>
                <a:lnTo>
                  <a:pt x="45164" y="10552"/>
                </a:lnTo>
                <a:lnTo>
                  <a:pt x="34530" y="2611"/>
                </a:lnTo>
                <a:lnTo>
                  <a:pt x="18575" y="0"/>
                </a:lnTo>
                <a:lnTo>
                  <a:pt x="8339" y="5803"/>
                </a:lnTo>
                <a:lnTo>
                  <a:pt x="1682" y="17250"/>
                </a:lnTo>
                <a:lnTo>
                  <a:pt x="0" y="34089"/>
                </a:lnTo>
                <a:lnTo>
                  <a:pt x="6499" y="42860"/>
                </a:lnTo>
                <a:lnTo>
                  <a:pt x="18575" y="48256"/>
                </a:lnTo>
                <a:lnTo>
                  <a:pt x="36653" y="48736"/>
                </a:lnTo>
                <a:lnTo>
                  <a:pt x="46569" y="39231"/>
                </a:lnTo>
                <a:lnTo>
                  <a:pt x="50340" y="259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20928" y="271279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54825" y="27359"/>
                </a:moveTo>
                <a:lnTo>
                  <a:pt x="54717" y="24892"/>
                </a:lnTo>
                <a:lnTo>
                  <a:pt x="50185" y="12171"/>
                </a:lnTo>
                <a:lnTo>
                  <a:pt x="39957" y="3297"/>
                </a:lnTo>
                <a:lnTo>
                  <a:pt x="25369" y="0"/>
                </a:lnTo>
                <a:lnTo>
                  <a:pt x="12436" y="4383"/>
                </a:lnTo>
                <a:lnTo>
                  <a:pt x="3387" y="14491"/>
                </a:lnTo>
                <a:lnTo>
                  <a:pt x="0" y="28840"/>
                </a:lnTo>
                <a:lnTo>
                  <a:pt x="4199" y="42030"/>
                </a:lnTo>
                <a:lnTo>
                  <a:pt x="14161" y="51291"/>
                </a:lnTo>
                <a:lnTo>
                  <a:pt x="28209" y="54779"/>
                </a:lnTo>
                <a:lnTo>
                  <a:pt x="41712" y="50807"/>
                </a:lnTo>
                <a:lnTo>
                  <a:pt x="51226" y="41026"/>
                </a:lnTo>
                <a:lnTo>
                  <a:pt x="54825" y="273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17938" y="2740926"/>
            <a:ext cx="59055" cy="57150"/>
          </a:xfrm>
          <a:custGeom>
            <a:avLst/>
            <a:gdLst/>
            <a:ahLst/>
            <a:cxnLst/>
            <a:rect l="l" t="t" r="r" b="b"/>
            <a:pathLst>
              <a:path w="59054" h="57150">
                <a:moveTo>
                  <a:pt x="58577" y="28181"/>
                </a:moveTo>
                <a:lnTo>
                  <a:pt x="56392" y="17043"/>
                </a:lnTo>
                <a:lnTo>
                  <a:pt x="49183" y="7495"/>
                </a:lnTo>
                <a:lnTo>
                  <a:pt x="36931" y="1463"/>
                </a:lnTo>
                <a:lnTo>
                  <a:pt x="19628" y="0"/>
                </a:lnTo>
                <a:lnTo>
                  <a:pt x="9197" y="6689"/>
                </a:lnTo>
                <a:lnTo>
                  <a:pt x="2188" y="18439"/>
                </a:lnTo>
                <a:lnTo>
                  <a:pt x="0" y="34981"/>
                </a:lnTo>
                <a:lnTo>
                  <a:pt x="6190" y="46357"/>
                </a:lnTo>
                <a:lnTo>
                  <a:pt x="17494" y="54126"/>
                </a:lnTo>
                <a:lnTo>
                  <a:pt x="32889" y="56883"/>
                </a:lnTo>
                <a:lnTo>
                  <a:pt x="46111" y="51869"/>
                </a:lnTo>
                <a:lnTo>
                  <a:pt x="55198" y="41734"/>
                </a:lnTo>
                <a:lnTo>
                  <a:pt x="58577" y="2818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23266" y="2746253"/>
            <a:ext cx="59690" cy="60960"/>
          </a:xfrm>
          <a:custGeom>
            <a:avLst/>
            <a:gdLst/>
            <a:ahLst/>
            <a:cxnLst/>
            <a:rect l="l" t="t" r="r" b="b"/>
            <a:pathLst>
              <a:path w="59690" h="60960">
                <a:moveTo>
                  <a:pt x="59345" y="30474"/>
                </a:moveTo>
                <a:lnTo>
                  <a:pt x="58730" y="24390"/>
                </a:lnTo>
                <a:lnTo>
                  <a:pt x="52949" y="11899"/>
                </a:lnTo>
                <a:lnTo>
                  <a:pt x="42306" y="3238"/>
                </a:lnTo>
                <a:lnTo>
                  <a:pt x="28311" y="0"/>
                </a:lnTo>
                <a:lnTo>
                  <a:pt x="16697" y="2722"/>
                </a:lnTo>
                <a:lnTo>
                  <a:pt x="7365" y="10375"/>
                </a:lnTo>
                <a:lnTo>
                  <a:pt x="1428" y="22867"/>
                </a:lnTo>
                <a:lnTo>
                  <a:pt x="0" y="40101"/>
                </a:lnTo>
                <a:lnTo>
                  <a:pt x="6853" y="50826"/>
                </a:lnTo>
                <a:lnTo>
                  <a:pt x="18563" y="58022"/>
                </a:lnTo>
                <a:lnTo>
                  <a:pt x="34565" y="60416"/>
                </a:lnTo>
                <a:lnTo>
                  <a:pt x="47240" y="54752"/>
                </a:lnTo>
                <a:lnTo>
                  <a:pt x="56046" y="44225"/>
                </a:lnTo>
                <a:lnTo>
                  <a:pt x="59345" y="3047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34859" y="2750091"/>
            <a:ext cx="60325" cy="60960"/>
          </a:xfrm>
          <a:custGeom>
            <a:avLst/>
            <a:gdLst/>
            <a:ahLst/>
            <a:cxnLst/>
            <a:rect l="l" t="t" r="r" b="b"/>
            <a:pathLst>
              <a:path w="60325" h="60960">
                <a:moveTo>
                  <a:pt x="59943" y="30446"/>
                </a:moveTo>
                <a:lnTo>
                  <a:pt x="59186" y="23716"/>
                </a:lnTo>
                <a:lnTo>
                  <a:pt x="53209" y="11537"/>
                </a:lnTo>
                <a:lnTo>
                  <a:pt x="42371" y="3124"/>
                </a:lnTo>
                <a:lnTo>
                  <a:pt x="27978" y="0"/>
                </a:lnTo>
                <a:lnTo>
                  <a:pt x="16272" y="2983"/>
                </a:lnTo>
                <a:lnTo>
                  <a:pt x="7038" y="10764"/>
                </a:lnTo>
                <a:lnTo>
                  <a:pt x="1279" y="23289"/>
                </a:lnTo>
                <a:lnTo>
                  <a:pt x="0" y="40507"/>
                </a:lnTo>
                <a:lnTo>
                  <a:pt x="6998" y="51018"/>
                </a:lnTo>
                <a:lnTo>
                  <a:pt x="18873" y="58053"/>
                </a:lnTo>
                <a:lnTo>
                  <a:pt x="35163" y="60388"/>
                </a:lnTo>
                <a:lnTo>
                  <a:pt x="47839" y="54723"/>
                </a:lnTo>
                <a:lnTo>
                  <a:pt x="56644" y="44197"/>
                </a:lnTo>
                <a:lnTo>
                  <a:pt x="59943" y="3044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02341" y="262023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58400" y="28474"/>
                </a:moveTo>
                <a:lnTo>
                  <a:pt x="18167" y="0"/>
                </a:lnTo>
                <a:lnTo>
                  <a:pt x="8246" y="7208"/>
                </a:lnTo>
                <a:lnTo>
                  <a:pt x="1836" y="19362"/>
                </a:lnTo>
                <a:lnTo>
                  <a:pt x="0" y="36150"/>
                </a:lnTo>
                <a:lnTo>
                  <a:pt x="6202" y="47380"/>
                </a:lnTo>
                <a:lnTo>
                  <a:pt x="17490" y="55119"/>
                </a:lnTo>
                <a:lnTo>
                  <a:pt x="33274" y="57842"/>
                </a:lnTo>
                <a:lnTo>
                  <a:pt x="46224" y="52460"/>
                </a:lnTo>
                <a:lnTo>
                  <a:pt x="55103" y="42039"/>
                </a:lnTo>
                <a:lnTo>
                  <a:pt x="58400" y="2847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45571" y="259554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556" y="28023"/>
                </a:moveTo>
                <a:lnTo>
                  <a:pt x="55201" y="23683"/>
                </a:lnTo>
                <a:lnTo>
                  <a:pt x="49891" y="11607"/>
                </a:lnTo>
                <a:lnTo>
                  <a:pt x="39190" y="3120"/>
                </a:lnTo>
                <a:lnTo>
                  <a:pt x="24350" y="0"/>
                </a:lnTo>
                <a:lnTo>
                  <a:pt x="11888" y="4909"/>
                </a:lnTo>
                <a:lnTo>
                  <a:pt x="3217" y="15434"/>
                </a:lnTo>
                <a:lnTo>
                  <a:pt x="0" y="30005"/>
                </a:lnTo>
                <a:lnTo>
                  <a:pt x="4369" y="42958"/>
                </a:lnTo>
                <a:lnTo>
                  <a:pt x="14467" y="52023"/>
                </a:lnTo>
                <a:lnTo>
                  <a:pt x="28793" y="55419"/>
                </a:lnTo>
                <a:lnTo>
                  <a:pt x="42225" y="51270"/>
                </a:lnTo>
                <a:lnTo>
                  <a:pt x="51864" y="41522"/>
                </a:lnTo>
                <a:lnTo>
                  <a:pt x="55556" y="2802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87180" y="2577085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59" h="46989">
                <a:moveTo>
                  <a:pt x="48236" y="24382"/>
                </a:moveTo>
                <a:lnTo>
                  <a:pt x="46097" y="14195"/>
                </a:lnTo>
                <a:lnTo>
                  <a:pt x="37272" y="3923"/>
                </a:lnTo>
                <a:lnTo>
                  <a:pt x="23622" y="0"/>
                </a:lnTo>
                <a:lnTo>
                  <a:pt x="11665" y="3529"/>
                </a:lnTo>
                <a:lnTo>
                  <a:pt x="3032" y="13446"/>
                </a:lnTo>
                <a:lnTo>
                  <a:pt x="0" y="29123"/>
                </a:lnTo>
                <a:lnTo>
                  <a:pt x="5422" y="38894"/>
                </a:lnTo>
                <a:lnTo>
                  <a:pt x="16720" y="45311"/>
                </a:lnTo>
                <a:lnTo>
                  <a:pt x="33918" y="46568"/>
                </a:lnTo>
                <a:lnTo>
                  <a:pt x="44276" y="37580"/>
                </a:lnTo>
                <a:lnTo>
                  <a:pt x="48236" y="2438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24343" y="2565031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5">
                <a:moveTo>
                  <a:pt x="39269" y="18148"/>
                </a:moveTo>
                <a:lnTo>
                  <a:pt x="37081" y="9710"/>
                </a:lnTo>
                <a:lnTo>
                  <a:pt x="27838" y="1961"/>
                </a:lnTo>
                <a:lnTo>
                  <a:pt x="11192" y="0"/>
                </a:lnTo>
                <a:lnTo>
                  <a:pt x="2633" y="8773"/>
                </a:lnTo>
                <a:lnTo>
                  <a:pt x="0" y="24808"/>
                </a:lnTo>
                <a:lnTo>
                  <a:pt x="8090" y="34719"/>
                </a:lnTo>
                <a:lnTo>
                  <a:pt x="22926" y="38294"/>
                </a:lnTo>
                <a:lnTo>
                  <a:pt x="34613" y="31239"/>
                </a:lnTo>
                <a:lnTo>
                  <a:pt x="39269" y="1814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76566" y="2545079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19049"/>
                </a:moveTo>
                <a:lnTo>
                  <a:pt x="24383" y="5333"/>
                </a:lnTo>
                <a:lnTo>
                  <a:pt x="19049" y="0"/>
                </a:lnTo>
                <a:lnTo>
                  <a:pt x="5333" y="0"/>
                </a:lnTo>
                <a:lnTo>
                  <a:pt x="0" y="5333"/>
                </a:lnTo>
                <a:lnTo>
                  <a:pt x="0" y="19049"/>
                </a:lnTo>
                <a:lnTo>
                  <a:pt x="5333" y="24383"/>
                </a:lnTo>
                <a:lnTo>
                  <a:pt x="19049" y="24383"/>
                </a:lnTo>
                <a:lnTo>
                  <a:pt x="24383" y="1904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85441" y="2977133"/>
            <a:ext cx="520065" cy="297180"/>
          </a:xfrm>
          <a:custGeom>
            <a:avLst/>
            <a:gdLst/>
            <a:ahLst/>
            <a:cxnLst/>
            <a:rect l="l" t="t" r="r" b="b"/>
            <a:pathLst>
              <a:path w="520065" h="297179">
                <a:moveTo>
                  <a:pt x="41188" y="158496"/>
                </a:moveTo>
                <a:lnTo>
                  <a:pt x="9946" y="166878"/>
                </a:lnTo>
                <a:lnTo>
                  <a:pt x="9184" y="171450"/>
                </a:lnTo>
                <a:lnTo>
                  <a:pt x="8422" y="168402"/>
                </a:lnTo>
                <a:lnTo>
                  <a:pt x="7660" y="176022"/>
                </a:lnTo>
                <a:lnTo>
                  <a:pt x="7660" y="174498"/>
                </a:lnTo>
                <a:lnTo>
                  <a:pt x="6898" y="184404"/>
                </a:lnTo>
                <a:lnTo>
                  <a:pt x="6898" y="182880"/>
                </a:lnTo>
                <a:lnTo>
                  <a:pt x="5374" y="195834"/>
                </a:lnTo>
                <a:lnTo>
                  <a:pt x="5374" y="193548"/>
                </a:lnTo>
                <a:lnTo>
                  <a:pt x="3088" y="205740"/>
                </a:lnTo>
                <a:lnTo>
                  <a:pt x="3088" y="204978"/>
                </a:lnTo>
                <a:lnTo>
                  <a:pt x="40" y="220979"/>
                </a:lnTo>
                <a:lnTo>
                  <a:pt x="4750" y="265948"/>
                </a:lnTo>
                <a:lnTo>
                  <a:pt x="24424" y="291036"/>
                </a:lnTo>
                <a:lnTo>
                  <a:pt x="24424" y="171450"/>
                </a:lnTo>
                <a:lnTo>
                  <a:pt x="32044" y="166878"/>
                </a:lnTo>
                <a:lnTo>
                  <a:pt x="41188" y="158496"/>
                </a:lnTo>
                <a:close/>
              </a:path>
              <a:path w="520065" h="297179">
                <a:moveTo>
                  <a:pt x="61145" y="187853"/>
                </a:moveTo>
                <a:lnTo>
                  <a:pt x="59377" y="172878"/>
                </a:lnTo>
                <a:lnTo>
                  <a:pt x="58714" y="166878"/>
                </a:lnTo>
                <a:lnTo>
                  <a:pt x="57952" y="169164"/>
                </a:lnTo>
                <a:lnTo>
                  <a:pt x="56428" y="164592"/>
                </a:lnTo>
                <a:lnTo>
                  <a:pt x="28234" y="150876"/>
                </a:lnTo>
                <a:lnTo>
                  <a:pt x="24424" y="162306"/>
                </a:lnTo>
                <a:lnTo>
                  <a:pt x="24424" y="162993"/>
                </a:lnTo>
                <a:lnTo>
                  <a:pt x="41188" y="158496"/>
                </a:lnTo>
                <a:lnTo>
                  <a:pt x="41188" y="296439"/>
                </a:lnTo>
                <a:lnTo>
                  <a:pt x="45760" y="296832"/>
                </a:lnTo>
                <a:lnTo>
                  <a:pt x="45760" y="236220"/>
                </a:lnTo>
                <a:lnTo>
                  <a:pt x="51475" y="236537"/>
                </a:lnTo>
                <a:lnTo>
                  <a:pt x="54142" y="236613"/>
                </a:lnTo>
                <a:lnTo>
                  <a:pt x="57952" y="235261"/>
                </a:lnTo>
                <a:lnTo>
                  <a:pt x="57952" y="229362"/>
                </a:lnTo>
                <a:lnTo>
                  <a:pt x="59385" y="213603"/>
                </a:lnTo>
                <a:lnTo>
                  <a:pt x="60548" y="199949"/>
                </a:lnTo>
                <a:lnTo>
                  <a:pt x="61145" y="187853"/>
                </a:lnTo>
                <a:close/>
              </a:path>
              <a:path w="520065" h="297179">
                <a:moveTo>
                  <a:pt x="41188" y="296439"/>
                </a:moveTo>
                <a:lnTo>
                  <a:pt x="41188" y="158496"/>
                </a:lnTo>
                <a:lnTo>
                  <a:pt x="32044" y="166878"/>
                </a:lnTo>
                <a:lnTo>
                  <a:pt x="24424" y="171450"/>
                </a:lnTo>
                <a:lnTo>
                  <a:pt x="24424" y="291036"/>
                </a:lnTo>
                <a:lnTo>
                  <a:pt x="30061" y="293890"/>
                </a:lnTo>
                <a:lnTo>
                  <a:pt x="38949" y="296246"/>
                </a:lnTo>
                <a:lnTo>
                  <a:pt x="41188" y="296439"/>
                </a:lnTo>
                <a:close/>
              </a:path>
              <a:path w="520065" h="297179">
                <a:moveTo>
                  <a:pt x="53966" y="236675"/>
                </a:moveTo>
                <a:lnTo>
                  <a:pt x="45760" y="236220"/>
                </a:lnTo>
                <a:lnTo>
                  <a:pt x="50654" y="237851"/>
                </a:lnTo>
                <a:lnTo>
                  <a:pt x="53966" y="236675"/>
                </a:lnTo>
                <a:close/>
              </a:path>
              <a:path w="520065" h="297179">
                <a:moveTo>
                  <a:pt x="61000" y="296214"/>
                </a:moveTo>
                <a:lnTo>
                  <a:pt x="61000" y="247650"/>
                </a:lnTo>
                <a:lnTo>
                  <a:pt x="58619" y="241458"/>
                </a:lnTo>
                <a:lnTo>
                  <a:pt x="57190" y="240029"/>
                </a:lnTo>
                <a:lnTo>
                  <a:pt x="51475" y="238125"/>
                </a:lnTo>
                <a:lnTo>
                  <a:pt x="48808" y="238506"/>
                </a:lnTo>
                <a:lnTo>
                  <a:pt x="48808" y="237236"/>
                </a:lnTo>
                <a:lnTo>
                  <a:pt x="45760" y="236220"/>
                </a:lnTo>
                <a:lnTo>
                  <a:pt x="45760" y="296832"/>
                </a:lnTo>
                <a:lnTo>
                  <a:pt x="48610" y="297077"/>
                </a:lnTo>
                <a:lnTo>
                  <a:pt x="48808" y="297067"/>
                </a:lnTo>
                <a:lnTo>
                  <a:pt x="48808" y="238506"/>
                </a:lnTo>
                <a:lnTo>
                  <a:pt x="50654" y="237851"/>
                </a:lnTo>
                <a:lnTo>
                  <a:pt x="50654" y="296972"/>
                </a:lnTo>
                <a:lnTo>
                  <a:pt x="58714" y="296557"/>
                </a:lnTo>
                <a:lnTo>
                  <a:pt x="61000" y="296214"/>
                </a:lnTo>
                <a:close/>
              </a:path>
              <a:path w="520065" h="297179">
                <a:moveTo>
                  <a:pt x="51475" y="238125"/>
                </a:moveTo>
                <a:lnTo>
                  <a:pt x="50654" y="237851"/>
                </a:lnTo>
                <a:lnTo>
                  <a:pt x="48808" y="238506"/>
                </a:lnTo>
                <a:lnTo>
                  <a:pt x="51475" y="238125"/>
                </a:lnTo>
                <a:close/>
              </a:path>
              <a:path w="520065" h="297179">
                <a:moveTo>
                  <a:pt x="58522" y="237118"/>
                </a:moveTo>
                <a:lnTo>
                  <a:pt x="58477" y="236926"/>
                </a:lnTo>
                <a:lnTo>
                  <a:pt x="53966" y="236675"/>
                </a:lnTo>
                <a:lnTo>
                  <a:pt x="50654" y="237851"/>
                </a:lnTo>
                <a:lnTo>
                  <a:pt x="51475" y="238125"/>
                </a:lnTo>
                <a:lnTo>
                  <a:pt x="54142" y="237744"/>
                </a:lnTo>
                <a:lnTo>
                  <a:pt x="54142" y="236982"/>
                </a:lnTo>
                <a:lnTo>
                  <a:pt x="55168" y="237597"/>
                </a:lnTo>
                <a:lnTo>
                  <a:pt x="58522" y="237118"/>
                </a:lnTo>
                <a:close/>
              </a:path>
              <a:path w="520065" h="297179">
                <a:moveTo>
                  <a:pt x="57190" y="240029"/>
                </a:moveTo>
                <a:lnTo>
                  <a:pt x="54809" y="237648"/>
                </a:lnTo>
                <a:lnTo>
                  <a:pt x="51475" y="238125"/>
                </a:lnTo>
                <a:lnTo>
                  <a:pt x="57190" y="240029"/>
                </a:lnTo>
                <a:close/>
              </a:path>
              <a:path w="520065" h="297179">
                <a:moveTo>
                  <a:pt x="58477" y="236926"/>
                </a:moveTo>
                <a:lnTo>
                  <a:pt x="58075" y="235217"/>
                </a:lnTo>
                <a:lnTo>
                  <a:pt x="53966" y="236675"/>
                </a:lnTo>
                <a:lnTo>
                  <a:pt x="58477" y="236926"/>
                </a:lnTo>
                <a:close/>
              </a:path>
              <a:path w="520065" h="297179">
                <a:moveTo>
                  <a:pt x="55168" y="237597"/>
                </a:moveTo>
                <a:lnTo>
                  <a:pt x="54142" y="236982"/>
                </a:lnTo>
                <a:lnTo>
                  <a:pt x="54809" y="237648"/>
                </a:lnTo>
                <a:lnTo>
                  <a:pt x="55168" y="237597"/>
                </a:lnTo>
                <a:close/>
              </a:path>
              <a:path w="520065" h="297179">
                <a:moveTo>
                  <a:pt x="54809" y="237648"/>
                </a:moveTo>
                <a:lnTo>
                  <a:pt x="54142" y="236982"/>
                </a:lnTo>
                <a:lnTo>
                  <a:pt x="54142" y="237744"/>
                </a:lnTo>
                <a:lnTo>
                  <a:pt x="54809" y="237648"/>
                </a:lnTo>
                <a:close/>
              </a:path>
              <a:path w="520065" h="297179">
                <a:moveTo>
                  <a:pt x="58199" y="240366"/>
                </a:moveTo>
                <a:lnTo>
                  <a:pt x="57723" y="239130"/>
                </a:lnTo>
                <a:lnTo>
                  <a:pt x="55168" y="237597"/>
                </a:lnTo>
                <a:lnTo>
                  <a:pt x="54809" y="237648"/>
                </a:lnTo>
                <a:lnTo>
                  <a:pt x="57190" y="240029"/>
                </a:lnTo>
                <a:lnTo>
                  <a:pt x="58199" y="240366"/>
                </a:lnTo>
                <a:close/>
              </a:path>
              <a:path w="520065" h="297179">
                <a:moveTo>
                  <a:pt x="59205" y="240019"/>
                </a:moveTo>
                <a:lnTo>
                  <a:pt x="58567" y="237307"/>
                </a:lnTo>
                <a:lnTo>
                  <a:pt x="58075" y="237182"/>
                </a:lnTo>
                <a:lnTo>
                  <a:pt x="55168" y="237597"/>
                </a:lnTo>
                <a:lnTo>
                  <a:pt x="57190" y="238810"/>
                </a:lnTo>
                <a:lnTo>
                  <a:pt x="57190" y="237744"/>
                </a:lnTo>
                <a:lnTo>
                  <a:pt x="58567" y="239636"/>
                </a:lnTo>
                <a:lnTo>
                  <a:pt x="59205" y="240019"/>
                </a:lnTo>
                <a:close/>
              </a:path>
              <a:path w="520065" h="297179">
                <a:moveTo>
                  <a:pt x="58567" y="239636"/>
                </a:moveTo>
                <a:lnTo>
                  <a:pt x="57190" y="237744"/>
                </a:lnTo>
                <a:lnTo>
                  <a:pt x="57723" y="239130"/>
                </a:lnTo>
                <a:lnTo>
                  <a:pt x="58567" y="239636"/>
                </a:lnTo>
                <a:close/>
              </a:path>
              <a:path w="520065" h="297179">
                <a:moveTo>
                  <a:pt x="57723" y="239130"/>
                </a:moveTo>
                <a:lnTo>
                  <a:pt x="57190" y="237744"/>
                </a:lnTo>
                <a:lnTo>
                  <a:pt x="57190" y="238810"/>
                </a:lnTo>
                <a:lnTo>
                  <a:pt x="57723" y="239130"/>
                </a:lnTo>
                <a:close/>
              </a:path>
              <a:path w="520065" h="297179">
                <a:moveTo>
                  <a:pt x="58619" y="241458"/>
                </a:moveTo>
                <a:lnTo>
                  <a:pt x="58199" y="240366"/>
                </a:lnTo>
                <a:lnTo>
                  <a:pt x="57190" y="240029"/>
                </a:lnTo>
                <a:lnTo>
                  <a:pt x="58619" y="241458"/>
                </a:lnTo>
                <a:close/>
              </a:path>
              <a:path w="520065" h="297179">
                <a:moveTo>
                  <a:pt x="59379" y="240759"/>
                </a:moveTo>
                <a:lnTo>
                  <a:pt x="58619" y="239708"/>
                </a:lnTo>
                <a:lnTo>
                  <a:pt x="58477" y="239582"/>
                </a:lnTo>
                <a:lnTo>
                  <a:pt x="57723" y="239130"/>
                </a:lnTo>
                <a:lnTo>
                  <a:pt x="58199" y="240366"/>
                </a:lnTo>
                <a:lnTo>
                  <a:pt x="59379" y="240759"/>
                </a:lnTo>
                <a:close/>
              </a:path>
              <a:path w="520065" h="297179">
                <a:moveTo>
                  <a:pt x="58075" y="235217"/>
                </a:moveTo>
                <a:lnTo>
                  <a:pt x="57952" y="234696"/>
                </a:lnTo>
                <a:lnTo>
                  <a:pt x="57952" y="235261"/>
                </a:lnTo>
                <a:close/>
              </a:path>
              <a:path w="520065" h="297179">
                <a:moveTo>
                  <a:pt x="72430" y="230124"/>
                </a:moveTo>
                <a:lnTo>
                  <a:pt x="58075" y="235217"/>
                </a:lnTo>
                <a:lnTo>
                  <a:pt x="58477" y="236926"/>
                </a:lnTo>
                <a:lnTo>
                  <a:pt x="59476" y="236982"/>
                </a:lnTo>
                <a:lnTo>
                  <a:pt x="59476" y="240182"/>
                </a:lnTo>
                <a:lnTo>
                  <a:pt x="61762" y="241554"/>
                </a:lnTo>
                <a:lnTo>
                  <a:pt x="61762" y="244030"/>
                </a:lnTo>
                <a:lnTo>
                  <a:pt x="63286" y="246126"/>
                </a:lnTo>
                <a:lnTo>
                  <a:pt x="63286" y="295848"/>
                </a:lnTo>
                <a:lnTo>
                  <a:pt x="69749" y="294816"/>
                </a:lnTo>
                <a:lnTo>
                  <a:pt x="70906" y="294531"/>
                </a:lnTo>
                <a:lnTo>
                  <a:pt x="70906" y="230886"/>
                </a:lnTo>
                <a:lnTo>
                  <a:pt x="72430" y="230124"/>
                </a:lnTo>
                <a:close/>
              </a:path>
              <a:path w="520065" h="297179">
                <a:moveTo>
                  <a:pt x="59828" y="242667"/>
                </a:moveTo>
                <a:lnTo>
                  <a:pt x="59385" y="240784"/>
                </a:lnTo>
                <a:lnTo>
                  <a:pt x="59205" y="240701"/>
                </a:lnTo>
                <a:lnTo>
                  <a:pt x="58199" y="240366"/>
                </a:lnTo>
                <a:lnTo>
                  <a:pt x="58619" y="241458"/>
                </a:lnTo>
                <a:lnTo>
                  <a:pt x="59828" y="242667"/>
                </a:lnTo>
                <a:close/>
              </a:path>
              <a:path w="520065" h="297179">
                <a:moveTo>
                  <a:pt x="59476" y="236982"/>
                </a:moveTo>
                <a:lnTo>
                  <a:pt x="58477" y="236926"/>
                </a:lnTo>
                <a:lnTo>
                  <a:pt x="58522" y="237118"/>
                </a:lnTo>
                <a:lnTo>
                  <a:pt x="59476" y="236982"/>
                </a:lnTo>
                <a:close/>
              </a:path>
              <a:path w="520065" h="297179">
                <a:moveTo>
                  <a:pt x="59476" y="240182"/>
                </a:moveTo>
                <a:lnTo>
                  <a:pt x="59476" y="236982"/>
                </a:lnTo>
                <a:lnTo>
                  <a:pt x="58522" y="237118"/>
                </a:lnTo>
                <a:lnTo>
                  <a:pt x="59205" y="240019"/>
                </a:lnTo>
                <a:lnTo>
                  <a:pt x="59476" y="240182"/>
                </a:lnTo>
                <a:close/>
              </a:path>
              <a:path w="520065" h="297179">
                <a:moveTo>
                  <a:pt x="59377" y="240750"/>
                </a:moveTo>
                <a:lnTo>
                  <a:pt x="59205" y="240019"/>
                </a:lnTo>
                <a:lnTo>
                  <a:pt x="58567" y="239636"/>
                </a:lnTo>
                <a:lnTo>
                  <a:pt x="59377" y="240750"/>
                </a:lnTo>
                <a:close/>
              </a:path>
              <a:path w="520065" h="297179">
                <a:moveTo>
                  <a:pt x="61000" y="247650"/>
                </a:moveTo>
                <a:lnTo>
                  <a:pt x="59828" y="242667"/>
                </a:lnTo>
                <a:lnTo>
                  <a:pt x="58619" y="241458"/>
                </a:lnTo>
                <a:lnTo>
                  <a:pt x="61000" y="247650"/>
                </a:lnTo>
                <a:close/>
              </a:path>
              <a:path w="520065" h="297179">
                <a:moveTo>
                  <a:pt x="61762" y="241554"/>
                </a:moveTo>
                <a:lnTo>
                  <a:pt x="59205" y="240019"/>
                </a:lnTo>
                <a:lnTo>
                  <a:pt x="59377" y="240750"/>
                </a:lnTo>
                <a:lnTo>
                  <a:pt x="61762" y="241554"/>
                </a:lnTo>
                <a:close/>
              </a:path>
              <a:path w="520065" h="297179">
                <a:moveTo>
                  <a:pt x="63286" y="246126"/>
                </a:moveTo>
                <a:lnTo>
                  <a:pt x="59379" y="240759"/>
                </a:lnTo>
                <a:lnTo>
                  <a:pt x="59828" y="242667"/>
                </a:lnTo>
                <a:lnTo>
                  <a:pt x="63286" y="246126"/>
                </a:lnTo>
                <a:close/>
              </a:path>
              <a:path w="520065" h="297179">
                <a:moveTo>
                  <a:pt x="61762" y="244030"/>
                </a:moveTo>
                <a:lnTo>
                  <a:pt x="61762" y="241554"/>
                </a:lnTo>
                <a:lnTo>
                  <a:pt x="59385" y="240761"/>
                </a:lnTo>
                <a:lnTo>
                  <a:pt x="61762" y="244030"/>
                </a:lnTo>
                <a:close/>
              </a:path>
              <a:path w="520065" h="297179">
                <a:moveTo>
                  <a:pt x="63286" y="295848"/>
                </a:moveTo>
                <a:lnTo>
                  <a:pt x="63286" y="246126"/>
                </a:lnTo>
                <a:lnTo>
                  <a:pt x="59828" y="242667"/>
                </a:lnTo>
                <a:lnTo>
                  <a:pt x="61000" y="247650"/>
                </a:lnTo>
                <a:lnTo>
                  <a:pt x="61000" y="296214"/>
                </a:lnTo>
                <a:lnTo>
                  <a:pt x="63286" y="295848"/>
                </a:lnTo>
                <a:close/>
              </a:path>
              <a:path w="520065" h="297179">
                <a:moveTo>
                  <a:pt x="102654" y="218035"/>
                </a:moveTo>
                <a:lnTo>
                  <a:pt x="70906" y="230886"/>
                </a:lnTo>
                <a:lnTo>
                  <a:pt x="70906" y="294531"/>
                </a:lnTo>
                <a:lnTo>
                  <a:pt x="80975" y="292050"/>
                </a:lnTo>
                <a:lnTo>
                  <a:pt x="92472" y="288412"/>
                </a:lnTo>
                <a:lnTo>
                  <a:pt x="101386" y="285083"/>
                </a:lnTo>
                <a:lnTo>
                  <a:pt x="101386" y="218694"/>
                </a:lnTo>
                <a:lnTo>
                  <a:pt x="102654" y="218035"/>
                </a:lnTo>
                <a:close/>
              </a:path>
              <a:path w="520065" h="297179">
                <a:moveTo>
                  <a:pt x="102910" y="217932"/>
                </a:moveTo>
                <a:lnTo>
                  <a:pt x="102654" y="218035"/>
                </a:lnTo>
                <a:lnTo>
                  <a:pt x="101386" y="218694"/>
                </a:lnTo>
                <a:lnTo>
                  <a:pt x="102910" y="217932"/>
                </a:lnTo>
                <a:close/>
              </a:path>
              <a:path w="520065" h="297179">
                <a:moveTo>
                  <a:pt x="102910" y="284514"/>
                </a:moveTo>
                <a:lnTo>
                  <a:pt x="102910" y="217932"/>
                </a:lnTo>
                <a:lnTo>
                  <a:pt x="101386" y="218694"/>
                </a:lnTo>
                <a:lnTo>
                  <a:pt x="101386" y="285083"/>
                </a:lnTo>
                <a:lnTo>
                  <a:pt x="102910" y="284514"/>
                </a:lnTo>
                <a:close/>
              </a:path>
              <a:path w="520065" h="297179">
                <a:moveTo>
                  <a:pt x="141010" y="267202"/>
                </a:moveTo>
                <a:lnTo>
                  <a:pt x="141010" y="198120"/>
                </a:lnTo>
                <a:lnTo>
                  <a:pt x="102654" y="218035"/>
                </a:lnTo>
                <a:lnTo>
                  <a:pt x="102910" y="217932"/>
                </a:lnTo>
                <a:lnTo>
                  <a:pt x="102910" y="284514"/>
                </a:lnTo>
                <a:lnTo>
                  <a:pt x="104114" y="284064"/>
                </a:lnTo>
                <a:lnTo>
                  <a:pt x="115774" y="279171"/>
                </a:lnTo>
                <a:lnTo>
                  <a:pt x="127328" y="273894"/>
                </a:lnTo>
                <a:lnTo>
                  <a:pt x="138650" y="268398"/>
                </a:lnTo>
                <a:lnTo>
                  <a:pt x="141010" y="267202"/>
                </a:lnTo>
                <a:close/>
              </a:path>
              <a:path w="520065" h="297179">
                <a:moveTo>
                  <a:pt x="459526" y="22859"/>
                </a:moveTo>
                <a:lnTo>
                  <a:pt x="425236" y="39623"/>
                </a:lnTo>
                <a:lnTo>
                  <a:pt x="384088" y="60197"/>
                </a:lnTo>
                <a:lnTo>
                  <a:pt x="383326" y="60959"/>
                </a:lnTo>
                <a:lnTo>
                  <a:pt x="335320" y="86105"/>
                </a:lnTo>
                <a:lnTo>
                  <a:pt x="335320" y="86867"/>
                </a:lnTo>
                <a:lnTo>
                  <a:pt x="285028" y="115061"/>
                </a:lnTo>
                <a:lnTo>
                  <a:pt x="233974" y="144779"/>
                </a:lnTo>
                <a:lnTo>
                  <a:pt x="185206" y="172974"/>
                </a:lnTo>
                <a:lnTo>
                  <a:pt x="139486" y="198882"/>
                </a:lnTo>
                <a:lnTo>
                  <a:pt x="141010" y="198120"/>
                </a:lnTo>
                <a:lnTo>
                  <a:pt x="141010" y="267202"/>
                </a:lnTo>
                <a:lnTo>
                  <a:pt x="149614" y="262845"/>
                </a:lnTo>
                <a:lnTo>
                  <a:pt x="160095" y="257398"/>
                </a:lnTo>
                <a:lnTo>
                  <a:pt x="169966" y="252222"/>
                </a:lnTo>
                <a:lnTo>
                  <a:pt x="215686" y="226314"/>
                </a:lnTo>
                <a:lnTo>
                  <a:pt x="215686" y="225551"/>
                </a:lnTo>
                <a:lnTo>
                  <a:pt x="264454" y="197358"/>
                </a:lnTo>
                <a:lnTo>
                  <a:pt x="301471" y="176153"/>
                </a:lnTo>
                <a:lnTo>
                  <a:pt x="339143" y="154241"/>
                </a:lnTo>
                <a:lnTo>
                  <a:pt x="376818" y="131390"/>
                </a:lnTo>
                <a:lnTo>
                  <a:pt x="413847" y="107368"/>
                </a:lnTo>
                <a:lnTo>
                  <a:pt x="449579" y="81941"/>
                </a:lnTo>
                <a:lnTo>
                  <a:pt x="458764" y="74897"/>
                </a:lnTo>
                <a:lnTo>
                  <a:pt x="458764" y="23621"/>
                </a:lnTo>
                <a:lnTo>
                  <a:pt x="459526" y="22859"/>
                </a:lnTo>
                <a:close/>
              </a:path>
              <a:path w="520065" h="297179">
                <a:moveTo>
                  <a:pt x="519724" y="19811"/>
                </a:moveTo>
                <a:lnTo>
                  <a:pt x="505246" y="0"/>
                </a:lnTo>
                <a:lnTo>
                  <a:pt x="485434" y="9905"/>
                </a:lnTo>
                <a:lnTo>
                  <a:pt x="484672" y="9905"/>
                </a:lnTo>
                <a:lnTo>
                  <a:pt x="458764" y="23621"/>
                </a:lnTo>
                <a:lnTo>
                  <a:pt x="458764" y="74897"/>
                </a:lnTo>
                <a:lnTo>
                  <a:pt x="494080" y="45454"/>
                </a:lnTo>
                <a:lnTo>
                  <a:pt x="504484" y="35813"/>
                </a:lnTo>
                <a:lnTo>
                  <a:pt x="519724" y="1981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00721" y="313943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8288" y="14478"/>
                </a:moveTo>
                <a:lnTo>
                  <a:pt x="18288" y="4572"/>
                </a:lnTo>
                <a:lnTo>
                  <a:pt x="14478" y="0"/>
                </a:lnTo>
                <a:lnTo>
                  <a:pt x="4572" y="0"/>
                </a:lnTo>
                <a:lnTo>
                  <a:pt x="0" y="4572"/>
                </a:lnTo>
                <a:lnTo>
                  <a:pt x="0" y="14478"/>
                </a:lnTo>
                <a:lnTo>
                  <a:pt x="4572" y="18288"/>
                </a:lnTo>
                <a:lnTo>
                  <a:pt x="14478" y="18288"/>
                </a:lnTo>
                <a:lnTo>
                  <a:pt x="18288" y="1447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98435" y="3128010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79" h="29844">
                <a:moveTo>
                  <a:pt x="30479" y="22859"/>
                </a:moveTo>
                <a:lnTo>
                  <a:pt x="30479" y="6095"/>
                </a:lnTo>
                <a:lnTo>
                  <a:pt x="23621" y="0"/>
                </a:lnTo>
                <a:lnTo>
                  <a:pt x="6857" y="0"/>
                </a:lnTo>
                <a:lnTo>
                  <a:pt x="0" y="6095"/>
                </a:lnTo>
                <a:lnTo>
                  <a:pt x="0" y="22859"/>
                </a:lnTo>
                <a:lnTo>
                  <a:pt x="6857" y="29717"/>
                </a:lnTo>
                <a:lnTo>
                  <a:pt x="23621" y="29717"/>
                </a:lnTo>
                <a:lnTo>
                  <a:pt x="30479" y="228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97863" y="3120736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40" h="38735">
                <a:moveTo>
                  <a:pt x="40197" y="17941"/>
                </a:moveTo>
                <a:lnTo>
                  <a:pt x="40189" y="17413"/>
                </a:lnTo>
                <a:lnTo>
                  <a:pt x="36637" y="7353"/>
                </a:lnTo>
                <a:lnTo>
                  <a:pt x="26405" y="877"/>
                </a:lnTo>
                <a:lnTo>
                  <a:pt x="9230" y="0"/>
                </a:lnTo>
                <a:lnTo>
                  <a:pt x="1773" y="9545"/>
                </a:lnTo>
                <a:lnTo>
                  <a:pt x="0" y="26461"/>
                </a:lnTo>
                <a:lnTo>
                  <a:pt x="8644" y="35594"/>
                </a:lnTo>
                <a:lnTo>
                  <a:pt x="24138" y="38615"/>
                </a:lnTo>
                <a:lnTo>
                  <a:pt x="35557" y="31261"/>
                </a:lnTo>
                <a:lnTo>
                  <a:pt x="40197" y="1794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95019" y="3115768"/>
            <a:ext cx="47625" cy="43180"/>
          </a:xfrm>
          <a:custGeom>
            <a:avLst/>
            <a:gdLst/>
            <a:ahLst/>
            <a:cxnLst/>
            <a:rect l="l" t="t" r="r" b="b"/>
            <a:pathLst>
              <a:path w="47625" h="43180">
                <a:moveTo>
                  <a:pt x="47611" y="20623"/>
                </a:moveTo>
                <a:lnTo>
                  <a:pt x="46950" y="15255"/>
                </a:lnTo>
                <a:lnTo>
                  <a:pt x="41457" y="6129"/>
                </a:lnTo>
                <a:lnTo>
                  <a:pt x="29984" y="512"/>
                </a:lnTo>
                <a:lnTo>
                  <a:pt x="12032" y="0"/>
                </a:lnTo>
                <a:lnTo>
                  <a:pt x="3161" y="9660"/>
                </a:lnTo>
                <a:lnTo>
                  <a:pt x="0" y="25051"/>
                </a:lnTo>
                <a:lnTo>
                  <a:pt x="5023" y="35205"/>
                </a:lnTo>
                <a:lnTo>
                  <a:pt x="16033" y="41668"/>
                </a:lnTo>
                <a:lnTo>
                  <a:pt x="33293" y="42926"/>
                </a:lnTo>
                <a:lnTo>
                  <a:pt x="43651" y="34157"/>
                </a:lnTo>
                <a:lnTo>
                  <a:pt x="47611" y="2062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97863" y="3120736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40" h="38735">
                <a:moveTo>
                  <a:pt x="40197" y="17941"/>
                </a:moveTo>
                <a:lnTo>
                  <a:pt x="40189" y="17413"/>
                </a:lnTo>
                <a:lnTo>
                  <a:pt x="36637" y="7353"/>
                </a:lnTo>
                <a:lnTo>
                  <a:pt x="26405" y="877"/>
                </a:lnTo>
                <a:lnTo>
                  <a:pt x="9230" y="0"/>
                </a:lnTo>
                <a:lnTo>
                  <a:pt x="1773" y="9545"/>
                </a:lnTo>
                <a:lnTo>
                  <a:pt x="0" y="26461"/>
                </a:lnTo>
                <a:lnTo>
                  <a:pt x="8644" y="35594"/>
                </a:lnTo>
                <a:lnTo>
                  <a:pt x="24138" y="38615"/>
                </a:lnTo>
                <a:lnTo>
                  <a:pt x="35557" y="31261"/>
                </a:lnTo>
                <a:lnTo>
                  <a:pt x="40197" y="1794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94160" y="3116841"/>
            <a:ext cx="50165" cy="47625"/>
          </a:xfrm>
          <a:custGeom>
            <a:avLst/>
            <a:gdLst/>
            <a:ahLst/>
            <a:cxnLst/>
            <a:rect l="l" t="t" r="r" b="b"/>
            <a:pathLst>
              <a:path w="50165" h="47625">
                <a:moveTo>
                  <a:pt x="49996" y="24884"/>
                </a:moveTo>
                <a:lnTo>
                  <a:pt x="49991" y="24377"/>
                </a:lnTo>
                <a:lnTo>
                  <a:pt x="46216" y="11680"/>
                </a:lnTo>
                <a:lnTo>
                  <a:pt x="36174" y="3045"/>
                </a:lnTo>
                <a:lnTo>
                  <a:pt x="21003" y="0"/>
                </a:lnTo>
                <a:lnTo>
                  <a:pt x="9745" y="4700"/>
                </a:lnTo>
                <a:lnTo>
                  <a:pt x="2218" y="15295"/>
                </a:lnTo>
                <a:lnTo>
                  <a:pt x="0" y="31793"/>
                </a:lnTo>
                <a:lnTo>
                  <a:pt x="6112" y="40933"/>
                </a:lnTo>
                <a:lnTo>
                  <a:pt x="17948" y="46639"/>
                </a:lnTo>
                <a:lnTo>
                  <a:pt x="35834" y="47443"/>
                </a:lnTo>
                <a:lnTo>
                  <a:pt x="46039" y="38287"/>
                </a:lnTo>
                <a:lnTo>
                  <a:pt x="49996" y="248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95019" y="3115768"/>
            <a:ext cx="47625" cy="43180"/>
          </a:xfrm>
          <a:custGeom>
            <a:avLst/>
            <a:gdLst/>
            <a:ahLst/>
            <a:cxnLst/>
            <a:rect l="l" t="t" r="r" b="b"/>
            <a:pathLst>
              <a:path w="47625" h="43180">
                <a:moveTo>
                  <a:pt x="47611" y="20623"/>
                </a:moveTo>
                <a:lnTo>
                  <a:pt x="46950" y="15255"/>
                </a:lnTo>
                <a:lnTo>
                  <a:pt x="41457" y="6129"/>
                </a:lnTo>
                <a:lnTo>
                  <a:pt x="29984" y="512"/>
                </a:lnTo>
                <a:lnTo>
                  <a:pt x="12032" y="0"/>
                </a:lnTo>
                <a:lnTo>
                  <a:pt x="3161" y="9660"/>
                </a:lnTo>
                <a:lnTo>
                  <a:pt x="0" y="25051"/>
                </a:lnTo>
                <a:lnTo>
                  <a:pt x="5023" y="35205"/>
                </a:lnTo>
                <a:lnTo>
                  <a:pt x="16033" y="41668"/>
                </a:lnTo>
                <a:lnTo>
                  <a:pt x="33293" y="42926"/>
                </a:lnTo>
                <a:lnTo>
                  <a:pt x="43651" y="34157"/>
                </a:lnTo>
                <a:lnTo>
                  <a:pt x="47611" y="2062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94160" y="3116841"/>
            <a:ext cx="50165" cy="47625"/>
          </a:xfrm>
          <a:custGeom>
            <a:avLst/>
            <a:gdLst/>
            <a:ahLst/>
            <a:cxnLst/>
            <a:rect l="l" t="t" r="r" b="b"/>
            <a:pathLst>
              <a:path w="50165" h="47625">
                <a:moveTo>
                  <a:pt x="49996" y="24884"/>
                </a:moveTo>
                <a:lnTo>
                  <a:pt x="49991" y="24377"/>
                </a:lnTo>
                <a:lnTo>
                  <a:pt x="46216" y="11680"/>
                </a:lnTo>
                <a:lnTo>
                  <a:pt x="36174" y="3045"/>
                </a:lnTo>
                <a:lnTo>
                  <a:pt x="21003" y="0"/>
                </a:lnTo>
                <a:lnTo>
                  <a:pt x="9745" y="4700"/>
                </a:lnTo>
                <a:lnTo>
                  <a:pt x="2218" y="15295"/>
                </a:lnTo>
                <a:lnTo>
                  <a:pt x="0" y="31793"/>
                </a:lnTo>
                <a:lnTo>
                  <a:pt x="6112" y="40933"/>
                </a:lnTo>
                <a:lnTo>
                  <a:pt x="17948" y="46639"/>
                </a:lnTo>
                <a:lnTo>
                  <a:pt x="35834" y="47443"/>
                </a:lnTo>
                <a:lnTo>
                  <a:pt x="46039" y="38287"/>
                </a:lnTo>
                <a:lnTo>
                  <a:pt x="49996" y="248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88200" y="3202718"/>
            <a:ext cx="59055" cy="57785"/>
          </a:xfrm>
          <a:custGeom>
            <a:avLst/>
            <a:gdLst/>
            <a:ahLst/>
            <a:cxnLst/>
            <a:rect l="l" t="t" r="r" b="b"/>
            <a:pathLst>
              <a:path w="59054" h="57785">
                <a:moveTo>
                  <a:pt x="59003" y="28161"/>
                </a:moveTo>
                <a:lnTo>
                  <a:pt x="17948" y="0"/>
                </a:lnTo>
                <a:lnTo>
                  <a:pt x="8145" y="7385"/>
                </a:lnTo>
                <a:lnTo>
                  <a:pt x="1775" y="19615"/>
                </a:lnTo>
                <a:lnTo>
                  <a:pt x="0" y="36456"/>
                </a:lnTo>
                <a:lnTo>
                  <a:pt x="6516" y="47561"/>
                </a:lnTo>
                <a:lnTo>
                  <a:pt x="18013" y="54989"/>
                </a:lnTo>
                <a:lnTo>
                  <a:pt x="33702" y="57547"/>
                </a:lnTo>
                <a:lnTo>
                  <a:pt x="46496" y="52362"/>
                </a:lnTo>
                <a:lnTo>
                  <a:pt x="55561" y="42062"/>
                </a:lnTo>
                <a:lnTo>
                  <a:pt x="59003" y="2816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93954" y="3208787"/>
            <a:ext cx="59690" cy="60960"/>
          </a:xfrm>
          <a:custGeom>
            <a:avLst/>
            <a:gdLst/>
            <a:ahLst/>
            <a:cxnLst/>
            <a:rect l="l" t="t" r="r" b="b"/>
            <a:pathLst>
              <a:path w="59690" h="60960">
                <a:moveTo>
                  <a:pt x="59345" y="30474"/>
                </a:moveTo>
                <a:lnTo>
                  <a:pt x="58730" y="24390"/>
                </a:lnTo>
                <a:lnTo>
                  <a:pt x="52949" y="11899"/>
                </a:lnTo>
                <a:lnTo>
                  <a:pt x="42306" y="3238"/>
                </a:lnTo>
                <a:lnTo>
                  <a:pt x="28311" y="0"/>
                </a:lnTo>
                <a:lnTo>
                  <a:pt x="16697" y="2722"/>
                </a:lnTo>
                <a:lnTo>
                  <a:pt x="7365" y="10375"/>
                </a:lnTo>
                <a:lnTo>
                  <a:pt x="1428" y="22867"/>
                </a:lnTo>
                <a:lnTo>
                  <a:pt x="0" y="40101"/>
                </a:lnTo>
                <a:lnTo>
                  <a:pt x="6853" y="50826"/>
                </a:lnTo>
                <a:lnTo>
                  <a:pt x="18563" y="58022"/>
                </a:lnTo>
                <a:lnTo>
                  <a:pt x="34565" y="60416"/>
                </a:lnTo>
                <a:lnTo>
                  <a:pt x="47240" y="54752"/>
                </a:lnTo>
                <a:lnTo>
                  <a:pt x="56046" y="44225"/>
                </a:lnTo>
                <a:lnTo>
                  <a:pt x="59345" y="3047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01574" y="3213359"/>
            <a:ext cx="59690" cy="60960"/>
          </a:xfrm>
          <a:custGeom>
            <a:avLst/>
            <a:gdLst/>
            <a:ahLst/>
            <a:cxnLst/>
            <a:rect l="l" t="t" r="r" b="b"/>
            <a:pathLst>
              <a:path w="59690" h="60960">
                <a:moveTo>
                  <a:pt x="59345" y="30474"/>
                </a:moveTo>
                <a:lnTo>
                  <a:pt x="58730" y="24390"/>
                </a:lnTo>
                <a:lnTo>
                  <a:pt x="52949" y="11899"/>
                </a:lnTo>
                <a:lnTo>
                  <a:pt x="42306" y="3238"/>
                </a:lnTo>
                <a:lnTo>
                  <a:pt x="28311" y="0"/>
                </a:lnTo>
                <a:lnTo>
                  <a:pt x="16697" y="2722"/>
                </a:lnTo>
                <a:lnTo>
                  <a:pt x="7365" y="10375"/>
                </a:lnTo>
                <a:lnTo>
                  <a:pt x="1428" y="22867"/>
                </a:lnTo>
                <a:lnTo>
                  <a:pt x="0" y="40101"/>
                </a:lnTo>
                <a:lnTo>
                  <a:pt x="6853" y="50826"/>
                </a:lnTo>
                <a:lnTo>
                  <a:pt x="18563" y="58022"/>
                </a:lnTo>
                <a:lnTo>
                  <a:pt x="34565" y="60416"/>
                </a:lnTo>
                <a:lnTo>
                  <a:pt x="47240" y="54752"/>
                </a:lnTo>
                <a:lnTo>
                  <a:pt x="56046" y="44225"/>
                </a:lnTo>
                <a:lnTo>
                  <a:pt x="59345" y="3047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14713" y="3214133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59921" y="30462"/>
                </a:moveTo>
                <a:lnTo>
                  <a:pt x="59118" y="23538"/>
                </a:lnTo>
                <a:lnTo>
                  <a:pt x="53080" y="11451"/>
                </a:lnTo>
                <a:lnTo>
                  <a:pt x="42175" y="3105"/>
                </a:lnTo>
                <a:lnTo>
                  <a:pt x="27648" y="0"/>
                </a:lnTo>
                <a:lnTo>
                  <a:pt x="16207" y="2871"/>
                </a:lnTo>
                <a:lnTo>
                  <a:pt x="7054" y="10624"/>
                </a:lnTo>
                <a:lnTo>
                  <a:pt x="1285" y="23210"/>
                </a:lnTo>
                <a:lnTo>
                  <a:pt x="0" y="40580"/>
                </a:lnTo>
                <a:lnTo>
                  <a:pt x="7009" y="51052"/>
                </a:lnTo>
                <a:lnTo>
                  <a:pt x="18880" y="58035"/>
                </a:lnTo>
                <a:lnTo>
                  <a:pt x="35157" y="60299"/>
                </a:lnTo>
                <a:lnTo>
                  <a:pt x="47939" y="54530"/>
                </a:lnTo>
                <a:lnTo>
                  <a:pt x="56682" y="44059"/>
                </a:lnTo>
                <a:lnTo>
                  <a:pt x="59921" y="304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55" y="3061996"/>
            <a:ext cx="58419" cy="57785"/>
          </a:xfrm>
          <a:custGeom>
            <a:avLst/>
            <a:gdLst/>
            <a:ahLst/>
            <a:cxnLst/>
            <a:rect l="l" t="t" r="r" b="b"/>
            <a:pathLst>
              <a:path w="58420" h="57785">
                <a:moveTo>
                  <a:pt x="58402" y="27913"/>
                </a:moveTo>
                <a:lnTo>
                  <a:pt x="18448" y="0"/>
                </a:lnTo>
                <a:lnTo>
                  <a:pt x="8385" y="6922"/>
                </a:lnTo>
                <a:lnTo>
                  <a:pt x="1872" y="18913"/>
                </a:lnTo>
                <a:lnTo>
                  <a:pt x="0" y="35842"/>
                </a:lnTo>
                <a:lnTo>
                  <a:pt x="6200" y="47129"/>
                </a:lnTo>
                <a:lnTo>
                  <a:pt x="17489" y="54691"/>
                </a:lnTo>
                <a:lnTo>
                  <a:pt x="33277" y="57299"/>
                </a:lnTo>
                <a:lnTo>
                  <a:pt x="46226" y="52115"/>
                </a:lnTo>
                <a:lnTo>
                  <a:pt x="55106" y="41815"/>
                </a:lnTo>
                <a:lnTo>
                  <a:pt x="58402" y="2791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54450" y="303523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465" y="27240"/>
                </a:moveTo>
                <a:lnTo>
                  <a:pt x="55155" y="23202"/>
                </a:lnTo>
                <a:lnTo>
                  <a:pt x="49901" y="11237"/>
                </a:lnTo>
                <a:lnTo>
                  <a:pt x="39102" y="2982"/>
                </a:lnTo>
                <a:lnTo>
                  <a:pt x="23996" y="0"/>
                </a:lnTo>
                <a:lnTo>
                  <a:pt x="11664" y="4800"/>
                </a:lnTo>
                <a:lnTo>
                  <a:pt x="3116" y="15247"/>
                </a:lnTo>
                <a:lnTo>
                  <a:pt x="0" y="30256"/>
                </a:lnTo>
                <a:lnTo>
                  <a:pt x="4675" y="42955"/>
                </a:lnTo>
                <a:lnTo>
                  <a:pt x="14867" y="51969"/>
                </a:lnTo>
                <a:lnTo>
                  <a:pt x="29289" y="55358"/>
                </a:lnTo>
                <a:lnTo>
                  <a:pt x="42452" y="50824"/>
                </a:lnTo>
                <a:lnTo>
                  <a:pt x="51867" y="40762"/>
                </a:lnTo>
                <a:lnTo>
                  <a:pt x="55465" y="272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98171" y="3014472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5" h="46989">
                <a:moveTo>
                  <a:pt x="48321" y="24383"/>
                </a:moveTo>
                <a:lnTo>
                  <a:pt x="46082" y="14237"/>
                </a:lnTo>
                <a:lnTo>
                  <a:pt x="37058" y="3936"/>
                </a:lnTo>
                <a:lnTo>
                  <a:pt x="23783" y="0"/>
                </a:lnTo>
                <a:lnTo>
                  <a:pt x="11455" y="3498"/>
                </a:lnTo>
                <a:lnTo>
                  <a:pt x="2936" y="13407"/>
                </a:lnTo>
                <a:lnTo>
                  <a:pt x="0" y="29084"/>
                </a:lnTo>
                <a:lnTo>
                  <a:pt x="5128" y="39100"/>
                </a:lnTo>
                <a:lnTo>
                  <a:pt x="16246" y="45461"/>
                </a:lnTo>
                <a:lnTo>
                  <a:pt x="33676" y="46685"/>
                </a:lnTo>
                <a:lnTo>
                  <a:pt x="44164" y="37916"/>
                </a:lnTo>
                <a:lnTo>
                  <a:pt x="48321" y="243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34655" y="3000133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5">
                <a:moveTo>
                  <a:pt x="39269" y="18148"/>
                </a:moveTo>
                <a:lnTo>
                  <a:pt x="37081" y="9710"/>
                </a:lnTo>
                <a:lnTo>
                  <a:pt x="27838" y="1961"/>
                </a:lnTo>
                <a:lnTo>
                  <a:pt x="11192" y="0"/>
                </a:lnTo>
                <a:lnTo>
                  <a:pt x="2633" y="8773"/>
                </a:lnTo>
                <a:lnTo>
                  <a:pt x="0" y="24808"/>
                </a:lnTo>
                <a:lnTo>
                  <a:pt x="8090" y="34719"/>
                </a:lnTo>
                <a:lnTo>
                  <a:pt x="22926" y="38294"/>
                </a:lnTo>
                <a:lnTo>
                  <a:pt x="34613" y="31239"/>
                </a:lnTo>
                <a:lnTo>
                  <a:pt x="39269" y="1814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83830" y="297561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146" y="19049"/>
                </a:moveTo>
                <a:lnTo>
                  <a:pt x="25146" y="5333"/>
                </a:lnTo>
                <a:lnTo>
                  <a:pt x="19050" y="0"/>
                </a:lnTo>
                <a:lnTo>
                  <a:pt x="5334" y="0"/>
                </a:lnTo>
                <a:lnTo>
                  <a:pt x="0" y="5333"/>
                </a:lnTo>
                <a:lnTo>
                  <a:pt x="0" y="19049"/>
                </a:lnTo>
                <a:lnTo>
                  <a:pt x="5334" y="25145"/>
                </a:lnTo>
                <a:lnTo>
                  <a:pt x="19050" y="25145"/>
                </a:lnTo>
                <a:lnTo>
                  <a:pt x="25146" y="1904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66771" y="5919215"/>
            <a:ext cx="434340" cy="203835"/>
          </a:xfrm>
          <a:custGeom>
            <a:avLst/>
            <a:gdLst/>
            <a:ahLst/>
            <a:cxnLst/>
            <a:rect l="l" t="t" r="r" b="b"/>
            <a:pathLst>
              <a:path w="434340" h="203835">
                <a:moveTo>
                  <a:pt x="8867" y="97359"/>
                </a:moveTo>
                <a:lnTo>
                  <a:pt x="6240" y="98297"/>
                </a:lnTo>
                <a:lnTo>
                  <a:pt x="4716" y="105155"/>
                </a:lnTo>
                <a:lnTo>
                  <a:pt x="3954" y="102869"/>
                </a:lnTo>
                <a:lnTo>
                  <a:pt x="1668" y="112775"/>
                </a:lnTo>
                <a:lnTo>
                  <a:pt x="1668" y="112013"/>
                </a:lnTo>
                <a:lnTo>
                  <a:pt x="144" y="125729"/>
                </a:lnTo>
                <a:lnTo>
                  <a:pt x="0" y="142021"/>
                </a:lnTo>
                <a:lnTo>
                  <a:pt x="1524" y="156107"/>
                </a:lnTo>
                <a:lnTo>
                  <a:pt x="3192" y="162636"/>
                </a:lnTo>
                <a:lnTo>
                  <a:pt x="3192" y="109727"/>
                </a:lnTo>
                <a:lnTo>
                  <a:pt x="7002" y="99059"/>
                </a:lnTo>
                <a:lnTo>
                  <a:pt x="8526" y="98297"/>
                </a:lnTo>
                <a:lnTo>
                  <a:pt x="8867" y="97359"/>
                </a:lnTo>
                <a:close/>
              </a:path>
              <a:path w="434340" h="203835">
                <a:moveTo>
                  <a:pt x="34167" y="89586"/>
                </a:moveTo>
                <a:lnTo>
                  <a:pt x="33581" y="88533"/>
                </a:lnTo>
                <a:lnTo>
                  <a:pt x="8867" y="97359"/>
                </a:lnTo>
                <a:lnTo>
                  <a:pt x="8526" y="98297"/>
                </a:lnTo>
                <a:lnTo>
                  <a:pt x="7002" y="99059"/>
                </a:lnTo>
                <a:lnTo>
                  <a:pt x="3192" y="109727"/>
                </a:lnTo>
                <a:lnTo>
                  <a:pt x="7764" y="113537"/>
                </a:lnTo>
                <a:lnTo>
                  <a:pt x="13098" y="115823"/>
                </a:lnTo>
                <a:lnTo>
                  <a:pt x="21480" y="107441"/>
                </a:lnTo>
                <a:lnTo>
                  <a:pt x="28338" y="102107"/>
                </a:lnTo>
                <a:lnTo>
                  <a:pt x="28338" y="98297"/>
                </a:lnTo>
                <a:lnTo>
                  <a:pt x="33672" y="95334"/>
                </a:lnTo>
                <a:lnTo>
                  <a:pt x="33672" y="89915"/>
                </a:lnTo>
                <a:lnTo>
                  <a:pt x="34167" y="89586"/>
                </a:lnTo>
                <a:close/>
              </a:path>
              <a:path w="434340" h="203835">
                <a:moveTo>
                  <a:pt x="35196" y="199578"/>
                </a:moveTo>
                <a:lnTo>
                  <a:pt x="35196" y="94487"/>
                </a:lnTo>
                <a:lnTo>
                  <a:pt x="28338" y="98297"/>
                </a:lnTo>
                <a:lnTo>
                  <a:pt x="28338" y="102107"/>
                </a:lnTo>
                <a:lnTo>
                  <a:pt x="21480" y="107441"/>
                </a:lnTo>
                <a:lnTo>
                  <a:pt x="13098" y="115823"/>
                </a:lnTo>
                <a:lnTo>
                  <a:pt x="7764" y="113537"/>
                </a:lnTo>
                <a:lnTo>
                  <a:pt x="3192" y="109727"/>
                </a:lnTo>
                <a:lnTo>
                  <a:pt x="3192" y="162636"/>
                </a:lnTo>
                <a:lnTo>
                  <a:pt x="29758" y="197552"/>
                </a:lnTo>
                <a:lnTo>
                  <a:pt x="35196" y="199578"/>
                </a:lnTo>
                <a:close/>
              </a:path>
              <a:path w="434340" h="203835">
                <a:moveTo>
                  <a:pt x="33581" y="88533"/>
                </a:moveTo>
                <a:lnTo>
                  <a:pt x="27576" y="77723"/>
                </a:lnTo>
                <a:lnTo>
                  <a:pt x="25290" y="82295"/>
                </a:lnTo>
                <a:lnTo>
                  <a:pt x="19194" y="81533"/>
                </a:lnTo>
                <a:lnTo>
                  <a:pt x="16908" y="88391"/>
                </a:lnTo>
                <a:lnTo>
                  <a:pt x="11574" y="89915"/>
                </a:lnTo>
                <a:lnTo>
                  <a:pt x="8867" y="97359"/>
                </a:lnTo>
                <a:lnTo>
                  <a:pt x="33581" y="88533"/>
                </a:lnTo>
                <a:close/>
              </a:path>
              <a:path w="434340" h="203835">
                <a:moveTo>
                  <a:pt x="38244" y="86867"/>
                </a:moveTo>
                <a:lnTo>
                  <a:pt x="33581" y="88533"/>
                </a:lnTo>
                <a:lnTo>
                  <a:pt x="34167" y="89586"/>
                </a:lnTo>
                <a:lnTo>
                  <a:pt x="38244" y="86867"/>
                </a:lnTo>
                <a:close/>
              </a:path>
              <a:path w="434340" h="203835">
                <a:moveTo>
                  <a:pt x="49228" y="148238"/>
                </a:moveTo>
                <a:lnTo>
                  <a:pt x="45864" y="134111"/>
                </a:lnTo>
                <a:lnTo>
                  <a:pt x="45864" y="138683"/>
                </a:lnTo>
                <a:lnTo>
                  <a:pt x="43578" y="124967"/>
                </a:lnTo>
                <a:lnTo>
                  <a:pt x="43578" y="126491"/>
                </a:lnTo>
                <a:lnTo>
                  <a:pt x="42054" y="112775"/>
                </a:lnTo>
                <a:lnTo>
                  <a:pt x="42054" y="114299"/>
                </a:lnTo>
                <a:lnTo>
                  <a:pt x="40530" y="104393"/>
                </a:lnTo>
                <a:lnTo>
                  <a:pt x="40530" y="105917"/>
                </a:lnTo>
                <a:lnTo>
                  <a:pt x="39006" y="98297"/>
                </a:lnTo>
                <a:lnTo>
                  <a:pt x="34167" y="89586"/>
                </a:lnTo>
                <a:lnTo>
                  <a:pt x="33672" y="89915"/>
                </a:lnTo>
                <a:lnTo>
                  <a:pt x="35196" y="94487"/>
                </a:lnTo>
                <a:lnTo>
                  <a:pt x="35196" y="199578"/>
                </a:lnTo>
                <a:lnTo>
                  <a:pt x="38645" y="200863"/>
                </a:lnTo>
                <a:lnTo>
                  <a:pt x="46626" y="202450"/>
                </a:lnTo>
                <a:lnTo>
                  <a:pt x="46626" y="147827"/>
                </a:lnTo>
                <a:lnTo>
                  <a:pt x="49228" y="148238"/>
                </a:lnTo>
                <a:close/>
              </a:path>
              <a:path w="434340" h="203835">
                <a:moveTo>
                  <a:pt x="35196" y="94487"/>
                </a:moveTo>
                <a:lnTo>
                  <a:pt x="33672" y="89915"/>
                </a:lnTo>
                <a:lnTo>
                  <a:pt x="33672" y="95334"/>
                </a:lnTo>
                <a:lnTo>
                  <a:pt x="35196" y="94487"/>
                </a:lnTo>
                <a:close/>
              </a:path>
              <a:path w="434340" h="203835">
                <a:moveTo>
                  <a:pt x="49568" y="149666"/>
                </a:moveTo>
                <a:lnTo>
                  <a:pt x="49228" y="148238"/>
                </a:lnTo>
                <a:lnTo>
                  <a:pt x="46626" y="147827"/>
                </a:lnTo>
                <a:lnTo>
                  <a:pt x="49568" y="149666"/>
                </a:lnTo>
                <a:close/>
              </a:path>
              <a:path w="434340" h="203835">
                <a:moveTo>
                  <a:pt x="49674" y="202872"/>
                </a:moveTo>
                <a:lnTo>
                  <a:pt x="49674" y="150113"/>
                </a:lnTo>
                <a:lnTo>
                  <a:pt x="49568" y="149666"/>
                </a:lnTo>
                <a:lnTo>
                  <a:pt x="46626" y="147827"/>
                </a:lnTo>
                <a:lnTo>
                  <a:pt x="46626" y="202450"/>
                </a:lnTo>
                <a:lnTo>
                  <a:pt x="48316" y="202786"/>
                </a:lnTo>
                <a:lnTo>
                  <a:pt x="49674" y="202872"/>
                </a:lnTo>
                <a:close/>
              </a:path>
              <a:path w="434340" h="203835">
                <a:moveTo>
                  <a:pt x="50327" y="148372"/>
                </a:moveTo>
                <a:lnTo>
                  <a:pt x="48912" y="145541"/>
                </a:lnTo>
                <a:lnTo>
                  <a:pt x="49365" y="148260"/>
                </a:lnTo>
                <a:lnTo>
                  <a:pt x="49674" y="148309"/>
                </a:lnTo>
                <a:lnTo>
                  <a:pt x="49674" y="147827"/>
                </a:lnTo>
                <a:lnTo>
                  <a:pt x="50327" y="148372"/>
                </a:lnTo>
                <a:close/>
              </a:path>
              <a:path w="434340" h="203835">
                <a:moveTo>
                  <a:pt x="49603" y="149688"/>
                </a:moveTo>
                <a:lnTo>
                  <a:pt x="49365" y="148260"/>
                </a:lnTo>
                <a:lnTo>
                  <a:pt x="49228" y="148238"/>
                </a:lnTo>
                <a:lnTo>
                  <a:pt x="49568" y="149666"/>
                </a:lnTo>
                <a:close/>
              </a:path>
              <a:path w="434340" h="203835">
                <a:moveTo>
                  <a:pt x="51251" y="150718"/>
                </a:moveTo>
                <a:lnTo>
                  <a:pt x="49961" y="148354"/>
                </a:lnTo>
                <a:lnTo>
                  <a:pt x="49365" y="148260"/>
                </a:lnTo>
                <a:lnTo>
                  <a:pt x="49603" y="149688"/>
                </a:lnTo>
                <a:lnTo>
                  <a:pt x="51251" y="150718"/>
                </a:lnTo>
                <a:close/>
              </a:path>
              <a:path w="434340" h="203835">
                <a:moveTo>
                  <a:pt x="54246" y="203162"/>
                </a:moveTo>
                <a:lnTo>
                  <a:pt x="54246" y="156209"/>
                </a:lnTo>
                <a:lnTo>
                  <a:pt x="51251" y="150718"/>
                </a:lnTo>
                <a:lnTo>
                  <a:pt x="49603" y="149688"/>
                </a:lnTo>
                <a:lnTo>
                  <a:pt x="49674" y="150113"/>
                </a:lnTo>
                <a:lnTo>
                  <a:pt x="49674" y="202872"/>
                </a:lnTo>
                <a:lnTo>
                  <a:pt x="54246" y="203162"/>
                </a:lnTo>
                <a:close/>
              </a:path>
              <a:path w="434340" h="203835">
                <a:moveTo>
                  <a:pt x="50349" y="148415"/>
                </a:moveTo>
                <a:lnTo>
                  <a:pt x="49674" y="147827"/>
                </a:lnTo>
                <a:lnTo>
                  <a:pt x="49961" y="148354"/>
                </a:lnTo>
                <a:lnTo>
                  <a:pt x="50349" y="148415"/>
                </a:lnTo>
                <a:close/>
              </a:path>
              <a:path w="434340" h="203835">
                <a:moveTo>
                  <a:pt x="49961" y="148354"/>
                </a:moveTo>
                <a:lnTo>
                  <a:pt x="49674" y="147827"/>
                </a:lnTo>
                <a:lnTo>
                  <a:pt x="49674" y="148309"/>
                </a:lnTo>
                <a:lnTo>
                  <a:pt x="49961" y="148354"/>
                </a:lnTo>
                <a:close/>
              </a:path>
              <a:path w="434340" h="203835">
                <a:moveTo>
                  <a:pt x="51614" y="150945"/>
                </a:moveTo>
                <a:lnTo>
                  <a:pt x="50349" y="148415"/>
                </a:lnTo>
                <a:lnTo>
                  <a:pt x="49961" y="148354"/>
                </a:lnTo>
                <a:lnTo>
                  <a:pt x="51251" y="150718"/>
                </a:lnTo>
                <a:lnTo>
                  <a:pt x="51614" y="150945"/>
                </a:lnTo>
                <a:close/>
              </a:path>
              <a:path w="434340" h="203835">
                <a:moveTo>
                  <a:pt x="58818" y="155447"/>
                </a:moveTo>
                <a:lnTo>
                  <a:pt x="50387" y="148421"/>
                </a:lnTo>
                <a:lnTo>
                  <a:pt x="51614" y="150945"/>
                </a:lnTo>
                <a:lnTo>
                  <a:pt x="58818" y="155447"/>
                </a:lnTo>
                <a:close/>
              </a:path>
              <a:path w="434340" h="203835">
                <a:moveTo>
                  <a:pt x="61104" y="203327"/>
                </a:moveTo>
                <a:lnTo>
                  <a:pt x="61104" y="150113"/>
                </a:lnTo>
                <a:lnTo>
                  <a:pt x="51960" y="149351"/>
                </a:lnTo>
                <a:lnTo>
                  <a:pt x="51960" y="148670"/>
                </a:lnTo>
                <a:lnTo>
                  <a:pt x="50387" y="148421"/>
                </a:lnTo>
                <a:lnTo>
                  <a:pt x="51960" y="149733"/>
                </a:lnTo>
                <a:lnTo>
                  <a:pt x="51960" y="149351"/>
                </a:lnTo>
                <a:lnTo>
                  <a:pt x="54188" y="149021"/>
                </a:lnTo>
                <a:lnTo>
                  <a:pt x="54188" y="151589"/>
                </a:lnTo>
                <a:lnTo>
                  <a:pt x="58818" y="155447"/>
                </a:lnTo>
                <a:lnTo>
                  <a:pt x="58818" y="203432"/>
                </a:lnTo>
                <a:lnTo>
                  <a:pt x="61104" y="203327"/>
                </a:lnTo>
                <a:close/>
              </a:path>
              <a:path w="434340" h="203835">
                <a:moveTo>
                  <a:pt x="54246" y="156209"/>
                </a:moveTo>
                <a:lnTo>
                  <a:pt x="51614" y="150945"/>
                </a:lnTo>
                <a:lnTo>
                  <a:pt x="51251" y="150718"/>
                </a:lnTo>
                <a:lnTo>
                  <a:pt x="54246" y="156209"/>
                </a:lnTo>
                <a:close/>
              </a:path>
              <a:path w="434340" h="203835">
                <a:moveTo>
                  <a:pt x="58818" y="203432"/>
                </a:moveTo>
                <a:lnTo>
                  <a:pt x="58818" y="155447"/>
                </a:lnTo>
                <a:lnTo>
                  <a:pt x="51614" y="150945"/>
                </a:lnTo>
                <a:lnTo>
                  <a:pt x="54246" y="156209"/>
                </a:lnTo>
                <a:lnTo>
                  <a:pt x="54246" y="203162"/>
                </a:lnTo>
                <a:lnTo>
                  <a:pt x="58647" y="203440"/>
                </a:lnTo>
                <a:lnTo>
                  <a:pt x="58818" y="203432"/>
                </a:lnTo>
                <a:close/>
              </a:path>
              <a:path w="434340" h="203835">
                <a:moveTo>
                  <a:pt x="61104" y="150113"/>
                </a:moveTo>
                <a:lnTo>
                  <a:pt x="54188" y="149021"/>
                </a:lnTo>
                <a:lnTo>
                  <a:pt x="51960" y="149351"/>
                </a:lnTo>
                <a:lnTo>
                  <a:pt x="61104" y="150113"/>
                </a:lnTo>
                <a:close/>
              </a:path>
              <a:path w="434340" h="203835">
                <a:moveTo>
                  <a:pt x="70142" y="146658"/>
                </a:moveTo>
                <a:lnTo>
                  <a:pt x="54188" y="149021"/>
                </a:lnTo>
                <a:lnTo>
                  <a:pt x="61104" y="150113"/>
                </a:lnTo>
                <a:lnTo>
                  <a:pt x="61104" y="203327"/>
                </a:lnTo>
                <a:lnTo>
                  <a:pt x="66438" y="203083"/>
                </a:lnTo>
                <a:lnTo>
                  <a:pt x="66438" y="147827"/>
                </a:lnTo>
                <a:lnTo>
                  <a:pt x="70142" y="146658"/>
                </a:lnTo>
                <a:close/>
              </a:path>
              <a:path w="434340" h="203835">
                <a:moveTo>
                  <a:pt x="72534" y="146303"/>
                </a:moveTo>
                <a:lnTo>
                  <a:pt x="70142" y="146658"/>
                </a:lnTo>
                <a:lnTo>
                  <a:pt x="66438" y="147827"/>
                </a:lnTo>
                <a:lnTo>
                  <a:pt x="72534" y="146303"/>
                </a:lnTo>
                <a:close/>
              </a:path>
              <a:path w="434340" h="203835">
                <a:moveTo>
                  <a:pt x="72534" y="202530"/>
                </a:moveTo>
                <a:lnTo>
                  <a:pt x="72534" y="146303"/>
                </a:lnTo>
                <a:lnTo>
                  <a:pt x="66438" y="147827"/>
                </a:lnTo>
                <a:lnTo>
                  <a:pt x="66438" y="203083"/>
                </a:lnTo>
                <a:lnTo>
                  <a:pt x="69511" y="202942"/>
                </a:lnTo>
                <a:lnTo>
                  <a:pt x="72534" y="202530"/>
                </a:lnTo>
                <a:close/>
              </a:path>
              <a:path w="434340" h="203835">
                <a:moveTo>
                  <a:pt x="93548" y="139267"/>
                </a:moveTo>
                <a:lnTo>
                  <a:pt x="70142" y="146658"/>
                </a:lnTo>
                <a:lnTo>
                  <a:pt x="72534" y="146303"/>
                </a:lnTo>
                <a:lnTo>
                  <a:pt x="72534" y="202530"/>
                </a:lnTo>
                <a:lnTo>
                  <a:pt x="80781" y="201407"/>
                </a:lnTo>
                <a:lnTo>
                  <a:pt x="91584" y="199113"/>
                </a:lnTo>
                <a:lnTo>
                  <a:pt x="91584" y="140207"/>
                </a:lnTo>
                <a:lnTo>
                  <a:pt x="93548" y="139267"/>
                </a:lnTo>
                <a:close/>
              </a:path>
              <a:path w="434340" h="203835">
                <a:moveTo>
                  <a:pt x="95394" y="138683"/>
                </a:moveTo>
                <a:lnTo>
                  <a:pt x="93548" y="139267"/>
                </a:lnTo>
                <a:lnTo>
                  <a:pt x="91584" y="140207"/>
                </a:lnTo>
                <a:lnTo>
                  <a:pt x="95394" y="138683"/>
                </a:lnTo>
                <a:close/>
              </a:path>
              <a:path w="434340" h="203835">
                <a:moveTo>
                  <a:pt x="95394" y="198102"/>
                </a:moveTo>
                <a:lnTo>
                  <a:pt x="95394" y="138683"/>
                </a:lnTo>
                <a:lnTo>
                  <a:pt x="91584" y="140207"/>
                </a:lnTo>
                <a:lnTo>
                  <a:pt x="91584" y="199113"/>
                </a:lnTo>
                <a:lnTo>
                  <a:pt x="92332" y="198954"/>
                </a:lnTo>
                <a:lnTo>
                  <a:pt x="95394" y="198102"/>
                </a:lnTo>
                <a:close/>
              </a:path>
              <a:path w="434340" h="203835">
                <a:moveTo>
                  <a:pt x="128160" y="186922"/>
                </a:moveTo>
                <a:lnTo>
                  <a:pt x="128160" y="122681"/>
                </a:lnTo>
                <a:lnTo>
                  <a:pt x="126636" y="123443"/>
                </a:lnTo>
                <a:lnTo>
                  <a:pt x="93548" y="139267"/>
                </a:lnTo>
                <a:lnTo>
                  <a:pt x="95394" y="138683"/>
                </a:lnTo>
                <a:lnTo>
                  <a:pt x="95394" y="198102"/>
                </a:lnTo>
                <a:lnTo>
                  <a:pt x="104037" y="195699"/>
                </a:lnTo>
                <a:lnTo>
                  <a:pt x="115770" y="191758"/>
                </a:lnTo>
                <a:lnTo>
                  <a:pt x="127669" y="187135"/>
                </a:lnTo>
                <a:lnTo>
                  <a:pt x="128160" y="186922"/>
                </a:lnTo>
                <a:close/>
              </a:path>
              <a:path w="434340" h="203835">
                <a:moveTo>
                  <a:pt x="127669" y="122917"/>
                </a:moveTo>
                <a:lnTo>
                  <a:pt x="126636" y="123412"/>
                </a:lnTo>
                <a:lnTo>
                  <a:pt x="127669" y="122917"/>
                </a:lnTo>
                <a:close/>
              </a:path>
              <a:path w="434340" h="203835">
                <a:moveTo>
                  <a:pt x="433722" y="26669"/>
                </a:moveTo>
                <a:lnTo>
                  <a:pt x="421530" y="0"/>
                </a:lnTo>
                <a:lnTo>
                  <a:pt x="388764" y="11429"/>
                </a:lnTo>
                <a:lnTo>
                  <a:pt x="376688" y="15439"/>
                </a:lnTo>
                <a:lnTo>
                  <a:pt x="340629" y="27921"/>
                </a:lnTo>
                <a:lnTo>
                  <a:pt x="304862" y="41157"/>
                </a:lnTo>
                <a:lnTo>
                  <a:pt x="269438" y="55239"/>
                </a:lnTo>
                <a:lnTo>
                  <a:pt x="234407" y="70263"/>
                </a:lnTo>
                <a:lnTo>
                  <a:pt x="199819" y="86323"/>
                </a:lnTo>
                <a:lnTo>
                  <a:pt x="165725" y="103512"/>
                </a:lnTo>
                <a:lnTo>
                  <a:pt x="127669" y="122917"/>
                </a:lnTo>
                <a:lnTo>
                  <a:pt x="128160" y="122681"/>
                </a:lnTo>
                <a:lnTo>
                  <a:pt x="128160" y="186922"/>
                </a:lnTo>
                <a:lnTo>
                  <a:pt x="138815" y="182291"/>
                </a:lnTo>
                <a:lnTo>
                  <a:pt x="149875" y="176998"/>
                </a:lnTo>
                <a:lnTo>
                  <a:pt x="191406" y="155836"/>
                </a:lnTo>
                <a:lnTo>
                  <a:pt x="191406" y="155447"/>
                </a:lnTo>
                <a:lnTo>
                  <a:pt x="234840" y="134873"/>
                </a:lnTo>
                <a:lnTo>
                  <a:pt x="234840" y="134111"/>
                </a:lnTo>
                <a:lnTo>
                  <a:pt x="280560" y="111251"/>
                </a:lnTo>
                <a:lnTo>
                  <a:pt x="281322" y="111251"/>
                </a:lnTo>
                <a:lnTo>
                  <a:pt x="324756" y="87629"/>
                </a:lnTo>
                <a:lnTo>
                  <a:pt x="325518" y="87629"/>
                </a:lnTo>
                <a:lnTo>
                  <a:pt x="366666" y="64769"/>
                </a:lnTo>
                <a:lnTo>
                  <a:pt x="403242" y="44957"/>
                </a:lnTo>
                <a:lnTo>
                  <a:pt x="404004" y="44195"/>
                </a:lnTo>
                <a:lnTo>
                  <a:pt x="433722" y="26669"/>
                </a:lnTo>
                <a:close/>
              </a:path>
              <a:path w="434340" h="203835">
                <a:moveTo>
                  <a:pt x="192168" y="155447"/>
                </a:moveTo>
                <a:lnTo>
                  <a:pt x="191406" y="155447"/>
                </a:lnTo>
                <a:lnTo>
                  <a:pt x="191406" y="155836"/>
                </a:lnTo>
                <a:lnTo>
                  <a:pt x="192168" y="15544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68440" y="602665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192" y="9905"/>
                </a:moveTo>
                <a:lnTo>
                  <a:pt x="12192" y="3047"/>
                </a:lnTo>
                <a:lnTo>
                  <a:pt x="9144" y="0"/>
                </a:lnTo>
                <a:lnTo>
                  <a:pt x="3048" y="0"/>
                </a:lnTo>
                <a:lnTo>
                  <a:pt x="0" y="3047"/>
                </a:lnTo>
                <a:lnTo>
                  <a:pt x="0" y="9905"/>
                </a:lnTo>
                <a:lnTo>
                  <a:pt x="3048" y="12191"/>
                </a:lnTo>
                <a:lnTo>
                  <a:pt x="9144" y="12191"/>
                </a:lnTo>
                <a:lnTo>
                  <a:pt x="12192" y="990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71488" y="6015990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6764" y="12954"/>
                </a:moveTo>
                <a:lnTo>
                  <a:pt x="16764" y="3810"/>
                </a:lnTo>
                <a:lnTo>
                  <a:pt x="12954" y="0"/>
                </a:lnTo>
                <a:lnTo>
                  <a:pt x="3810" y="0"/>
                </a:lnTo>
                <a:lnTo>
                  <a:pt x="0" y="3810"/>
                </a:lnTo>
                <a:lnTo>
                  <a:pt x="0" y="12954"/>
                </a:lnTo>
                <a:lnTo>
                  <a:pt x="3810" y="16764"/>
                </a:lnTo>
                <a:lnTo>
                  <a:pt x="12954" y="16764"/>
                </a:lnTo>
                <a:lnTo>
                  <a:pt x="16764" y="1295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73011" y="600760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22098" y="16763"/>
                </a:moveTo>
                <a:lnTo>
                  <a:pt x="22098" y="4571"/>
                </a:lnTo>
                <a:lnTo>
                  <a:pt x="17526" y="0"/>
                </a:lnTo>
                <a:lnTo>
                  <a:pt x="5334" y="0"/>
                </a:lnTo>
                <a:lnTo>
                  <a:pt x="0" y="4571"/>
                </a:lnTo>
                <a:lnTo>
                  <a:pt x="0" y="16763"/>
                </a:lnTo>
                <a:lnTo>
                  <a:pt x="5334" y="22097"/>
                </a:lnTo>
                <a:lnTo>
                  <a:pt x="17526" y="22097"/>
                </a:lnTo>
                <a:lnTo>
                  <a:pt x="22098" y="167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71488" y="6015990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6764" y="12954"/>
                </a:moveTo>
                <a:lnTo>
                  <a:pt x="16764" y="3810"/>
                </a:lnTo>
                <a:lnTo>
                  <a:pt x="12954" y="0"/>
                </a:lnTo>
                <a:lnTo>
                  <a:pt x="3810" y="0"/>
                </a:lnTo>
                <a:lnTo>
                  <a:pt x="0" y="3810"/>
                </a:lnTo>
                <a:lnTo>
                  <a:pt x="0" y="12954"/>
                </a:lnTo>
                <a:lnTo>
                  <a:pt x="3810" y="16764"/>
                </a:lnTo>
                <a:lnTo>
                  <a:pt x="12954" y="16764"/>
                </a:lnTo>
                <a:lnTo>
                  <a:pt x="16764" y="1295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73011" y="6000750"/>
            <a:ext cx="29209" cy="28575"/>
          </a:xfrm>
          <a:custGeom>
            <a:avLst/>
            <a:gdLst/>
            <a:ahLst/>
            <a:cxnLst/>
            <a:rect l="l" t="t" r="r" b="b"/>
            <a:pathLst>
              <a:path w="29209" h="28575">
                <a:moveTo>
                  <a:pt x="28955" y="22098"/>
                </a:moveTo>
                <a:lnTo>
                  <a:pt x="28955" y="6096"/>
                </a:lnTo>
                <a:lnTo>
                  <a:pt x="22097" y="0"/>
                </a:lnTo>
                <a:lnTo>
                  <a:pt x="6095" y="0"/>
                </a:lnTo>
                <a:lnTo>
                  <a:pt x="0" y="6096"/>
                </a:lnTo>
                <a:lnTo>
                  <a:pt x="0" y="22098"/>
                </a:lnTo>
                <a:lnTo>
                  <a:pt x="6095" y="28194"/>
                </a:lnTo>
                <a:lnTo>
                  <a:pt x="22097" y="28194"/>
                </a:lnTo>
                <a:lnTo>
                  <a:pt x="28955" y="220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73011" y="600760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22098" y="16763"/>
                </a:moveTo>
                <a:lnTo>
                  <a:pt x="22098" y="4571"/>
                </a:lnTo>
                <a:lnTo>
                  <a:pt x="17526" y="0"/>
                </a:lnTo>
                <a:lnTo>
                  <a:pt x="5334" y="0"/>
                </a:lnTo>
                <a:lnTo>
                  <a:pt x="0" y="4571"/>
                </a:lnTo>
                <a:lnTo>
                  <a:pt x="0" y="16763"/>
                </a:lnTo>
                <a:lnTo>
                  <a:pt x="5334" y="22097"/>
                </a:lnTo>
                <a:lnTo>
                  <a:pt x="17526" y="22097"/>
                </a:lnTo>
                <a:lnTo>
                  <a:pt x="22098" y="167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572250" y="599617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33527" y="25907"/>
                </a:moveTo>
                <a:lnTo>
                  <a:pt x="33527" y="7619"/>
                </a:lnTo>
                <a:lnTo>
                  <a:pt x="26669" y="0"/>
                </a:lnTo>
                <a:lnTo>
                  <a:pt x="7619" y="0"/>
                </a:lnTo>
                <a:lnTo>
                  <a:pt x="0" y="7619"/>
                </a:lnTo>
                <a:lnTo>
                  <a:pt x="0" y="25907"/>
                </a:lnTo>
                <a:lnTo>
                  <a:pt x="7619" y="33527"/>
                </a:lnTo>
                <a:lnTo>
                  <a:pt x="26669" y="33527"/>
                </a:lnTo>
                <a:lnTo>
                  <a:pt x="33527" y="2590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73011" y="6000750"/>
            <a:ext cx="29209" cy="28575"/>
          </a:xfrm>
          <a:custGeom>
            <a:avLst/>
            <a:gdLst/>
            <a:ahLst/>
            <a:cxnLst/>
            <a:rect l="l" t="t" r="r" b="b"/>
            <a:pathLst>
              <a:path w="29209" h="28575">
                <a:moveTo>
                  <a:pt x="28955" y="22098"/>
                </a:moveTo>
                <a:lnTo>
                  <a:pt x="28955" y="6096"/>
                </a:lnTo>
                <a:lnTo>
                  <a:pt x="22097" y="0"/>
                </a:lnTo>
                <a:lnTo>
                  <a:pt x="6095" y="0"/>
                </a:lnTo>
                <a:lnTo>
                  <a:pt x="0" y="6096"/>
                </a:lnTo>
                <a:lnTo>
                  <a:pt x="0" y="22098"/>
                </a:lnTo>
                <a:lnTo>
                  <a:pt x="6095" y="28194"/>
                </a:lnTo>
                <a:lnTo>
                  <a:pt x="22097" y="28194"/>
                </a:lnTo>
                <a:lnTo>
                  <a:pt x="28955" y="220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72250" y="599617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33527" y="25907"/>
                </a:moveTo>
                <a:lnTo>
                  <a:pt x="33527" y="7619"/>
                </a:lnTo>
                <a:lnTo>
                  <a:pt x="26669" y="0"/>
                </a:lnTo>
                <a:lnTo>
                  <a:pt x="7619" y="0"/>
                </a:lnTo>
                <a:lnTo>
                  <a:pt x="0" y="7619"/>
                </a:lnTo>
                <a:lnTo>
                  <a:pt x="0" y="25907"/>
                </a:lnTo>
                <a:lnTo>
                  <a:pt x="7619" y="33527"/>
                </a:lnTo>
                <a:lnTo>
                  <a:pt x="26669" y="33527"/>
                </a:lnTo>
                <a:lnTo>
                  <a:pt x="33527" y="2590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70789" y="600090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37273" y="18899"/>
                </a:moveTo>
                <a:lnTo>
                  <a:pt x="36946" y="15316"/>
                </a:lnTo>
                <a:lnTo>
                  <a:pt x="30117" y="4270"/>
                </a:lnTo>
                <a:lnTo>
                  <a:pt x="15937" y="0"/>
                </a:lnTo>
                <a:lnTo>
                  <a:pt x="4618" y="6434"/>
                </a:lnTo>
                <a:lnTo>
                  <a:pt x="0" y="20394"/>
                </a:lnTo>
                <a:lnTo>
                  <a:pt x="6057" y="32250"/>
                </a:lnTo>
                <a:lnTo>
                  <a:pt x="19434" y="37151"/>
                </a:lnTo>
                <a:lnTo>
                  <a:pt x="32136" y="31371"/>
                </a:lnTo>
                <a:lnTo>
                  <a:pt x="37273" y="188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69457" y="6010945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40" h="38735">
                <a:moveTo>
                  <a:pt x="40131" y="18760"/>
                </a:moveTo>
                <a:lnTo>
                  <a:pt x="37553" y="9208"/>
                </a:lnTo>
                <a:lnTo>
                  <a:pt x="28077" y="1720"/>
                </a:lnTo>
                <a:lnTo>
                  <a:pt x="11297" y="0"/>
                </a:lnTo>
                <a:lnTo>
                  <a:pt x="2660" y="8828"/>
                </a:lnTo>
                <a:lnTo>
                  <a:pt x="0" y="24760"/>
                </a:lnTo>
                <a:lnTo>
                  <a:pt x="8099" y="34553"/>
                </a:lnTo>
                <a:lnTo>
                  <a:pt x="23260" y="38246"/>
                </a:lnTo>
                <a:lnTo>
                  <a:pt x="35310" y="31416"/>
                </a:lnTo>
                <a:lnTo>
                  <a:pt x="40131" y="187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68974" y="6020708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09" h="43179">
                <a:moveTo>
                  <a:pt x="41375" y="21951"/>
                </a:moveTo>
                <a:lnTo>
                  <a:pt x="39807" y="13852"/>
                </a:lnTo>
                <a:lnTo>
                  <a:pt x="31252" y="3814"/>
                </a:lnTo>
                <a:lnTo>
                  <a:pt x="16756" y="0"/>
                </a:lnTo>
                <a:lnTo>
                  <a:pt x="6942" y="4297"/>
                </a:lnTo>
                <a:lnTo>
                  <a:pt x="735" y="14920"/>
                </a:lnTo>
                <a:lnTo>
                  <a:pt x="0" y="32368"/>
                </a:lnTo>
                <a:lnTo>
                  <a:pt x="9626" y="40544"/>
                </a:lnTo>
                <a:lnTo>
                  <a:pt x="25835" y="43057"/>
                </a:lnTo>
                <a:lnTo>
                  <a:pt x="36978" y="35171"/>
                </a:lnTo>
                <a:lnTo>
                  <a:pt x="41375" y="2195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566263" y="6034921"/>
            <a:ext cx="46990" cy="43815"/>
          </a:xfrm>
          <a:custGeom>
            <a:avLst/>
            <a:gdLst/>
            <a:ahLst/>
            <a:cxnLst/>
            <a:rect l="l" t="t" r="r" b="b"/>
            <a:pathLst>
              <a:path w="46990" h="43814">
                <a:moveTo>
                  <a:pt x="46372" y="21454"/>
                </a:moveTo>
                <a:lnTo>
                  <a:pt x="46088" y="17870"/>
                </a:lnTo>
                <a:lnTo>
                  <a:pt x="41278" y="7795"/>
                </a:lnTo>
                <a:lnTo>
                  <a:pt x="30367" y="1257"/>
                </a:lnTo>
                <a:lnTo>
                  <a:pt x="13156" y="0"/>
                </a:lnTo>
                <a:lnTo>
                  <a:pt x="3571" y="9138"/>
                </a:lnTo>
                <a:lnTo>
                  <a:pt x="0" y="23782"/>
                </a:lnTo>
                <a:lnTo>
                  <a:pt x="4143" y="34493"/>
                </a:lnTo>
                <a:lnTo>
                  <a:pt x="14542" y="41637"/>
                </a:lnTo>
                <a:lnTo>
                  <a:pt x="31555" y="43353"/>
                </a:lnTo>
                <a:lnTo>
                  <a:pt x="42207" y="34776"/>
                </a:lnTo>
                <a:lnTo>
                  <a:pt x="46372" y="2145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68166" y="6047996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5" h="46989">
                <a:moveTo>
                  <a:pt x="48279" y="24381"/>
                </a:moveTo>
                <a:lnTo>
                  <a:pt x="46110" y="14134"/>
                </a:lnTo>
                <a:lnTo>
                  <a:pt x="37258" y="3904"/>
                </a:lnTo>
                <a:lnTo>
                  <a:pt x="23549" y="0"/>
                </a:lnTo>
                <a:lnTo>
                  <a:pt x="11314" y="3568"/>
                </a:lnTo>
                <a:lnTo>
                  <a:pt x="2879" y="13526"/>
                </a:lnTo>
                <a:lnTo>
                  <a:pt x="0" y="29285"/>
                </a:lnTo>
                <a:lnTo>
                  <a:pt x="5206" y="39198"/>
                </a:lnTo>
                <a:lnTo>
                  <a:pt x="16405" y="45483"/>
                </a:lnTo>
                <a:lnTo>
                  <a:pt x="33961" y="46684"/>
                </a:lnTo>
                <a:lnTo>
                  <a:pt x="44319" y="37915"/>
                </a:lnTo>
                <a:lnTo>
                  <a:pt x="48279" y="2438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72546" y="6058261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5" h="48260">
                <a:moveTo>
                  <a:pt x="49996" y="25545"/>
                </a:moveTo>
                <a:lnTo>
                  <a:pt x="49952" y="24006"/>
                </a:lnTo>
                <a:lnTo>
                  <a:pt x="45840" y="11598"/>
                </a:lnTo>
                <a:lnTo>
                  <a:pt x="35699" y="3015"/>
                </a:lnTo>
                <a:lnTo>
                  <a:pt x="20483" y="0"/>
                </a:lnTo>
                <a:lnTo>
                  <a:pt x="9480" y="5083"/>
                </a:lnTo>
                <a:lnTo>
                  <a:pt x="2147" y="15980"/>
                </a:lnTo>
                <a:lnTo>
                  <a:pt x="0" y="32454"/>
                </a:lnTo>
                <a:lnTo>
                  <a:pt x="6112" y="41595"/>
                </a:lnTo>
                <a:lnTo>
                  <a:pt x="17948" y="47301"/>
                </a:lnTo>
                <a:lnTo>
                  <a:pt x="35834" y="48105"/>
                </a:lnTo>
                <a:lnTo>
                  <a:pt x="46039" y="38949"/>
                </a:lnTo>
                <a:lnTo>
                  <a:pt x="49996" y="2554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580947" y="6066533"/>
            <a:ext cx="52069" cy="48895"/>
          </a:xfrm>
          <a:custGeom>
            <a:avLst/>
            <a:gdLst/>
            <a:ahLst/>
            <a:cxnLst/>
            <a:rect l="l" t="t" r="r" b="b"/>
            <a:pathLst>
              <a:path w="52070" h="48895">
                <a:moveTo>
                  <a:pt x="51499" y="25656"/>
                </a:moveTo>
                <a:lnTo>
                  <a:pt x="50925" y="20318"/>
                </a:lnTo>
                <a:lnTo>
                  <a:pt x="45342" y="9520"/>
                </a:lnTo>
                <a:lnTo>
                  <a:pt x="34167" y="2207"/>
                </a:lnTo>
                <a:lnTo>
                  <a:pt x="17831" y="0"/>
                </a:lnTo>
                <a:lnTo>
                  <a:pt x="7909" y="6141"/>
                </a:lnTo>
                <a:lnTo>
                  <a:pt x="1462" y="17755"/>
                </a:lnTo>
                <a:lnTo>
                  <a:pt x="0" y="34736"/>
                </a:lnTo>
                <a:lnTo>
                  <a:pt x="6961" y="43162"/>
                </a:lnTo>
                <a:lnTo>
                  <a:pt x="19391" y="48115"/>
                </a:lnTo>
                <a:lnTo>
                  <a:pt x="37589" y="48388"/>
                </a:lnTo>
                <a:lnTo>
                  <a:pt x="47627" y="39091"/>
                </a:lnTo>
                <a:lnTo>
                  <a:pt x="51499" y="256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59884" y="5999935"/>
            <a:ext cx="57785" cy="57150"/>
          </a:xfrm>
          <a:custGeom>
            <a:avLst/>
            <a:gdLst/>
            <a:ahLst/>
            <a:cxnLst/>
            <a:rect l="l" t="t" r="r" b="b"/>
            <a:pathLst>
              <a:path w="57784" h="57150">
                <a:moveTo>
                  <a:pt x="57729" y="27484"/>
                </a:moveTo>
                <a:lnTo>
                  <a:pt x="55901" y="17594"/>
                </a:lnTo>
                <a:lnTo>
                  <a:pt x="48933" y="7859"/>
                </a:lnTo>
                <a:lnTo>
                  <a:pt x="36843" y="1591"/>
                </a:lnTo>
                <a:lnTo>
                  <a:pt x="19722" y="0"/>
                </a:lnTo>
                <a:lnTo>
                  <a:pt x="9212" y="6621"/>
                </a:lnTo>
                <a:lnTo>
                  <a:pt x="2161" y="18278"/>
                </a:lnTo>
                <a:lnTo>
                  <a:pt x="0" y="34656"/>
                </a:lnTo>
                <a:lnTo>
                  <a:pt x="6243" y="46133"/>
                </a:lnTo>
                <a:lnTo>
                  <a:pt x="17460" y="54084"/>
                </a:lnTo>
                <a:lnTo>
                  <a:pt x="32632" y="56933"/>
                </a:lnTo>
                <a:lnTo>
                  <a:pt x="45439" y="51679"/>
                </a:lnTo>
                <a:lnTo>
                  <a:pt x="54373" y="41207"/>
                </a:lnTo>
                <a:lnTo>
                  <a:pt x="57729" y="274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07171" y="5977576"/>
            <a:ext cx="56515" cy="55880"/>
          </a:xfrm>
          <a:custGeom>
            <a:avLst/>
            <a:gdLst/>
            <a:ahLst/>
            <a:cxnLst/>
            <a:rect l="l" t="t" r="r" b="b"/>
            <a:pathLst>
              <a:path w="56515" h="55879">
                <a:moveTo>
                  <a:pt x="56162" y="27745"/>
                </a:moveTo>
                <a:lnTo>
                  <a:pt x="55498" y="21859"/>
                </a:lnTo>
                <a:lnTo>
                  <a:pt x="49684" y="10533"/>
                </a:lnTo>
                <a:lnTo>
                  <a:pt x="38548" y="2708"/>
                </a:lnTo>
                <a:lnTo>
                  <a:pt x="22906" y="0"/>
                </a:lnTo>
                <a:lnTo>
                  <a:pt x="10950" y="5482"/>
                </a:lnTo>
                <a:lnTo>
                  <a:pt x="2862" y="16336"/>
                </a:lnTo>
                <a:lnTo>
                  <a:pt x="0" y="31467"/>
                </a:lnTo>
                <a:lnTo>
                  <a:pt x="4859" y="44089"/>
                </a:lnTo>
                <a:lnTo>
                  <a:pt x="15223" y="52711"/>
                </a:lnTo>
                <a:lnTo>
                  <a:pt x="29986" y="55868"/>
                </a:lnTo>
                <a:lnTo>
                  <a:pt x="43149" y="51521"/>
                </a:lnTo>
                <a:lnTo>
                  <a:pt x="52564" y="41605"/>
                </a:lnTo>
                <a:lnTo>
                  <a:pt x="56162" y="2774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55292" y="5959152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5" h="48260">
                <a:moveTo>
                  <a:pt x="49951" y="25595"/>
                </a:moveTo>
                <a:lnTo>
                  <a:pt x="49897" y="23890"/>
                </a:lnTo>
                <a:lnTo>
                  <a:pt x="45724" y="11559"/>
                </a:lnTo>
                <a:lnTo>
                  <a:pt x="35522" y="3025"/>
                </a:lnTo>
                <a:lnTo>
                  <a:pt x="20181" y="0"/>
                </a:lnTo>
                <a:lnTo>
                  <a:pt x="9427" y="5010"/>
                </a:lnTo>
                <a:lnTo>
                  <a:pt x="2138" y="15963"/>
                </a:lnTo>
                <a:lnTo>
                  <a:pt x="0" y="32638"/>
                </a:lnTo>
                <a:lnTo>
                  <a:pt x="6154" y="41694"/>
                </a:lnTo>
                <a:lnTo>
                  <a:pt x="18009" y="47293"/>
                </a:lnTo>
                <a:lnTo>
                  <a:pt x="35898" y="47965"/>
                </a:lnTo>
                <a:lnTo>
                  <a:pt x="46073" y="38823"/>
                </a:lnTo>
                <a:lnTo>
                  <a:pt x="49951" y="2559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03492" y="5942984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09" h="43179">
                <a:moveTo>
                  <a:pt x="41375" y="21951"/>
                </a:moveTo>
                <a:lnTo>
                  <a:pt x="39807" y="13852"/>
                </a:lnTo>
                <a:lnTo>
                  <a:pt x="31252" y="3814"/>
                </a:lnTo>
                <a:lnTo>
                  <a:pt x="16756" y="0"/>
                </a:lnTo>
                <a:lnTo>
                  <a:pt x="6942" y="4297"/>
                </a:lnTo>
                <a:lnTo>
                  <a:pt x="735" y="14920"/>
                </a:lnTo>
                <a:lnTo>
                  <a:pt x="0" y="32368"/>
                </a:lnTo>
                <a:lnTo>
                  <a:pt x="9626" y="40544"/>
                </a:lnTo>
                <a:lnTo>
                  <a:pt x="25835" y="43057"/>
                </a:lnTo>
                <a:lnTo>
                  <a:pt x="36978" y="35171"/>
                </a:lnTo>
                <a:lnTo>
                  <a:pt x="41375" y="2195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78395" y="5918453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28955" y="22859"/>
                </a:moveTo>
                <a:lnTo>
                  <a:pt x="28955" y="6857"/>
                </a:lnTo>
                <a:lnTo>
                  <a:pt x="22097" y="0"/>
                </a:lnTo>
                <a:lnTo>
                  <a:pt x="6095" y="0"/>
                </a:lnTo>
                <a:lnTo>
                  <a:pt x="0" y="6857"/>
                </a:lnTo>
                <a:lnTo>
                  <a:pt x="0" y="22859"/>
                </a:lnTo>
                <a:lnTo>
                  <a:pt x="6095" y="28955"/>
                </a:lnTo>
                <a:lnTo>
                  <a:pt x="22097" y="28955"/>
                </a:lnTo>
                <a:lnTo>
                  <a:pt x="28955" y="228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03114" y="6248669"/>
            <a:ext cx="2428009" cy="546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71209" y="3699509"/>
            <a:ext cx="2162556" cy="918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392161" y="5019294"/>
            <a:ext cx="656590" cy="391160"/>
          </a:xfrm>
          <a:custGeom>
            <a:avLst/>
            <a:gdLst/>
            <a:ahLst/>
            <a:cxnLst/>
            <a:rect l="l" t="t" r="r" b="b"/>
            <a:pathLst>
              <a:path w="656590" h="391160">
                <a:moveTo>
                  <a:pt x="44957" y="388171"/>
                </a:moveTo>
                <a:lnTo>
                  <a:pt x="44957" y="155448"/>
                </a:lnTo>
                <a:lnTo>
                  <a:pt x="39623" y="148590"/>
                </a:lnTo>
                <a:lnTo>
                  <a:pt x="23621" y="134874"/>
                </a:lnTo>
                <a:lnTo>
                  <a:pt x="17525" y="140208"/>
                </a:lnTo>
                <a:lnTo>
                  <a:pt x="16763" y="140208"/>
                </a:lnTo>
                <a:lnTo>
                  <a:pt x="9905" y="145542"/>
                </a:lnTo>
                <a:lnTo>
                  <a:pt x="7619" y="146304"/>
                </a:lnTo>
                <a:lnTo>
                  <a:pt x="0" y="153924"/>
                </a:lnTo>
                <a:lnTo>
                  <a:pt x="2285" y="161544"/>
                </a:lnTo>
                <a:lnTo>
                  <a:pt x="8381" y="167640"/>
                </a:lnTo>
                <a:lnTo>
                  <a:pt x="12191" y="166174"/>
                </a:lnTo>
                <a:lnTo>
                  <a:pt x="12191" y="164592"/>
                </a:lnTo>
                <a:lnTo>
                  <a:pt x="12855" y="165919"/>
                </a:lnTo>
                <a:lnTo>
                  <a:pt x="12953" y="159258"/>
                </a:lnTo>
                <a:lnTo>
                  <a:pt x="35813" y="160782"/>
                </a:lnTo>
                <a:lnTo>
                  <a:pt x="35813" y="384985"/>
                </a:lnTo>
                <a:lnTo>
                  <a:pt x="38861" y="387096"/>
                </a:lnTo>
                <a:lnTo>
                  <a:pt x="44957" y="388171"/>
                </a:lnTo>
                <a:close/>
              </a:path>
              <a:path w="656590" h="391160">
                <a:moveTo>
                  <a:pt x="16001" y="365832"/>
                </a:moveTo>
                <a:lnTo>
                  <a:pt x="16001" y="213360"/>
                </a:lnTo>
                <a:lnTo>
                  <a:pt x="15924" y="210890"/>
                </a:lnTo>
                <a:lnTo>
                  <a:pt x="12953" y="233172"/>
                </a:lnTo>
                <a:lnTo>
                  <a:pt x="12953" y="232410"/>
                </a:lnTo>
                <a:lnTo>
                  <a:pt x="8381" y="263652"/>
                </a:lnTo>
                <a:lnTo>
                  <a:pt x="8381" y="264414"/>
                </a:lnTo>
                <a:lnTo>
                  <a:pt x="6911" y="276265"/>
                </a:lnTo>
                <a:lnTo>
                  <a:pt x="5553" y="288675"/>
                </a:lnTo>
                <a:lnTo>
                  <a:pt x="4556" y="301439"/>
                </a:lnTo>
                <a:lnTo>
                  <a:pt x="4172" y="314350"/>
                </a:lnTo>
                <a:lnTo>
                  <a:pt x="4650" y="327201"/>
                </a:lnTo>
                <a:lnTo>
                  <a:pt x="6240" y="339787"/>
                </a:lnTo>
                <a:lnTo>
                  <a:pt x="9192" y="351900"/>
                </a:lnTo>
                <a:lnTo>
                  <a:pt x="13756" y="363335"/>
                </a:lnTo>
                <a:lnTo>
                  <a:pt x="16001" y="365832"/>
                </a:lnTo>
                <a:close/>
              </a:path>
              <a:path w="656590" h="391160">
                <a:moveTo>
                  <a:pt x="12855" y="165919"/>
                </a:moveTo>
                <a:lnTo>
                  <a:pt x="12191" y="164592"/>
                </a:lnTo>
                <a:lnTo>
                  <a:pt x="12453" y="166074"/>
                </a:lnTo>
                <a:lnTo>
                  <a:pt x="12855" y="165919"/>
                </a:lnTo>
                <a:close/>
              </a:path>
              <a:path w="656590" h="391160">
                <a:moveTo>
                  <a:pt x="12453" y="166074"/>
                </a:moveTo>
                <a:lnTo>
                  <a:pt x="12191" y="164592"/>
                </a:lnTo>
                <a:lnTo>
                  <a:pt x="12191" y="166174"/>
                </a:lnTo>
                <a:lnTo>
                  <a:pt x="12453" y="166074"/>
                </a:lnTo>
                <a:close/>
              </a:path>
              <a:path w="656590" h="391160">
                <a:moveTo>
                  <a:pt x="13715" y="173228"/>
                </a:moveTo>
                <a:lnTo>
                  <a:pt x="13715" y="167640"/>
                </a:lnTo>
                <a:lnTo>
                  <a:pt x="12855" y="165919"/>
                </a:lnTo>
                <a:lnTo>
                  <a:pt x="12453" y="166074"/>
                </a:lnTo>
                <a:lnTo>
                  <a:pt x="13715" y="173228"/>
                </a:lnTo>
                <a:close/>
              </a:path>
              <a:path w="656590" h="391160">
                <a:moveTo>
                  <a:pt x="35813" y="160782"/>
                </a:moveTo>
                <a:lnTo>
                  <a:pt x="12953" y="159258"/>
                </a:lnTo>
                <a:lnTo>
                  <a:pt x="13535" y="165657"/>
                </a:lnTo>
                <a:lnTo>
                  <a:pt x="18287" y="163830"/>
                </a:lnTo>
                <a:lnTo>
                  <a:pt x="27431" y="162306"/>
                </a:lnTo>
                <a:lnTo>
                  <a:pt x="35813" y="160782"/>
                </a:lnTo>
                <a:close/>
              </a:path>
              <a:path w="656590" h="391160">
                <a:moveTo>
                  <a:pt x="13535" y="165657"/>
                </a:moveTo>
                <a:lnTo>
                  <a:pt x="12953" y="159258"/>
                </a:lnTo>
                <a:lnTo>
                  <a:pt x="12953" y="165881"/>
                </a:lnTo>
                <a:lnTo>
                  <a:pt x="13535" y="165657"/>
                </a:lnTo>
                <a:close/>
              </a:path>
              <a:path w="656590" h="391160">
                <a:moveTo>
                  <a:pt x="35813" y="384985"/>
                </a:moveTo>
                <a:lnTo>
                  <a:pt x="35813" y="160782"/>
                </a:lnTo>
                <a:lnTo>
                  <a:pt x="27431" y="162306"/>
                </a:lnTo>
                <a:lnTo>
                  <a:pt x="18287" y="163830"/>
                </a:lnTo>
                <a:lnTo>
                  <a:pt x="13535" y="165657"/>
                </a:lnTo>
                <a:lnTo>
                  <a:pt x="13715" y="167640"/>
                </a:lnTo>
                <a:lnTo>
                  <a:pt x="13715" y="173228"/>
                </a:lnTo>
                <a:lnTo>
                  <a:pt x="14477" y="177546"/>
                </a:lnTo>
                <a:lnTo>
                  <a:pt x="14477" y="180340"/>
                </a:lnTo>
                <a:lnTo>
                  <a:pt x="16001" y="192024"/>
                </a:lnTo>
                <a:lnTo>
                  <a:pt x="16001" y="365832"/>
                </a:lnTo>
                <a:lnTo>
                  <a:pt x="28955" y="380238"/>
                </a:lnTo>
                <a:lnTo>
                  <a:pt x="35813" y="384985"/>
                </a:lnTo>
                <a:close/>
              </a:path>
              <a:path w="656590" h="391160">
                <a:moveTo>
                  <a:pt x="14477" y="180340"/>
                </a:moveTo>
                <a:lnTo>
                  <a:pt x="14477" y="177546"/>
                </a:lnTo>
                <a:lnTo>
                  <a:pt x="13715" y="174498"/>
                </a:lnTo>
                <a:lnTo>
                  <a:pt x="14477" y="180340"/>
                </a:lnTo>
                <a:close/>
              </a:path>
              <a:path w="656590" h="391160">
                <a:moveTo>
                  <a:pt x="16001" y="210312"/>
                </a:moveTo>
                <a:lnTo>
                  <a:pt x="16001" y="192024"/>
                </a:lnTo>
                <a:lnTo>
                  <a:pt x="15239" y="188976"/>
                </a:lnTo>
                <a:lnTo>
                  <a:pt x="15924" y="210890"/>
                </a:lnTo>
                <a:lnTo>
                  <a:pt x="16001" y="210312"/>
                </a:lnTo>
                <a:close/>
              </a:path>
              <a:path w="656590" h="391160">
                <a:moveTo>
                  <a:pt x="16001" y="213360"/>
                </a:moveTo>
                <a:lnTo>
                  <a:pt x="16001" y="210312"/>
                </a:lnTo>
                <a:lnTo>
                  <a:pt x="15924" y="210890"/>
                </a:lnTo>
                <a:lnTo>
                  <a:pt x="16001" y="213360"/>
                </a:lnTo>
                <a:close/>
              </a:path>
              <a:path w="656590" h="391160">
                <a:moveTo>
                  <a:pt x="58673" y="210312"/>
                </a:moveTo>
                <a:lnTo>
                  <a:pt x="55625" y="185928"/>
                </a:lnTo>
                <a:lnTo>
                  <a:pt x="54863" y="183642"/>
                </a:lnTo>
                <a:lnTo>
                  <a:pt x="50291" y="166878"/>
                </a:lnTo>
                <a:lnTo>
                  <a:pt x="50291" y="165354"/>
                </a:lnTo>
                <a:lnTo>
                  <a:pt x="44195" y="153924"/>
                </a:lnTo>
                <a:lnTo>
                  <a:pt x="44957" y="155448"/>
                </a:lnTo>
                <a:lnTo>
                  <a:pt x="44957" y="388171"/>
                </a:lnTo>
                <a:lnTo>
                  <a:pt x="51815" y="389382"/>
                </a:lnTo>
                <a:lnTo>
                  <a:pt x="52577" y="389451"/>
                </a:lnTo>
                <a:lnTo>
                  <a:pt x="52577" y="335280"/>
                </a:lnTo>
                <a:lnTo>
                  <a:pt x="53339" y="335280"/>
                </a:lnTo>
                <a:lnTo>
                  <a:pt x="53339" y="300990"/>
                </a:lnTo>
                <a:lnTo>
                  <a:pt x="53450" y="302312"/>
                </a:lnTo>
                <a:lnTo>
                  <a:pt x="55625" y="268224"/>
                </a:lnTo>
                <a:lnTo>
                  <a:pt x="55625" y="268986"/>
                </a:lnTo>
                <a:lnTo>
                  <a:pt x="57911" y="236982"/>
                </a:lnTo>
                <a:lnTo>
                  <a:pt x="57911" y="213360"/>
                </a:lnTo>
                <a:lnTo>
                  <a:pt x="58673" y="210312"/>
                </a:lnTo>
                <a:close/>
              </a:path>
              <a:path w="656590" h="391160">
                <a:moveTo>
                  <a:pt x="58256" y="337284"/>
                </a:moveTo>
                <a:lnTo>
                  <a:pt x="58165" y="337058"/>
                </a:lnTo>
                <a:lnTo>
                  <a:pt x="56387" y="335280"/>
                </a:lnTo>
                <a:lnTo>
                  <a:pt x="52577" y="335280"/>
                </a:lnTo>
                <a:lnTo>
                  <a:pt x="58256" y="337284"/>
                </a:lnTo>
                <a:close/>
              </a:path>
              <a:path w="656590" h="391160">
                <a:moveTo>
                  <a:pt x="60197" y="390144"/>
                </a:moveTo>
                <a:lnTo>
                  <a:pt x="60197" y="342138"/>
                </a:lnTo>
                <a:lnTo>
                  <a:pt x="58256" y="337284"/>
                </a:lnTo>
                <a:lnTo>
                  <a:pt x="52577" y="335280"/>
                </a:lnTo>
                <a:lnTo>
                  <a:pt x="52577" y="389451"/>
                </a:lnTo>
                <a:lnTo>
                  <a:pt x="60197" y="390144"/>
                </a:lnTo>
                <a:close/>
              </a:path>
              <a:path w="656590" h="391160">
                <a:moveTo>
                  <a:pt x="53450" y="302312"/>
                </a:moveTo>
                <a:lnTo>
                  <a:pt x="53339" y="300990"/>
                </a:lnTo>
                <a:lnTo>
                  <a:pt x="53339" y="304038"/>
                </a:lnTo>
                <a:lnTo>
                  <a:pt x="53450" y="302312"/>
                </a:lnTo>
                <a:close/>
              </a:path>
              <a:path w="656590" h="391160">
                <a:moveTo>
                  <a:pt x="55316" y="324702"/>
                </a:moveTo>
                <a:lnTo>
                  <a:pt x="53450" y="302312"/>
                </a:lnTo>
                <a:lnTo>
                  <a:pt x="53339" y="304038"/>
                </a:lnTo>
                <a:lnTo>
                  <a:pt x="53339" y="335280"/>
                </a:lnTo>
                <a:lnTo>
                  <a:pt x="54863" y="335280"/>
                </a:lnTo>
                <a:lnTo>
                  <a:pt x="54863" y="323088"/>
                </a:lnTo>
                <a:lnTo>
                  <a:pt x="55316" y="324702"/>
                </a:lnTo>
                <a:close/>
              </a:path>
              <a:path w="656590" h="391160">
                <a:moveTo>
                  <a:pt x="55625" y="328422"/>
                </a:moveTo>
                <a:lnTo>
                  <a:pt x="55316" y="324702"/>
                </a:lnTo>
                <a:lnTo>
                  <a:pt x="54863" y="323088"/>
                </a:lnTo>
                <a:lnTo>
                  <a:pt x="55625" y="328422"/>
                </a:lnTo>
                <a:close/>
              </a:path>
              <a:path w="656590" h="391160">
                <a:moveTo>
                  <a:pt x="56387" y="335280"/>
                </a:moveTo>
                <a:lnTo>
                  <a:pt x="55625" y="334518"/>
                </a:lnTo>
                <a:lnTo>
                  <a:pt x="55625" y="328422"/>
                </a:lnTo>
                <a:lnTo>
                  <a:pt x="54863" y="323088"/>
                </a:lnTo>
                <a:lnTo>
                  <a:pt x="54863" y="335280"/>
                </a:lnTo>
                <a:lnTo>
                  <a:pt x="56387" y="335280"/>
                </a:lnTo>
                <a:close/>
              </a:path>
              <a:path w="656590" h="391160">
                <a:moveTo>
                  <a:pt x="58277" y="335280"/>
                </a:moveTo>
                <a:lnTo>
                  <a:pt x="55316" y="324702"/>
                </a:lnTo>
                <a:lnTo>
                  <a:pt x="55625" y="328422"/>
                </a:lnTo>
                <a:lnTo>
                  <a:pt x="55625" y="334518"/>
                </a:lnTo>
                <a:lnTo>
                  <a:pt x="57041" y="335280"/>
                </a:lnTo>
                <a:lnTo>
                  <a:pt x="57149" y="334518"/>
                </a:lnTo>
                <a:lnTo>
                  <a:pt x="57773" y="335280"/>
                </a:lnTo>
                <a:lnTo>
                  <a:pt x="58277" y="335280"/>
                </a:lnTo>
                <a:close/>
              </a:path>
              <a:path w="656590" h="391160">
                <a:moveTo>
                  <a:pt x="57041" y="335280"/>
                </a:moveTo>
                <a:lnTo>
                  <a:pt x="55625" y="334518"/>
                </a:lnTo>
                <a:lnTo>
                  <a:pt x="56387" y="335280"/>
                </a:lnTo>
                <a:lnTo>
                  <a:pt x="57041" y="335280"/>
                </a:lnTo>
                <a:close/>
              </a:path>
              <a:path w="656590" h="391160">
                <a:moveTo>
                  <a:pt x="58165" y="337058"/>
                </a:moveTo>
                <a:lnTo>
                  <a:pt x="57568" y="335563"/>
                </a:lnTo>
                <a:lnTo>
                  <a:pt x="57149" y="335338"/>
                </a:lnTo>
                <a:lnTo>
                  <a:pt x="56387" y="335280"/>
                </a:lnTo>
                <a:lnTo>
                  <a:pt x="58165" y="337058"/>
                </a:lnTo>
                <a:close/>
              </a:path>
              <a:path w="656590" h="391160">
                <a:moveTo>
                  <a:pt x="57568" y="335563"/>
                </a:moveTo>
                <a:lnTo>
                  <a:pt x="57454" y="335280"/>
                </a:lnTo>
                <a:lnTo>
                  <a:pt x="57041" y="335280"/>
                </a:lnTo>
                <a:lnTo>
                  <a:pt x="57568" y="335563"/>
                </a:lnTo>
                <a:close/>
              </a:path>
              <a:path w="656590" h="391160">
                <a:moveTo>
                  <a:pt x="57773" y="335280"/>
                </a:moveTo>
                <a:lnTo>
                  <a:pt x="57149" y="334518"/>
                </a:lnTo>
                <a:lnTo>
                  <a:pt x="57454" y="335280"/>
                </a:lnTo>
                <a:lnTo>
                  <a:pt x="57773" y="335280"/>
                </a:lnTo>
                <a:close/>
              </a:path>
              <a:path w="656590" h="391160">
                <a:moveTo>
                  <a:pt x="57454" y="335280"/>
                </a:moveTo>
                <a:lnTo>
                  <a:pt x="57149" y="334518"/>
                </a:lnTo>
                <a:lnTo>
                  <a:pt x="57149" y="335280"/>
                </a:lnTo>
                <a:lnTo>
                  <a:pt x="57454" y="335280"/>
                </a:lnTo>
                <a:close/>
              </a:path>
              <a:path w="656590" h="391160">
                <a:moveTo>
                  <a:pt x="58350" y="335984"/>
                </a:moveTo>
                <a:lnTo>
                  <a:pt x="57773" y="335280"/>
                </a:lnTo>
                <a:lnTo>
                  <a:pt x="57454" y="335280"/>
                </a:lnTo>
                <a:lnTo>
                  <a:pt x="57568" y="335563"/>
                </a:lnTo>
                <a:lnTo>
                  <a:pt x="58350" y="335984"/>
                </a:lnTo>
                <a:close/>
              </a:path>
              <a:path w="656590" h="391160">
                <a:moveTo>
                  <a:pt x="58902" y="337512"/>
                </a:moveTo>
                <a:lnTo>
                  <a:pt x="58540" y="336217"/>
                </a:lnTo>
                <a:lnTo>
                  <a:pt x="58350" y="335984"/>
                </a:lnTo>
                <a:lnTo>
                  <a:pt x="57568" y="335563"/>
                </a:lnTo>
                <a:lnTo>
                  <a:pt x="58165" y="337058"/>
                </a:lnTo>
                <a:lnTo>
                  <a:pt x="58466" y="337358"/>
                </a:lnTo>
                <a:lnTo>
                  <a:pt x="58902" y="337512"/>
                </a:lnTo>
                <a:close/>
              </a:path>
              <a:path w="656590" h="391160">
                <a:moveTo>
                  <a:pt x="58497" y="336064"/>
                </a:moveTo>
                <a:lnTo>
                  <a:pt x="58277" y="335280"/>
                </a:lnTo>
                <a:lnTo>
                  <a:pt x="57773" y="335280"/>
                </a:lnTo>
                <a:lnTo>
                  <a:pt x="58350" y="335984"/>
                </a:lnTo>
                <a:lnTo>
                  <a:pt x="58497" y="336064"/>
                </a:lnTo>
                <a:close/>
              </a:path>
              <a:path w="656590" h="391160">
                <a:moveTo>
                  <a:pt x="58466" y="337358"/>
                </a:moveTo>
                <a:lnTo>
                  <a:pt x="58165" y="337058"/>
                </a:lnTo>
                <a:lnTo>
                  <a:pt x="58256" y="337284"/>
                </a:lnTo>
                <a:lnTo>
                  <a:pt x="58466" y="337358"/>
                </a:lnTo>
                <a:close/>
              </a:path>
              <a:path w="656590" h="391160">
                <a:moveTo>
                  <a:pt x="60197" y="342138"/>
                </a:moveTo>
                <a:lnTo>
                  <a:pt x="59012" y="337904"/>
                </a:lnTo>
                <a:lnTo>
                  <a:pt x="58497" y="337389"/>
                </a:lnTo>
                <a:lnTo>
                  <a:pt x="58256" y="337284"/>
                </a:lnTo>
                <a:lnTo>
                  <a:pt x="60197" y="342138"/>
                </a:lnTo>
                <a:close/>
              </a:path>
              <a:path w="656590" h="391160">
                <a:moveTo>
                  <a:pt x="63463" y="335280"/>
                </a:moveTo>
                <a:lnTo>
                  <a:pt x="58277" y="335280"/>
                </a:lnTo>
                <a:lnTo>
                  <a:pt x="58497" y="336064"/>
                </a:lnTo>
                <a:lnTo>
                  <a:pt x="59691" y="336707"/>
                </a:lnTo>
                <a:lnTo>
                  <a:pt x="63463" y="335280"/>
                </a:lnTo>
                <a:close/>
              </a:path>
              <a:path w="656590" h="391160">
                <a:moveTo>
                  <a:pt x="58540" y="336217"/>
                </a:moveTo>
                <a:lnTo>
                  <a:pt x="58497" y="336064"/>
                </a:lnTo>
                <a:lnTo>
                  <a:pt x="58350" y="335984"/>
                </a:lnTo>
                <a:lnTo>
                  <a:pt x="58540" y="336217"/>
                </a:lnTo>
                <a:close/>
              </a:path>
              <a:path w="656590" h="391160">
                <a:moveTo>
                  <a:pt x="59012" y="337904"/>
                </a:moveTo>
                <a:lnTo>
                  <a:pt x="58902" y="337512"/>
                </a:lnTo>
                <a:lnTo>
                  <a:pt x="58466" y="337358"/>
                </a:lnTo>
                <a:lnTo>
                  <a:pt x="59012" y="337904"/>
                </a:lnTo>
                <a:close/>
              </a:path>
              <a:path w="656590" h="391160">
                <a:moveTo>
                  <a:pt x="59691" y="336707"/>
                </a:moveTo>
                <a:lnTo>
                  <a:pt x="58497" y="336064"/>
                </a:lnTo>
                <a:lnTo>
                  <a:pt x="58540" y="336217"/>
                </a:lnTo>
                <a:lnTo>
                  <a:pt x="59435" y="337312"/>
                </a:lnTo>
                <a:lnTo>
                  <a:pt x="59435" y="336804"/>
                </a:lnTo>
                <a:lnTo>
                  <a:pt x="59691" y="336707"/>
                </a:lnTo>
                <a:close/>
              </a:path>
              <a:path w="656590" h="391160">
                <a:moveTo>
                  <a:pt x="59882" y="337858"/>
                </a:moveTo>
                <a:lnTo>
                  <a:pt x="58540" y="336217"/>
                </a:lnTo>
                <a:lnTo>
                  <a:pt x="58902" y="337512"/>
                </a:lnTo>
                <a:lnTo>
                  <a:pt x="59882" y="337858"/>
                </a:lnTo>
                <a:close/>
              </a:path>
              <a:path w="656590" h="391160">
                <a:moveTo>
                  <a:pt x="64007" y="342900"/>
                </a:moveTo>
                <a:lnTo>
                  <a:pt x="59882" y="337858"/>
                </a:lnTo>
                <a:lnTo>
                  <a:pt x="58902" y="337512"/>
                </a:lnTo>
                <a:lnTo>
                  <a:pt x="59012" y="337904"/>
                </a:lnTo>
                <a:lnTo>
                  <a:pt x="64007" y="342900"/>
                </a:lnTo>
                <a:close/>
              </a:path>
              <a:path w="656590" h="391160">
                <a:moveTo>
                  <a:pt x="64007" y="390490"/>
                </a:moveTo>
                <a:lnTo>
                  <a:pt x="64007" y="342900"/>
                </a:lnTo>
                <a:lnTo>
                  <a:pt x="59012" y="337904"/>
                </a:lnTo>
                <a:lnTo>
                  <a:pt x="60197" y="342138"/>
                </a:lnTo>
                <a:lnTo>
                  <a:pt x="60197" y="390144"/>
                </a:lnTo>
                <a:lnTo>
                  <a:pt x="64007" y="390490"/>
                </a:lnTo>
                <a:close/>
              </a:path>
              <a:path w="656590" h="391160">
                <a:moveTo>
                  <a:pt x="65531" y="339852"/>
                </a:moveTo>
                <a:lnTo>
                  <a:pt x="59882" y="336810"/>
                </a:lnTo>
                <a:lnTo>
                  <a:pt x="59435" y="336804"/>
                </a:lnTo>
                <a:lnTo>
                  <a:pt x="59435" y="337312"/>
                </a:lnTo>
                <a:lnTo>
                  <a:pt x="59882" y="337858"/>
                </a:lnTo>
                <a:lnTo>
                  <a:pt x="65531" y="339852"/>
                </a:lnTo>
                <a:close/>
              </a:path>
              <a:path w="656590" h="391160">
                <a:moveTo>
                  <a:pt x="70103" y="335280"/>
                </a:moveTo>
                <a:lnTo>
                  <a:pt x="63463" y="335280"/>
                </a:lnTo>
                <a:lnTo>
                  <a:pt x="59691" y="336707"/>
                </a:lnTo>
                <a:lnTo>
                  <a:pt x="60197" y="336695"/>
                </a:lnTo>
                <a:lnTo>
                  <a:pt x="70103" y="335280"/>
                </a:lnTo>
                <a:close/>
              </a:path>
              <a:path w="656590" h="391160">
                <a:moveTo>
                  <a:pt x="70103" y="390554"/>
                </a:moveTo>
                <a:lnTo>
                  <a:pt x="70103" y="335280"/>
                </a:lnTo>
                <a:lnTo>
                  <a:pt x="59780" y="336754"/>
                </a:lnTo>
                <a:lnTo>
                  <a:pt x="65531" y="339852"/>
                </a:lnTo>
                <a:lnTo>
                  <a:pt x="65531" y="390628"/>
                </a:lnTo>
                <a:lnTo>
                  <a:pt x="68579" y="390906"/>
                </a:lnTo>
                <a:lnTo>
                  <a:pt x="70103" y="390554"/>
                </a:lnTo>
                <a:close/>
              </a:path>
              <a:path w="656590" h="391160">
                <a:moveTo>
                  <a:pt x="65531" y="390628"/>
                </a:moveTo>
                <a:lnTo>
                  <a:pt x="65531" y="339852"/>
                </a:lnTo>
                <a:lnTo>
                  <a:pt x="59882" y="337858"/>
                </a:lnTo>
                <a:lnTo>
                  <a:pt x="64007" y="342900"/>
                </a:lnTo>
                <a:lnTo>
                  <a:pt x="64007" y="390490"/>
                </a:lnTo>
                <a:lnTo>
                  <a:pt x="65531" y="390628"/>
                </a:lnTo>
                <a:close/>
              </a:path>
              <a:path w="656590" h="391160">
                <a:moveTo>
                  <a:pt x="87629" y="385407"/>
                </a:moveTo>
                <a:lnTo>
                  <a:pt x="87629" y="326136"/>
                </a:lnTo>
                <a:lnTo>
                  <a:pt x="63463" y="335280"/>
                </a:lnTo>
                <a:lnTo>
                  <a:pt x="70103" y="335280"/>
                </a:lnTo>
                <a:lnTo>
                  <a:pt x="70103" y="390554"/>
                </a:lnTo>
                <a:lnTo>
                  <a:pt x="78485" y="388620"/>
                </a:lnTo>
                <a:lnTo>
                  <a:pt x="87629" y="385407"/>
                </a:lnTo>
                <a:close/>
              </a:path>
              <a:path w="656590" h="391160">
                <a:moveTo>
                  <a:pt x="160019" y="349468"/>
                </a:moveTo>
                <a:lnTo>
                  <a:pt x="160019" y="283464"/>
                </a:lnTo>
                <a:lnTo>
                  <a:pt x="116585" y="308610"/>
                </a:lnTo>
                <a:lnTo>
                  <a:pt x="83057" y="327660"/>
                </a:lnTo>
                <a:lnTo>
                  <a:pt x="87629" y="326136"/>
                </a:lnTo>
                <a:lnTo>
                  <a:pt x="87629" y="385407"/>
                </a:lnTo>
                <a:lnTo>
                  <a:pt x="106679" y="378714"/>
                </a:lnTo>
                <a:lnTo>
                  <a:pt x="111251" y="377190"/>
                </a:lnTo>
                <a:lnTo>
                  <a:pt x="160019" y="349468"/>
                </a:lnTo>
                <a:close/>
              </a:path>
              <a:path w="656590" h="391160">
                <a:moveTo>
                  <a:pt x="209549" y="251460"/>
                </a:moveTo>
                <a:lnTo>
                  <a:pt x="158495" y="284226"/>
                </a:lnTo>
                <a:lnTo>
                  <a:pt x="160019" y="283464"/>
                </a:lnTo>
                <a:lnTo>
                  <a:pt x="160019" y="349468"/>
                </a:lnTo>
                <a:lnTo>
                  <a:pt x="188975" y="332994"/>
                </a:lnTo>
                <a:lnTo>
                  <a:pt x="189737" y="332994"/>
                </a:lnTo>
                <a:lnTo>
                  <a:pt x="208787" y="321052"/>
                </a:lnTo>
                <a:lnTo>
                  <a:pt x="208787" y="252222"/>
                </a:lnTo>
                <a:lnTo>
                  <a:pt x="209549" y="251460"/>
                </a:lnTo>
                <a:close/>
              </a:path>
              <a:path w="656590" h="391160">
                <a:moveTo>
                  <a:pt x="656081" y="22098"/>
                </a:moveTo>
                <a:lnTo>
                  <a:pt x="643127" y="0"/>
                </a:lnTo>
                <a:lnTo>
                  <a:pt x="615695" y="12192"/>
                </a:lnTo>
                <a:lnTo>
                  <a:pt x="603491" y="17780"/>
                </a:lnTo>
                <a:lnTo>
                  <a:pt x="567110" y="35003"/>
                </a:lnTo>
                <a:lnTo>
                  <a:pt x="531103" y="52949"/>
                </a:lnTo>
                <a:lnTo>
                  <a:pt x="495504" y="71666"/>
                </a:lnTo>
                <a:lnTo>
                  <a:pt x="460349" y="91198"/>
                </a:lnTo>
                <a:lnTo>
                  <a:pt x="425671" y="111593"/>
                </a:lnTo>
                <a:lnTo>
                  <a:pt x="391506" y="132896"/>
                </a:lnTo>
                <a:lnTo>
                  <a:pt x="380237" y="140208"/>
                </a:lnTo>
                <a:lnTo>
                  <a:pt x="321563" y="177546"/>
                </a:lnTo>
                <a:lnTo>
                  <a:pt x="321563" y="178308"/>
                </a:lnTo>
                <a:lnTo>
                  <a:pt x="263651" y="215646"/>
                </a:lnTo>
                <a:lnTo>
                  <a:pt x="208787" y="252222"/>
                </a:lnTo>
                <a:lnTo>
                  <a:pt x="208787" y="321052"/>
                </a:lnTo>
                <a:lnTo>
                  <a:pt x="240791" y="300990"/>
                </a:lnTo>
                <a:lnTo>
                  <a:pt x="295655" y="265666"/>
                </a:lnTo>
                <a:lnTo>
                  <a:pt x="295655" y="265176"/>
                </a:lnTo>
                <a:lnTo>
                  <a:pt x="353567" y="227076"/>
                </a:lnTo>
                <a:lnTo>
                  <a:pt x="411479" y="189738"/>
                </a:lnTo>
                <a:lnTo>
                  <a:pt x="468629" y="152400"/>
                </a:lnTo>
                <a:lnTo>
                  <a:pt x="518921" y="118872"/>
                </a:lnTo>
                <a:lnTo>
                  <a:pt x="518921" y="118110"/>
                </a:lnTo>
                <a:lnTo>
                  <a:pt x="563879" y="88392"/>
                </a:lnTo>
                <a:lnTo>
                  <a:pt x="601217" y="61722"/>
                </a:lnTo>
                <a:lnTo>
                  <a:pt x="601979" y="61722"/>
                </a:lnTo>
                <a:lnTo>
                  <a:pt x="631697" y="40386"/>
                </a:lnTo>
                <a:lnTo>
                  <a:pt x="631697" y="39624"/>
                </a:lnTo>
                <a:lnTo>
                  <a:pt x="656081" y="22098"/>
                </a:lnTo>
                <a:close/>
              </a:path>
              <a:path w="656590" h="391160">
                <a:moveTo>
                  <a:pt x="296417" y="265176"/>
                </a:moveTo>
                <a:lnTo>
                  <a:pt x="295655" y="265176"/>
                </a:lnTo>
                <a:lnTo>
                  <a:pt x="295655" y="265666"/>
                </a:lnTo>
                <a:lnTo>
                  <a:pt x="296417" y="2651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86066" y="517245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6764" y="12953"/>
                </a:moveTo>
                <a:lnTo>
                  <a:pt x="16764" y="3809"/>
                </a:lnTo>
                <a:lnTo>
                  <a:pt x="12954" y="0"/>
                </a:lnTo>
                <a:lnTo>
                  <a:pt x="3810" y="0"/>
                </a:lnTo>
                <a:lnTo>
                  <a:pt x="0" y="3809"/>
                </a:lnTo>
                <a:lnTo>
                  <a:pt x="0" y="12953"/>
                </a:lnTo>
                <a:lnTo>
                  <a:pt x="3810" y="16763"/>
                </a:lnTo>
                <a:lnTo>
                  <a:pt x="12954" y="16763"/>
                </a:lnTo>
                <a:lnTo>
                  <a:pt x="16764" y="1295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92923" y="516483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21335" y="16763"/>
                </a:moveTo>
                <a:lnTo>
                  <a:pt x="21335" y="4571"/>
                </a:lnTo>
                <a:lnTo>
                  <a:pt x="16001" y="0"/>
                </a:lnTo>
                <a:lnTo>
                  <a:pt x="4571" y="0"/>
                </a:lnTo>
                <a:lnTo>
                  <a:pt x="0" y="4571"/>
                </a:lnTo>
                <a:lnTo>
                  <a:pt x="0" y="16763"/>
                </a:lnTo>
                <a:lnTo>
                  <a:pt x="4571" y="21335"/>
                </a:lnTo>
                <a:lnTo>
                  <a:pt x="16001" y="21335"/>
                </a:lnTo>
                <a:lnTo>
                  <a:pt x="21335" y="167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98257" y="515950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146" y="19812"/>
                </a:moveTo>
                <a:lnTo>
                  <a:pt x="25146" y="5334"/>
                </a:lnTo>
                <a:lnTo>
                  <a:pt x="19812" y="0"/>
                </a:lnTo>
                <a:lnTo>
                  <a:pt x="5334" y="0"/>
                </a:lnTo>
                <a:lnTo>
                  <a:pt x="0" y="5334"/>
                </a:lnTo>
                <a:lnTo>
                  <a:pt x="0" y="19812"/>
                </a:lnTo>
                <a:lnTo>
                  <a:pt x="5334" y="25146"/>
                </a:lnTo>
                <a:lnTo>
                  <a:pt x="19812" y="25146"/>
                </a:lnTo>
                <a:lnTo>
                  <a:pt x="25146" y="1981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392923" y="516483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21335" y="16763"/>
                </a:moveTo>
                <a:lnTo>
                  <a:pt x="21335" y="4571"/>
                </a:lnTo>
                <a:lnTo>
                  <a:pt x="16001" y="0"/>
                </a:lnTo>
                <a:lnTo>
                  <a:pt x="4571" y="0"/>
                </a:lnTo>
                <a:lnTo>
                  <a:pt x="0" y="4571"/>
                </a:lnTo>
                <a:lnTo>
                  <a:pt x="0" y="16763"/>
                </a:lnTo>
                <a:lnTo>
                  <a:pt x="4571" y="21335"/>
                </a:lnTo>
                <a:lnTo>
                  <a:pt x="16001" y="21335"/>
                </a:lnTo>
                <a:lnTo>
                  <a:pt x="21335" y="167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402068" y="51541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9" y="23621"/>
                </a:moveTo>
                <a:lnTo>
                  <a:pt x="30479" y="6857"/>
                </a:lnTo>
                <a:lnTo>
                  <a:pt x="23621" y="0"/>
                </a:lnTo>
                <a:lnTo>
                  <a:pt x="6857" y="0"/>
                </a:lnTo>
                <a:lnTo>
                  <a:pt x="0" y="6857"/>
                </a:lnTo>
                <a:lnTo>
                  <a:pt x="0" y="23621"/>
                </a:lnTo>
                <a:lnTo>
                  <a:pt x="6857" y="30479"/>
                </a:lnTo>
                <a:lnTo>
                  <a:pt x="23621" y="30479"/>
                </a:lnTo>
                <a:lnTo>
                  <a:pt x="30479" y="2362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98257" y="515950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146" y="19812"/>
                </a:moveTo>
                <a:lnTo>
                  <a:pt x="25146" y="5334"/>
                </a:lnTo>
                <a:lnTo>
                  <a:pt x="19812" y="0"/>
                </a:lnTo>
                <a:lnTo>
                  <a:pt x="5334" y="0"/>
                </a:lnTo>
                <a:lnTo>
                  <a:pt x="0" y="5334"/>
                </a:lnTo>
                <a:lnTo>
                  <a:pt x="0" y="19812"/>
                </a:lnTo>
                <a:lnTo>
                  <a:pt x="5334" y="25146"/>
                </a:lnTo>
                <a:lnTo>
                  <a:pt x="19812" y="25146"/>
                </a:lnTo>
                <a:lnTo>
                  <a:pt x="25146" y="1981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402830" y="515950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34290" y="26669"/>
                </a:moveTo>
                <a:lnTo>
                  <a:pt x="34290" y="7619"/>
                </a:lnTo>
                <a:lnTo>
                  <a:pt x="26670" y="0"/>
                </a:lnTo>
                <a:lnTo>
                  <a:pt x="7620" y="0"/>
                </a:lnTo>
                <a:lnTo>
                  <a:pt x="0" y="7619"/>
                </a:lnTo>
                <a:lnTo>
                  <a:pt x="0" y="26669"/>
                </a:lnTo>
                <a:lnTo>
                  <a:pt x="7620" y="34289"/>
                </a:lnTo>
                <a:lnTo>
                  <a:pt x="26670" y="34289"/>
                </a:lnTo>
                <a:lnTo>
                  <a:pt x="34290" y="2666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02068" y="51541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9" y="23621"/>
                </a:moveTo>
                <a:lnTo>
                  <a:pt x="30479" y="6857"/>
                </a:lnTo>
                <a:lnTo>
                  <a:pt x="23621" y="0"/>
                </a:lnTo>
                <a:lnTo>
                  <a:pt x="6857" y="0"/>
                </a:lnTo>
                <a:lnTo>
                  <a:pt x="0" y="6857"/>
                </a:lnTo>
                <a:lnTo>
                  <a:pt x="0" y="23621"/>
                </a:lnTo>
                <a:lnTo>
                  <a:pt x="6857" y="30479"/>
                </a:lnTo>
                <a:lnTo>
                  <a:pt x="23621" y="30479"/>
                </a:lnTo>
                <a:lnTo>
                  <a:pt x="30479" y="2362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02830" y="515950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34290" y="26669"/>
                </a:moveTo>
                <a:lnTo>
                  <a:pt x="34290" y="7619"/>
                </a:lnTo>
                <a:lnTo>
                  <a:pt x="26670" y="0"/>
                </a:lnTo>
                <a:lnTo>
                  <a:pt x="7620" y="0"/>
                </a:lnTo>
                <a:lnTo>
                  <a:pt x="0" y="7619"/>
                </a:lnTo>
                <a:lnTo>
                  <a:pt x="0" y="26669"/>
                </a:lnTo>
                <a:lnTo>
                  <a:pt x="7620" y="34289"/>
                </a:lnTo>
                <a:lnTo>
                  <a:pt x="26670" y="34289"/>
                </a:lnTo>
                <a:lnTo>
                  <a:pt x="34290" y="2666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405296" y="517045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37157" y="18003"/>
                </a:moveTo>
                <a:lnTo>
                  <a:pt x="36862" y="14823"/>
                </a:lnTo>
                <a:lnTo>
                  <a:pt x="30022" y="4146"/>
                </a:lnTo>
                <a:lnTo>
                  <a:pt x="15522" y="0"/>
                </a:lnTo>
                <a:lnTo>
                  <a:pt x="4317" y="6714"/>
                </a:lnTo>
                <a:lnTo>
                  <a:pt x="0" y="20685"/>
                </a:lnTo>
                <a:lnTo>
                  <a:pt x="6432" y="32372"/>
                </a:lnTo>
                <a:lnTo>
                  <a:pt x="19996" y="37017"/>
                </a:lnTo>
                <a:lnTo>
                  <a:pt x="32104" y="31131"/>
                </a:lnTo>
                <a:lnTo>
                  <a:pt x="37157" y="180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408264" y="5187433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39524" y="18550"/>
                </a:moveTo>
                <a:lnTo>
                  <a:pt x="37592" y="10216"/>
                </a:lnTo>
                <a:lnTo>
                  <a:pt x="28547" y="2185"/>
                </a:lnTo>
                <a:lnTo>
                  <a:pt x="12111" y="0"/>
                </a:lnTo>
                <a:lnTo>
                  <a:pt x="3021" y="8203"/>
                </a:lnTo>
                <a:lnTo>
                  <a:pt x="0" y="24103"/>
                </a:lnTo>
                <a:lnTo>
                  <a:pt x="7876" y="34205"/>
                </a:lnTo>
                <a:lnTo>
                  <a:pt x="22653" y="38036"/>
                </a:lnTo>
                <a:lnTo>
                  <a:pt x="34703" y="31206"/>
                </a:lnTo>
                <a:lnTo>
                  <a:pt x="39524" y="1855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410066" y="5208270"/>
            <a:ext cx="41275" cy="42545"/>
          </a:xfrm>
          <a:custGeom>
            <a:avLst/>
            <a:gdLst/>
            <a:ahLst/>
            <a:cxnLst/>
            <a:rect l="l" t="t" r="r" b="b"/>
            <a:pathLst>
              <a:path w="41275" h="42545">
                <a:moveTo>
                  <a:pt x="40769" y="21335"/>
                </a:moveTo>
                <a:lnTo>
                  <a:pt x="40052" y="16035"/>
                </a:lnTo>
                <a:lnTo>
                  <a:pt x="32414" y="4632"/>
                </a:lnTo>
                <a:lnTo>
                  <a:pt x="19396" y="0"/>
                </a:lnTo>
                <a:lnTo>
                  <a:pt x="8535" y="3334"/>
                </a:lnTo>
                <a:lnTo>
                  <a:pt x="1479" y="13376"/>
                </a:lnTo>
                <a:lnTo>
                  <a:pt x="0" y="30241"/>
                </a:lnTo>
                <a:lnTo>
                  <a:pt x="8854" y="39096"/>
                </a:lnTo>
                <a:lnTo>
                  <a:pt x="24711" y="42009"/>
                </a:lnTo>
                <a:lnTo>
                  <a:pt x="36130" y="34656"/>
                </a:lnTo>
                <a:lnTo>
                  <a:pt x="40769" y="2133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408164" y="5230703"/>
            <a:ext cx="41910" cy="43815"/>
          </a:xfrm>
          <a:custGeom>
            <a:avLst/>
            <a:gdLst/>
            <a:ahLst/>
            <a:cxnLst/>
            <a:rect l="l" t="t" r="r" b="b"/>
            <a:pathLst>
              <a:path w="41909" h="43814">
                <a:moveTo>
                  <a:pt x="41909" y="22524"/>
                </a:moveTo>
                <a:lnTo>
                  <a:pt x="39811" y="13156"/>
                </a:lnTo>
                <a:lnTo>
                  <a:pt x="30882" y="3566"/>
                </a:lnTo>
                <a:lnTo>
                  <a:pt x="15949" y="0"/>
                </a:lnTo>
                <a:lnTo>
                  <a:pt x="6326" y="4924"/>
                </a:lnTo>
                <a:lnTo>
                  <a:pt x="478" y="15928"/>
                </a:lnTo>
                <a:lnTo>
                  <a:pt x="0" y="33268"/>
                </a:lnTo>
                <a:lnTo>
                  <a:pt x="9825" y="41208"/>
                </a:lnTo>
                <a:lnTo>
                  <a:pt x="26369" y="43630"/>
                </a:lnTo>
                <a:lnTo>
                  <a:pt x="37513" y="35744"/>
                </a:lnTo>
                <a:lnTo>
                  <a:pt x="41909" y="225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402759" y="5342211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60">
                <a:moveTo>
                  <a:pt x="50362" y="25317"/>
                </a:moveTo>
                <a:lnTo>
                  <a:pt x="50179" y="22189"/>
                </a:lnTo>
                <a:lnTo>
                  <a:pt x="45514" y="10554"/>
                </a:lnTo>
                <a:lnTo>
                  <a:pt x="34929" y="2629"/>
                </a:lnTo>
                <a:lnTo>
                  <a:pt x="18932" y="0"/>
                </a:lnTo>
                <a:lnTo>
                  <a:pt x="8527" y="5481"/>
                </a:lnTo>
                <a:lnTo>
                  <a:pt x="1739" y="16710"/>
                </a:lnTo>
                <a:lnTo>
                  <a:pt x="0" y="33684"/>
                </a:lnTo>
                <a:lnTo>
                  <a:pt x="6486" y="42505"/>
                </a:lnTo>
                <a:lnTo>
                  <a:pt x="18568" y="47782"/>
                </a:lnTo>
                <a:lnTo>
                  <a:pt x="36675" y="48240"/>
                </a:lnTo>
                <a:lnTo>
                  <a:pt x="46591" y="38924"/>
                </a:lnTo>
                <a:lnTo>
                  <a:pt x="50362" y="2531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408743" y="5350411"/>
            <a:ext cx="51435" cy="48895"/>
          </a:xfrm>
          <a:custGeom>
            <a:avLst/>
            <a:gdLst/>
            <a:ahLst/>
            <a:cxnLst/>
            <a:rect l="l" t="t" r="r" b="b"/>
            <a:pathLst>
              <a:path w="51434" h="48895">
                <a:moveTo>
                  <a:pt x="51236" y="25498"/>
                </a:moveTo>
                <a:lnTo>
                  <a:pt x="50571" y="19770"/>
                </a:lnTo>
                <a:lnTo>
                  <a:pt x="44856" y="9171"/>
                </a:lnTo>
                <a:lnTo>
                  <a:pt x="33576" y="2051"/>
                </a:lnTo>
                <a:lnTo>
                  <a:pt x="17078" y="0"/>
                </a:lnTo>
                <a:lnTo>
                  <a:pt x="7423" y="6309"/>
                </a:lnTo>
                <a:lnTo>
                  <a:pt x="1238" y="18062"/>
                </a:lnTo>
                <a:lnTo>
                  <a:pt x="0" y="35241"/>
                </a:lnTo>
                <a:lnTo>
                  <a:pt x="7115" y="43593"/>
                </a:lnTo>
                <a:lnTo>
                  <a:pt x="19568" y="48492"/>
                </a:lnTo>
                <a:lnTo>
                  <a:pt x="37674" y="48612"/>
                </a:lnTo>
                <a:lnTo>
                  <a:pt x="47467" y="38967"/>
                </a:lnTo>
                <a:lnTo>
                  <a:pt x="51236" y="254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20158" y="5356886"/>
            <a:ext cx="50800" cy="52069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50489" y="25119"/>
                </a:moveTo>
                <a:lnTo>
                  <a:pt x="48943" y="16228"/>
                </a:lnTo>
                <a:lnTo>
                  <a:pt x="42305" y="6839"/>
                </a:lnTo>
                <a:lnTo>
                  <a:pt x="30331" y="1003"/>
                </a:lnTo>
                <a:lnTo>
                  <a:pt x="12910" y="0"/>
                </a:lnTo>
                <a:lnTo>
                  <a:pt x="4778" y="7286"/>
                </a:lnTo>
                <a:lnTo>
                  <a:pt x="49" y="19930"/>
                </a:lnTo>
                <a:lnTo>
                  <a:pt x="0" y="38312"/>
                </a:lnTo>
                <a:lnTo>
                  <a:pt x="9686" y="48045"/>
                </a:lnTo>
                <a:lnTo>
                  <a:pt x="23248" y="51788"/>
                </a:lnTo>
                <a:lnTo>
                  <a:pt x="37044" y="48033"/>
                </a:lnTo>
                <a:lnTo>
                  <a:pt x="46793" y="38418"/>
                </a:lnTo>
                <a:lnTo>
                  <a:pt x="50489" y="2511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433424" y="5354723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54749" y="27282"/>
                </a:moveTo>
                <a:lnTo>
                  <a:pt x="54569" y="24103"/>
                </a:lnTo>
                <a:lnTo>
                  <a:pt x="49800" y="11725"/>
                </a:lnTo>
                <a:lnTo>
                  <a:pt x="39379" y="3138"/>
                </a:lnTo>
                <a:lnTo>
                  <a:pt x="24420" y="0"/>
                </a:lnTo>
                <a:lnTo>
                  <a:pt x="11905" y="4675"/>
                </a:lnTo>
                <a:lnTo>
                  <a:pt x="3203" y="15019"/>
                </a:lnTo>
                <a:lnTo>
                  <a:pt x="0" y="29833"/>
                </a:lnTo>
                <a:lnTo>
                  <a:pt x="4522" y="42749"/>
                </a:lnTo>
                <a:lnTo>
                  <a:pt x="14584" y="51951"/>
                </a:lnTo>
                <a:lnTo>
                  <a:pt x="28746" y="55438"/>
                </a:lnTo>
                <a:lnTo>
                  <a:pt x="41961" y="51072"/>
                </a:lnTo>
                <a:lnTo>
                  <a:pt x="51244" y="40969"/>
                </a:lnTo>
                <a:lnTo>
                  <a:pt x="54749" y="2728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817074" y="5119914"/>
            <a:ext cx="57150" cy="56515"/>
          </a:xfrm>
          <a:custGeom>
            <a:avLst/>
            <a:gdLst/>
            <a:ahLst/>
            <a:cxnLst/>
            <a:rect l="l" t="t" r="r" b="b"/>
            <a:pathLst>
              <a:path w="57150" h="56514">
                <a:moveTo>
                  <a:pt x="56672" y="27395"/>
                </a:moveTo>
                <a:lnTo>
                  <a:pt x="55686" y="20277"/>
                </a:lnTo>
                <a:lnTo>
                  <a:pt x="49471" y="9569"/>
                </a:lnTo>
                <a:lnTo>
                  <a:pt x="37986" y="2308"/>
                </a:lnTo>
                <a:lnTo>
                  <a:pt x="21749" y="0"/>
                </a:lnTo>
                <a:lnTo>
                  <a:pt x="10355" y="5952"/>
                </a:lnTo>
                <a:lnTo>
                  <a:pt x="2625" y="17085"/>
                </a:lnTo>
                <a:lnTo>
                  <a:pt x="0" y="32646"/>
                </a:lnTo>
                <a:lnTo>
                  <a:pt x="5495" y="44779"/>
                </a:lnTo>
                <a:lnTo>
                  <a:pt x="16232" y="53159"/>
                </a:lnTo>
                <a:lnTo>
                  <a:pt x="31072" y="56225"/>
                </a:lnTo>
                <a:lnTo>
                  <a:pt x="43970" y="51495"/>
                </a:lnTo>
                <a:lnTo>
                  <a:pt x="53165" y="41270"/>
                </a:lnTo>
                <a:lnTo>
                  <a:pt x="56672" y="2739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871776" y="5090411"/>
            <a:ext cx="52069" cy="48895"/>
          </a:xfrm>
          <a:custGeom>
            <a:avLst/>
            <a:gdLst/>
            <a:ahLst/>
            <a:cxnLst/>
            <a:rect l="l" t="t" r="r" b="b"/>
            <a:pathLst>
              <a:path w="52070" h="48895">
                <a:moveTo>
                  <a:pt x="51499" y="25656"/>
                </a:moveTo>
                <a:lnTo>
                  <a:pt x="50925" y="20318"/>
                </a:lnTo>
                <a:lnTo>
                  <a:pt x="45342" y="9520"/>
                </a:lnTo>
                <a:lnTo>
                  <a:pt x="34167" y="2207"/>
                </a:lnTo>
                <a:lnTo>
                  <a:pt x="17831" y="0"/>
                </a:lnTo>
                <a:lnTo>
                  <a:pt x="7909" y="6141"/>
                </a:lnTo>
                <a:lnTo>
                  <a:pt x="1462" y="17755"/>
                </a:lnTo>
                <a:lnTo>
                  <a:pt x="0" y="34736"/>
                </a:lnTo>
                <a:lnTo>
                  <a:pt x="6961" y="43162"/>
                </a:lnTo>
                <a:lnTo>
                  <a:pt x="19391" y="48115"/>
                </a:lnTo>
                <a:lnTo>
                  <a:pt x="37589" y="48388"/>
                </a:lnTo>
                <a:lnTo>
                  <a:pt x="47627" y="39091"/>
                </a:lnTo>
                <a:lnTo>
                  <a:pt x="51499" y="256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919514" y="5066928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90" h="43179">
                <a:moveTo>
                  <a:pt x="46433" y="21707"/>
                </a:moveTo>
                <a:lnTo>
                  <a:pt x="46247" y="18789"/>
                </a:lnTo>
                <a:lnTo>
                  <a:pt x="41688" y="8374"/>
                </a:lnTo>
                <a:lnTo>
                  <a:pt x="30977" y="1509"/>
                </a:lnTo>
                <a:lnTo>
                  <a:pt x="14045" y="0"/>
                </a:lnTo>
                <a:lnTo>
                  <a:pt x="3965" y="8911"/>
                </a:lnTo>
                <a:lnTo>
                  <a:pt x="0" y="23124"/>
                </a:lnTo>
                <a:lnTo>
                  <a:pt x="4047" y="33763"/>
                </a:lnTo>
                <a:lnTo>
                  <a:pt x="14495" y="41098"/>
                </a:lnTo>
                <a:lnTo>
                  <a:pt x="31192" y="43021"/>
                </a:lnTo>
                <a:lnTo>
                  <a:pt x="42139" y="34628"/>
                </a:lnTo>
                <a:lnTo>
                  <a:pt x="46433" y="2170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963603" y="5046409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5">
                <a:moveTo>
                  <a:pt x="38920" y="18604"/>
                </a:moveTo>
                <a:lnTo>
                  <a:pt x="37280" y="11147"/>
                </a:lnTo>
                <a:lnTo>
                  <a:pt x="28549" y="2577"/>
                </a:lnTo>
                <a:lnTo>
                  <a:pt x="12610" y="0"/>
                </a:lnTo>
                <a:lnTo>
                  <a:pt x="3246" y="8292"/>
                </a:lnTo>
                <a:lnTo>
                  <a:pt x="0" y="23649"/>
                </a:lnTo>
                <a:lnTo>
                  <a:pt x="7645" y="34119"/>
                </a:lnTo>
                <a:lnTo>
                  <a:pt x="22052" y="38183"/>
                </a:lnTo>
                <a:lnTo>
                  <a:pt x="33993" y="31462"/>
                </a:lnTo>
                <a:lnTo>
                  <a:pt x="38920" y="1860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8431" y="5018532"/>
            <a:ext cx="24765" cy="25400"/>
          </a:xfrm>
          <a:custGeom>
            <a:avLst/>
            <a:gdLst/>
            <a:ahLst/>
            <a:cxnLst/>
            <a:rect l="l" t="t" r="r" b="b"/>
            <a:pathLst>
              <a:path w="24765" h="25400">
                <a:moveTo>
                  <a:pt x="24383" y="19811"/>
                </a:moveTo>
                <a:lnTo>
                  <a:pt x="24383" y="5333"/>
                </a:lnTo>
                <a:lnTo>
                  <a:pt x="19049" y="0"/>
                </a:lnTo>
                <a:lnTo>
                  <a:pt x="5333" y="0"/>
                </a:lnTo>
                <a:lnTo>
                  <a:pt x="0" y="5333"/>
                </a:lnTo>
                <a:lnTo>
                  <a:pt x="0" y="19811"/>
                </a:lnTo>
                <a:lnTo>
                  <a:pt x="5333" y="25145"/>
                </a:lnTo>
                <a:lnTo>
                  <a:pt x="19049" y="25145"/>
                </a:lnTo>
                <a:lnTo>
                  <a:pt x="24383" y="1981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055876" y="3747515"/>
            <a:ext cx="1334261" cy="305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77640" y="1201775"/>
            <a:ext cx="1612900" cy="740410"/>
          </a:xfrm>
          <a:custGeom>
            <a:avLst/>
            <a:gdLst/>
            <a:ahLst/>
            <a:cxnLst/>
            <a:rect l="l" t="t" r="r" b="b"/>
            <a:pathLst>
              <a:path w="1612900" h="740410">
                <a:moveTo>
                  <a:pt x="12700" y="547178"/>
                </a:moveTo>
                <a:lnTo>
                  <a:pt x="12700" y="386090"/>
                </a:lnTo>
                <a:lnTo>
                  <a:pt x="0" y="398414"/>
                </a:lnTo>
                <a:lnTo>
                  <a:pt x="0" y="535790"/>
                </a:lnTo>
                <a:lnTo>
                  <a:pt x="12700" y="547178"/>
                </a:lnTo>
                <a:close/>
              </a:path>
              <a:path w="1612900" h="740410">
                <a:moveTo>
                  <a:pt x="25400" y="568743"/>
                </a:moveTo>
                <a:lnTo>
                  <a:pt x="25400" y="349973"/>
                </a:lnTo>
                <a:lnTo>
                  <a:pt x="12700" y="361867"/>
                </a:lnTo>
                <a:lnTo>
                  <a:pt x="12700" y="558139"/>
                </a:lnTo>
                <a:lnTo>
                  <a:pt x="25400" y="568743"/>
                </a:lnTo>
                <a:close/>
              </a:path>
              <a:path w="1612900" h="740410">
                <a:moveTo>
                  <a:pt x="38100" y="589150"/>
                </a:moveTo>
                <a:lnTo>
                  <a:pt x="38100" y="315206"/>
                </a:lnTo>
                <a:lnTo>
                  <a:pt x="25400" y="326639"/>
                </a:lnTo>
                <a:lnTo>
                  <a:pt x="25400" y="579057"/>
                </a:lnTo>
                <a:lnTo>
                  <a:pt x="38100" y="589150"/>
                </a:lnTo>
                <a:close/>
              </a:path>
              <a:path w="1612900" h="740410">
                <a:moveTo>
                  <a:pt x="101600" y="571398"/>
                </a:moveTo>
                <a:lnTo>
                  <a:pt x="76200" y="543966"/>
                </a:lnTo>
                <a:lnTo>
                  <a:pt x="76200" y="549300"/>
                </a:lnTo>
                <a:lnTo>
                  <a:pt x="63500" y="519582"/>
                </a:lnTo>
                <a:lnTo>
                  <a:pt x="63500" y="527202"/>
                </a:lnTo>
                <a:lnTo>
                  <a:pt x="50800" y="494436"/>
                </a:lnTo>
                <a:lnTo>
                  <a:pt x="50800" y="292821"/>
                </a:lnTo>
                <a:lnTo>
                  <a:pt x="38100" y="303932"/>
                </a:lnTo>
                <a:lnTo>
                  <a:pt x="38100" y="599091"/>
                </a:lnTo>
                <a:lnTo>
                  <a:pt x="50800" y="608949"/>
                </a:lnTo>
                <a:lnTo>
                  <a:pt x="88900" y="632792"/>
                </a:lnTo>
                <a:lnTo>
                  <a:pt x="88900" y="568350"/>
                </a:lnTo>
                <a:lnTo>
                  <a:pt x="101600" y="571398"/>
                </a:lnTo>
                <a:close/>
              </a:path>
              <a:path w="1612900" h="740410">
                <a:moveTo>
                  <a:pt x="63500" y="399948"/>
                </a:moveTo>
                <a:lnTo>
                  <a:pt x="63500" y="271103"/>
                </a:lnTo>
                <a:lnTo>
                  <a:pt x="50800" y="281877"/>
                </a:lnTo>
                <a:lnTo>
                  <a:pt x="50800" y="438048"/>
                </a:lnTo>
                <a:lnTo>
                  <a:pt x="63500" y="399948"/>
                </a:lnTo>
                <a:close/>
              </a:path>
              <a:path w="1612900" h="740410">
                <a:moveTo>
                  <a:pt x="621851" y="33865"/>
                </a:moveTo>
                <a:lnTo>
                  <a:pt x="609600" y="25044"/>
                </a:lnTo>
                <a:lnTo>
                  <a:pt x="609600" y="24282"/>
                </a:lnTo>
                <a:lnTo>
                  <a:pt x="584200" y="15900"/>
                </a:lnTo>
                <a:lnTo>
                  <a:pt x="584200" y="15138"/>
                </a:lnTo>
                <a:lnTo>
                  <a:pt x="571500" y="9042"/>
                </a:lnTo>
                <a:lnTo>
                  <a:pt x="558800" y="8280"/>
                </a:lnTo>
                <a:lnTo>
                  <a:pt x="546100" y="3708"/>
                </a:lnTo>
                <a:lnTo>
                  <a:pt x="546100" y="2946"/>
                </a:lnTo>
                <a:lnTo>
                  <a:pt x="520700" y="660"/>
                </a:lnTo>
                <a:lnTo>
                  <a:pt x="508000" y="660"/>
                </a:lnTo>
                <a:lnTo>
                  <a:pt x="495300" y="0"/>
                </a:lnTo>
                <a:lnTo>
                  <a:pt x="469900" y="638"/>
                </a:lnTo>
                <a:lnTo>
                  <a:pt x="444500" y="2530"/>
                </a:lnTo>
                <a:lnTo>
                  <a:pt x="419100" y="5631"/>
                </a:lnTo>
                <a:lnTo>
                  <a:pt x="406400" y="9898"/>
                </a:lnTo>
                <a:lnTo>
                  <a:pt x="381000" y="15286"/>
                </a:lnTo>
                <a:lnTo>
                  <a:pt x="355600" y="21750"/>
                </a:lnTo>
                <a:lnTo>
                  <a:pt x="342900" y="29246"/>
                </a:lnTo>
                <a:lnTo>
                  <a:pt x="317500" y="37729"/>
                </a:lnTo>
                <a:lnTo>
                  <a:pt x="304800" y="47156"/>
                </a:lnTo>
                <a:lnTo>
                  <a:pt x="279400" y="57481"/>
                </a:lnTo>
                <a:lnTo>
                  <a:pt x="266700" y="68662"/>
                </a:lnTo>
                <a:lnTo>
                  <a:pt x="241300" y="80652"/>
                </a:lnTo>
                <a:lnTo>
                  <a:pt x="228600" y="93408"/>
                </a:lnTo>
                <a:lnTo>
                  <a:pt x="215900" y="106885"/>
                </a:lnTo>
                <a:lnTo>
                  <a:pt x="190500" y="121040"/>
                </a:lnTo>
                <a:lnTo>
                  <a:pt x="177800" y="135827"/>
                </a:lnTo>
                <a:lnTo>
                  <a:pt x="165100" y="151202"/>
                </a:lnTo>
                <a:lnTo>
                  <a:pt x="139700" y="167121"/>
                </a:lnTo>
                <a:lnTo>
                  <a:pt x="127000" y="183540"/>
                </a:lnTo>
                <a:lnTo>
                  <a:pt x="127000" y="184302"/>
                </a:lnTo>
                <a:lnTo>
                  <a:pt x="101600" y="219354"/>
                </a:lnTo>
                <a:lnTo>
                  <a:pt x="101600" y="220878"/>
                </a:lnTo>
                <a:lnTo>
                  <a:pt x="76200" y="258216"/>
                </a:lnTo>
                <a:lnTo>
                  <a:pt x="63500" y="260502"/>
                </a:lnTo>
                <a:lnTo>
                  <a:pt x="63500" y="402996"/>
                </a:lnTo>
                <a:lnTo>
                  <a:pt x="76200" y="363372"/>
                </a:lnTo>
                <a:lnTo>
                  <a:pt x="76200" y="365658"/>
                </a:lnTo>
                <a:lnTo>
                  <a:pt x="88900" y="325272"/>
                </a:lnTo>
                <a:lnTo>
                  <a:pt x="88900" y="327558"/>
                </a:lnTo>
                <a:lnTo>
                  <a:pt x="114300" y="287934"/>
                </a:lnTo>
                <a:lnTo>
                  <a:pt x="114300" y="290220"/>
                </a:lnTo>
                <a:lnTo>
                  <a:pt x="139700" y="251358"/>
                </a:lnTo>
                <a:lnTo>
                  <a:pt x="139700" y="252882"/>
                </a:lnTo>
                <a:lnTo>
                  <a:pt x="165100" y="217830"/>
                </a:lnTo>
                <a:lnTo>
                  <a:pt x="165100" y="219354"/>
                </a:lnTo>
                <a:lnTo>
                  <a:pt x="203200" y="185826"/>
                </a:lnTo>
                <a:lnTo>
                  <a:pt x="203200" y="186588"/>
                </a:lnTo>
                <a:lnTo>
                  <a:pt x="228600" y="155346"/>
                </a:lnTo>
                <a:lnTo>
                  <a:pt x="228600" y="156870"/>
                </a:lnTo>
                <a:lnTo>
                  <a:pt x="266700" y="129438"/>
                </a:lnTo>
                <a:lnTo>
                  <a:pt x="266700" y="130962"/>
                </a:lnTo>
                <a:lnTo>
                  <a:pt x="292100" y="106578"/>
                </a:lnTo>
                <a:lnTo>
                  <a:pt x="292100" y="107340"/>
                </a:lnTo>
                <a:lnTo>
                  <a:pt x="330200" y="87528"/>
                </a:lnTo>
                <a:lnTo>
                  <a:pt x="330200" y="89052"/>
                </a:lnTo>
                <a:lnTo>
                  <a:pt x="355600" y="78384"/>
                </a:lnTo>
                <a:lnTo>
                  <a:pt x="355600" y="73812"/>
                </a:lnTo>
                <a:lnTo>
                  <a:pt x="393700" y="61620"/>
                </a:lnTo>
                <a:lnTo>
                  <a:pt x="393700" y="62382"/>
                </a:lnTo>
                <a:lnTo>
                  <a:pt x="419100" y="57302"/>
                </a:lnTo>
                <a:lnTo>
                  <a:pt x="419100" y="54762"/>
                </a:lnTo>
                <a:lnTo>
                  <a:pt x="457200" y="50190"/>
                </a:lnTo>
                <a:lnTo>
                  <a:pt x="482600" y="47904"/>
                </a:lnTo>
                <a:lnTo>
                  <a:pt x="508000" y="47904"/>
                </a:lnTo>
                <a:lnTo>
                  <a:pt x="584200" y="38760"/>
                </a:lnTo>
                <a:lnTo>
                  <a:pt x="621851" y="33865"/>
                </a:lnTo>
                <a:close/>
              </a:path>
              <a:path w="1612900" h="740410">
                <a:moveTo>
                  <a:pt x="177800" y="614832"/>
                </a:moveTo>
                <a:lnTo>
                  <a:pt x="127000" y="591210"/>
                </a:lnTo>
                <a:lnTo>
                  <a:pt x="127000" y="593496"/>
                </a:lnTo>
                <a:lnTo>
                  <a:pt x="88900" y="568350"/>
                </a:lnTo>
                <a:lnTo>
                  <a:pt x="88900" y="632792"/>
                </a:lnTo>
                <a:lnTo>
                  <a:pt x="101600" y="640740"/>
                </a:lnTo>
                <a:lnTo>
                  <a:pt x="101600" y="643026"/>
                </a:lnTo>
                <a:lnTo>
                  <a:pt x="152400" y="666648"/>
                </a:lnTo>
                <a:lnTo>
                  <a:pt x="152400" y="668172"/>
                </a:lnTo>
                <a:lnTo>
                  <a:pt x="165100" y="672961"/>
                </a:lnTo>
                <a:lnTo>
                  <a:pt x="165100" y="613308"/>
                </a:lnTo>
                <a:lnTo>
                  <a:pt x="177800" y="614832"/>
                </a:lnTo>
                <a:close/>
              </a:path>
              <a:path w="1612900" h="740410">
                <a:moveTo>
                  <a:pt x="228600" y="633120"/>
                </a:moveTo>
                <a:lnTo>
                  <a:pt x="165100" y="613308"/>
                </a:lnTo>
                <a:lnTo>
                  <a:pt x="165100" y="672961"/>
                </a:lnTo>
                <a:lnTo>
                  <a:pt x="177800" y="677557"/>
                </a:lnTo>
                <a:lnTo>
                  <a:pt x="190500" y="681961"/>
                </a:lnTo>
                <a:lnTo>
                  <a:pt x="203200" y="686177"/>
                </a:lnTo>
                <a:lnTo>
                  <a:pt x="215900" y="690210"/>
                </a:lnTo>
                <a:lnTo>
                  <a:pt x="215900" y="632358"/>
                </a:lnTo>
                <a:lnTo>
                  <a:pt x="228600" y="633120"/>
                </a:lnTo>
                <a:close/>
              </a:path>
              <a:path w="1612900" h="740410">
                <a:moveTo>
                  <a:pt x="1536700" y="537166"/>
                </a:moveTo>
                <a:lnTo>
                  <a:pt x="1536700" y="456336"/>
                </a:lnTo>
                <a:lnTo>
                  <a:pt x="1511300" y="480720"/>
                </a:lnTo>
                <a:lnTo>
                  <a:pt x="1511300" y="477672"/>
                </a:lnTo>
                <a:lnTo>
                  <a:pt x="1485900" y="496722"/>
                </a:lnTo>
                <a:lnTo>
                  <a:pt x="1485900" y="495198"/>
                </a:lnTo>
                <a:lnTo>
                  <a:pt x="1447800" y="514248"/>
                </a:lnTo>
                <a:lnTo>
                  <a:pt x="1447800" y="513486"/>
                </a:lnTo>
                <a:lnTo>
                  <a:pt x="1409700" y="531012"/>
                </a:lnTo>
                <a:lnTo>
                  <a:pt x="1409700" y="530250"/>
                </a:lnTo>
                <a:lnTo>
                  <a:pt x="1358900" y="546252"/>
                </a:lnTo>
                <a:lnTo>
                  <a:pt x="1358900" y="545490"/>
                </a:lnTo>
                <a:lnTo>
                  <a:pt x="1295400" y="559968"/>
                </a:lnTo>
                <a:lnTo>
                  <a:pt x="1231900" y="575208"/>
                </a:lnTo>
                <a:lnTo>
                  <a:pt x="1168400" y="591210"/>
                </a:lnTo>
                <a:lnTo>
                  <a:pt x="1092200" y="608736"/>
                </a:lnTo>
                <a:lnTo>
                  <a:pt x="1092200" y="607974"/>
                </a:lnTo>
                <a:lnTo>
                  <a:pt x="1016000" y="625500"/>
                </a:lnTo>
                <a:lnTo>
                  <a:pt x="927100" y="641502"/>
                </a:lnTo>
                <a:lnTo>
                  <a:pt x="850900" y="655980"/>
                </a:lnTo>
                <a:lnTo>
                  <a:pt x="762000" y="667410"/>
                </a:lnTo>
                <a:lnTo>
                  <a:pt x="685800" y="675792"/>
                </a:lnTo>
                <a:lnTo>
                  <a:pt x="609600" y="680364"/>
                </a:lnTo>
                <a:lnTo>
                  <a:pt x="533400" y="681126"/>
                </a:lnTo>
                <a:lnTo>
                  <a:pt x="457200" y="677316"/>
                </a:lnTo>
                <a:lnTo>
                  <a:pt x="393700" y="670458"/>
                </a:lnTo>
                <a:lnTo>
                  <a:pt x="330200" y="659790"/>
                </a:lnTo>
                <a:lnTo>
                  <a:pt x="330200" y="660552"/>
                </a:lnTo>
                <a:lnTo>
                  <a:pt x="266700" y="646074"/>
                </a:lnTo>
                <a:lnTo>
                  <a:pt x="266700" y="646836"/>
                </a:lnTo>
                <a:lnTo>
                  <a:pt x="215900" y="632358"/>
                </a:lnTo>
                <a:lnTo>
                  <a:pt x="215900" y="690210"/>
                </a:lnTo>
                <a:lnTo>
                  <a:pt x="228600" y="694062"/>
                </a:lnTo>
                <a:lnTo>
                  <a:pt x="228600" y="697738"/>
                </a:lnTo>
                <a:lnTo>
                  <a:pt x="266700" y="707741"/>
                </a:lnTo>
                <a:lnTo>
                  <a:pt x="304800" y="716284"/>
                </a:lnTo>
                <a:lnTo>
                  <a:pt x="342900" y="723464"/>
                </a:lnTo>
                <a:lnTo>
                  <a:pt x="469900" y="738079"/>
                </a:lnTo>
                <a:lnTo>
                  <a:pt x="520700" y="739809"/>
                </a:lnTo>
                <a:lnTo>
                  <a:pt x="533400" y="740231"/>
                </a:lnTo>
                <a:lnTo>
                  <a:pt x="558800" y="740369"/>
                </a:lnTo>
                <a:lnTo>
                  <a:pt x="571500" y="740233"/>
                </a:lnTo>
                <a:lnTo>
                  <a:pt x="596900" y="739832"/>
                </a:lnTo>
                <a:lnTo>
                  <a:pt x="609600" y="739174"/>
                </a:lnTo>
                <a:lnTo>
                  <a:pt x="635000" y="738270"/>
                </a:lnTo>
                <a:lnTo>
                  <a:pt x="660400" y="737128"/>
                </a:lnTo>
                <a:lnTo>
                  <a:pt x="673100" y="735757"/>
                </a:lnTo>
                <a:lnTo>
                  <a:pt x="698500" y="734167"/>
                </a:lnTo>
                <a:lnTo>
                  <a:pt x="711200" y="732367"/>
                </a:lnTo>
                <a:lnTo>
                  <a:pt x="736600" y="730366"/>
                </a:lnTo>
                <a:lnTo>
                  <a:pt x="749300" y="728174"/>
                </a:lnTo>
                <a:lnTo>
                  <a:pt x="774700" y="725798"/>
                </a:lnTo>
                <a:lnTo>
                  <a:pt x="800100" y="723249"/>
                </a:lnTo>
                <a:lnTo>
                  <a:pt x="812800" y="720536"/>
                </a:lnTo>
                <a:lnTo>
                  <a:pt x="838200" y="717668"/>
                </a:lnTo>
                <a:lnTo>
                  <a:pt x="850900" y="714654"/>
                </a:lnTo>
                <a:lnTo>
                  <a:pt x="850900" y="713892"/>
                </a:lnTo>
                <a:lnTo>
                  <a:pt x="939800" y="699414"/>
                </a:lnTo>
                <a:lnTo>
                  <a:pt x="1028700" y="683412"/>
                </a:lnTo>
                <a:lnTo>
                  <a:pt x="1028700" y="682650"/>
                </a:lnTo>
                <a:lnTo>
                  <a:pt x="1104900" y="665886"/>
                </a:lnTo>
                <a:lnTo>
                  <a:pt x="1181100" y="648360"/>
                </a:lnTo>
                <a:lnTo>
                  <a:pt x="1244600" y="632358"/>
                </a:lnTo>
                <a:lnTo>
                  <a:pt x="1308100" y="617880"/>
                </a:lnTo>
                <a:lnTo>
                  <a:pt x="1308100" y="617118"/>
                </a:lnTo>
                <a:lnTo>
                  <a:pt x="1371600" y="602640"/>
                </a:lnTo>
                <a:lnTo>
                  <a:pt x="1371600" y="601878"/>
                </a:lnTo>
                <a:lnTo>
                  <a:pt x="1422400" y="585876"/>
                </a:lnTo>
                <a:lnTo>
                  <a:pt x="1460500" y="572521"/>
                </a:lnTo>
                <a:lnTo>
                  <a:pt x="1498600" y="556562"/>
                </a:lnTo>
                <a:lnTo>
                  <a:pt x="1524000" y="544064"/>
                </a:lnTo>
                <a:lnTo>
                  <a:pt x="1536700" y="537166"/>
                </a:lnTo>
                <a:close/>
              </a:path>
              <a:path w="1612900" h="740410">
                <a:moveTo>
                  <a:pt x="368300" y="73050"/>
                </a:moveTo>
                <a:lnTo>
                  <a:pt x="355600" y="73812"/>
                </a:lnTo>
                <a:lnTo>
                  <a:pt x="355600" y="78384"/>
                </a:lnTo>
                <a:lnTo>
                  <a:pt x="368300" y="73050"/>
                </a:lnTo>
                <a:close/>
              </a:path>
              <a:path w="1612900" h="740410">
                <a:moveTo>
                  <a:pt x="431800" y="54762"/>
                </a:moveTo>
                <a:lnTo>
                  <a:pt x="419100" y="54762"/>
                </a:lnTo>
                <a:lnTo>
                  <a:pt x="419100" y="57302"/>
                </a:lnTo>
                <a:lnTo>
                  <a:pt x="431800" y="54762"/>
                </a:lnTo>
                <a:close/>
              </a:path>
              <a:path w="1612900" h="740410">
                <a:moveTo>
                  <a:pt x="619964" y="78988"/>
                </a:moveTo>
                <a:lnTo>
                  <a:pt x="609600" y="71526"/>
                </a:lnTo>
                <a:lnTo>
                  <a:pt x="609600" y="72288"/>
                </a:lnTo>
                <a:lnTo>
                  <a:pt x="584200" y="64668"/>
                </a:lnTo>
                <a:lnTo>
                  <a:pt x="584200" y="65430"/>
                </a:lnTo>
                <a:lnTo>
                  <a:pt x="571500" y="57810"/>
                </a:lnTo>
                <a:lnTo>
                  <a:pt x="571500" y="59334"/>
                </a:lnTo>
                <a:lnTo>
                  <a:pt x="558800" y="53238"/>
                </a:lnTo>
                <a:lnTo>
                  <a:pt x="558800" y="54000"/>
                </a:lnTo>
                <a:lnTo>
                  <a:pt x="533400" y="50190"/>
                </a:lnTo>
                <a:lnTo>
                  <a:pt x="508000" y="47904"/>
                </a:lnTo>
                <a:lnTo>
                  <a:pt x="444500" y="54000"/>
                </a:lnTo>
                <a:lnTo>
                  <a:pt x="444500" y="79908"/>
                </a:lnTo>
                <a:lnTo>
                  <a:pt x="508000" y="81432"/>
                </a:lnTo>
                <a:lnTo>
                  <a:pt x="584200" y="79908"/>
                </a:lnTo>
                <a:lnTo>
                  <a:pt x="619964" y="78988"/>
                </a:lnTo>
                <a:close/>
              </a:path>
              <a:path w="1612900" h="740410">
                <a:moveTo>
                  <a:pt x="679654" y="77425"/>
                </a:moveTo>
                <a:lnTo>
                  <a:pt x="673100" y="71526"/>
                </a:lnTo>
                <a:lnTo>
                  <a:pt x="673100" y="70764"/>
                </a:lnTo>
                <a:lnTo>
                  <a:pt x="660400" y="58572"/>
                </a:lnTo>
                <a:lnTo>
                  <a:pt x="660400" y="57048"/>
                </a:lnTo>
                <a:lnTo>
                  <a:pt x="647700" y="46380"/>
                </a:lnTo>
                <a:lnTo>
                  <a:pt x="622300" y="34950"/>
                </a:lnTo>
                <a:lnTo>
                  <a:pt x="622300" y="34188"/>
                </a:lnTo>
                <a:lnTo>
                  <a:pt x="621851" y="33865"/>
                </a:lnTo>
                <a:lnTo>
                  <a:pt x="584200" y="38760"/>
                </a:lnTo>
                <a:lnTo>
                  <a:pt x="508000" y="47904"/>
                </a:lnTo>
                <a:lnTo>
                  <a:pt x="533400" y="50190"/>
                </a:lnTo>
                <a:lnTo>
                  <a:pt x="558800" y="54000"/>
                </a:lnTo>
                <a:lnTo>
                  <a:pt x="558800" y="53238"/>
                </a:lnTo>
                <a:lnTo>
                  <a:pt x="571500" y="59334"/>
                </a:lnTo>
                <a:lnTo>
                  <a:pt x="571500" y="57810"/>
                </a:lnTo>
                <a:lnTo>
                  <a:pt x="584200" y="65430"/>
                </a:lnTo>
                <a:lnTo>
                  <a:pt x="584200" y="64668"/>
                </a:lnTo>
                <a:lnTo>
                  <a:pt x="609600" y="72288"/>
                </a:lnTo>
                <a:lnTo>
                  <a:pt x="609600" y="71526"/>
                </a:lnTo>
                <a:lnTo>
                  <a:pt x="619964" y="78988"/>
                </a:lnTo>
                <a:lnTo>
                  <a:pt x="673100" y="77622"/>
                </a:lnTo>
                <a:lnTo>
                  <a:pt x="679654" y="77425"/>
                </a:lnTo>
                <a:close/>
              </a:path>
              <a:path w="1612900" h="740410">
                <a:moveTo>
                  <a:pt x="685800" y="137820"/>
                </a:moveTo>
                <a:lnTo>
                  <a:pt x="685800" y="82956"/>
                </a:lnTo>
                <a:lnTo>
                  <a:pt x="679654" y="77425"/>
                </a:lnTo>
                <a:lnTo>
                  <a:pt x="673100" y="77622"/>
                </a:lnTo>
                <a:lnTo>
                  <a:pt x="619964" y="78988"/>
                </a:lnTo>
                <a:lnTo>
                  <a:pt x="622300" y="80670"/>
                </a:lnTo>
                <a:lnTo>
                  <a:pt x="622300" y="79908"/>
                </a:lnTo>
                <a:lnTo>
                  <a:pt x="635000" y="89052"/>
                </a:lnTo>
                <a:lnTo>
                  <a:pt x="635000" y="88290"/>
                </a:lnTo>
                <a:lnTo>
                  <a:pt x="647700" y="99720"/>
                </a:lnTo>
                <a:lnTo>
                  <a:pt x="647700" y="98958"/>
                </a:lnTo>
                <a:lnTo>
                  <a:pt x="660400" y="108864"/>
                </a:lnTo>
                <a:lnTo>
                  <a:pt x="660400" y="107340"/>
                </a:lnTo>
                <a:lnTo>
                  <a:pt x="673100" y="118008"/>
                </a:lnTo>
                <a:lnTo>
                  <a:pt x="673100" y="130200"/>
                </a:lnTo>
                <a:lnTo>
                  <a:pt x="685800" y="137820"/>
                </a:lnTo>
                <a:close/>
              </a:path>
              <a:path w="1612900" h="740410">
                <a:moveTo>
                  <a:pt x="1549400" y="336702"/>
                </a:moveTo>
                <a:lnTo>
                  <a:pt x="1549400" y="228498"/>
                </a:lnTo>
                <a:lnTo>
                  <a:pt x="1511300" y="192684"/>
                </a:lnTo>
                <a:lnTo>
                  <a:pt x="1511300" y="189636"/>
                </a:lnTo>
                <a:lnTo>
                  <a:pt x="1498600" y="178521"/>
                </a:lnTo>
                <a:lnTo>
                  <a:pt x="1473200" y="167937"/>
                </a:lnTo>
                <a:lnTo>
                  <a:pt x="1460500" y="157865"/>
                </a:lnTo>
                <a:lnTo>
                  <a:pt x="1447800" y="148285"/>
                </a:lnTo>
                <a:lnTo>
                  <a:pt x="1435100" y="139179"/>
                </a:lnTo>
                <a:lnTo>
                  <a:pt x="1422400" y="130526"/>
                </a:lnTo>
                <a:lnTo>
                  <a:pt x="1397000" y="122309"/>
                </a:lnTo>
                <a:lnTo>
                  <a:pt x="1384300" y="114508"/>
                </a:lnTo>
                <a:lnTo>
                  <a:pt x="1371600" y="107103"/>
                </a:lnTo>
                <a:lnTo>
                  <a:pt x="1358900" y="100077"/>
                </a:lnTo>
                <a:lnTo>
                  <a:pt x="1333500" y="93409"/>
                </a:lnTo>
                <a:lnTo>
                  <a:pt x="1320800" y="87080"/>
                </a:lnTo>
                <a:lnTo>
                  <a:pt x="1308100" y="81072"/>
                </a:lnTo>
                <a:lnTo>
                  <a:pt x="1282700" y="75365"/>
                </a:lnTo>
                <a:lnTo>
                  <a:pt x="1270000" y="69940"/>
                </a:lnTo>
                <a:lnTo>
                  <a:pt x="1257300" y="64778"/>
                </a:lnTo>
                <a:lnTo>
                  <a:pt x="1231900" y="59861"/>
                </a:lnTo>
                <a:lnTo>
                  <a:pt x="1219200" y="55168"/>
                </a:lnTo>
                <a:lnTo>
                  <a:pt x="1206500" y="50680"/>
                </a:lnTo>
                <a:lnTo>
                  <a:pt x="1181100" y="46380"/>
                </a:lnTo>
                <a:lnTo>
                  <a:pt x="1181100" y="45618"/>
                </a:lnTo>
                <a:lnTo>
                  <a:pt x="1104900" y="29616"/>
                </a:lnTo>
                <a:lnTo>
                  <a:pt x="1079500" y="26534"/>
                </a:lnTo>
                <a:lnTo>
                  <a:pt x="1054100" y="23825"/>
                </a:lnTo>
                <a:lnTo>
                  <a:pt x="1028700" y="21479"/>
                </a:lnTo>
                <a:lnTo>
                  <a:pt x="1016000" y="19489"/>
                </a:lnTo>
                <a:lnTo>
                  <a:pt x="990600" y="17845"/>
                </a:lnTo>
                <a:lnTo>
                  <a:pt x="965200" y="16539"/>
                </a:lnTo>
                <a:lnTo>
                  <a:pt x="952500" y="15562"/>
                </a:lnTo>
                <a:lnTo>
                  <a:pt x="927100" y="14905"/>
                </a:lnTo>
                <a:lnTo>
                  <a:pt x="901700" y="14560"/>
                </a:lnTo>
                <a:lnTo>
                  <a:pt x="876300" y="14518"/>
                </a:lnTo>
                <a:lnTo>
                  <a:pt x="838200" y="15309"/>
                </a:lnTo>
                <a:lnTo>
                  <a:pt x="812800" y="16124"/>
                </a:lnTo>
                <a:lnTo>
                  <a:pt x="800100" y="17207"/>
                </a:lnTo>
                <a:lnTo>
                  <a:pt x="774700" y="18550"/>
                </a:lnTo>
                <a:lnTo>
                  <a:pt x="749300" y="20144"/>
                </a:lnTo>
                <a:lnTo>
                  <a:pt x="723900" y="21979"/>
                </a:lnTo>
                <a:lnTo>
                  <a:pt x="711200" y="24049"/>
                </a:lnTo>
                <a:lnTo>
                  <a:pt x="685800" y="26343"/>
                </a:lnTo>
                <a:lnTo>
                  <a:pt x="660400" y="28854"/>
                </a:lnTo>
                <a:lnTo>
                  <a:pt x="621851" y="33865"/>
                </a:lnTo>
                <a:lnTo>
                  <a:pt x="622300" y="34188"/>
                </a:lnTo>
                <a:lnTo>
                  <a:pt x="622300" y="34950"/>
                </a:lnTo>
                <a:lnTo>
                  <a:pt x="647700" y="46380"/>
                </a:lnTo>
                <a:lnTo>
                  <a:pt x="660400" y="57048"/>
                </a:lnTo>
                <a:lnTo>
                  <a:pt x="660400" y="58572"/>
                </a:lnTo>
                <a:lnTo>
                  <a:pt x="673100" y="70764"/>
                </a:lnTo>
                <a:lnTo>
                  <a:pt x="673100" y="71526"/>
                </a:lnTo>
                <a:lnTo>
                  <a:pt x="679654" y="77425"/>
                </a:lnTo>
                <a:lnTo>
                  <a:pt x="749300" y="75336"/>
                </a:lnTo>
                <a:lnTo>
                  <a:pt x="838200" y="73050"/>
                </a:lnTo>
                <a:lnTo>
                  <a:pt x="927100" y="73050"/>
                </a:lnTo>
                <a:lnTo>
                  <a:pt x="1003300" y="77622"/>
                </a:lnTo>
                <a:lnTo>
                  <a:pt x="1092200" y="87528"/>
                </a:lnTo>
                <a:lnTo>
                  <a:pt x="1168400" y="103530"/>
                </a:lnTo>
                <a:lnTo>
                  <a:pt x="1168400" y="102768"/>
                </a:lnTo>
                <a:lnTo>
                  <a:pt x="1244600" y="122580"/>
                </a:lnTo>
                <a:lnTo>
                  <a:pt x="1244600" y="121818"/>
                </a:lnTo>
                <a:lnTo>
                  <a:pt x="1308100" y="146202"/>
                </a:lnTo>
                <a:lnTo>
                  <a:pt x="1308100" y="145440"/>
                </a:lnTo>
                <a:lnTo>
                  <a:pt x="1371600" y="174396"/>
                </a:lnTo>
                <a:lnTo>
                  <a:pt x="1371600" y="172872"/>
                </a:lnTo>
                <a:lnTo>
                  <a:pt x="1435100" y="204876"/>
                </a:lnTo>
                <a:lnTo>
                  <a:pt x="1435100" y="211162"/>
                </a:lnTo>
                <a:lnTo>
                  <a:pt x="1473200" y="236880"/>
                </a:lnTo>
                <a:lnTo>
                  <a:pt x="1473200" y="234594"/>
                </a:lnTo>
                <a:lnTo>
                  <a:pt x="1498600" y="270408"/>
                </a:lnTo>
                <a:lnTo>
                  <a:pt x="1498600" y="266598"/>
                </a:lnTo>
                <a:lnTo>
                  <a:pt x="1524000" y="303936"/>
                </a:lnTo>
                <a:lnTo>
                  <a:pt x="1524000" y="300126"/>
                </a:lnTo>
                <a:lnTo>
                  <a:pt x="1549400" y="336702"/>
                </a:lnTo>
                <a:close/>
              </a:path>
              <a:path w="1612900" h="740410">
                <a:moveTo>
                  <a:pt x="673100" y="124866"/>
                </a:moveTo>
                <a:lnTo>
                  <a:pt x="673100" y="118008"/>
                </a:lnTo>
                <a:lnTo>
                  <a:pt x="660400" y="115722"/>
                </a:lnTo>
                <a:lnTo>
                  <a:pt x="673100" y="124866"/>
                </a:lnTo>
                <a:close/>
              </a:path>
              <a:path w="1612900" h="740410">
                <a:moveTo>
                  <a:pt x="698500" y="146964"/>
                </a:moveTo>
                <a:lnTo>
                  <a:pt x="698500" y="96672"/>
                </a:lnTo>
                <a:lnTo>
                  <a:pt x="685800" y="83718"/>
                </a:lnTo>
                <a:lnTo>
                  <a:pt x="685800" y="141630"/>
                </a:lnTo>
                <a:lnTo>
                  <a:pt x="698500" y="146964"/>
                </a:lnTo>
                <a:close/>
              </a:path>
              <a:path w="1612900" h="740410">
                <a:moveTo>
                  <a:pt x="711200" y="142392"/>
                </a:moveTo>
                <a:lnTo>
                  <a:pt x="711200" y="125628"/>
                </a:lnTo>
                <a:lnTo>
                  <a:pt x="698500" y="116484"/>
                </a:lnTo>
                <a:lnTo>
                  <a:pt x="698500" y="148488"/>
                </a:lnTo>
                <a:lnTo>
                  <a:pt x="711200" y="142392"/>
                </a:lnTo>
                <a:close/>
              </a:path>
              <a:path w="1612900" h="740410">
                <a:moveTo>
                  <a:pt x="1435100" y="211162"/>
                </a:moveTo>
                <a:lnTo>
                  <a:pt x="1435100" y="204876"/>
                </a:lnTo>
                <a:lnTo>
                  <a:pt x="1422400" y="202590"/>
                </a:lnTo>
                <a:lnTo>
                  <a:pt x="1435100" y="211162"/>
                </a:lnTo>
                <a:close/>
              </a:path>
              <a:path w="1612900" h="740410">
                <a:moveTo>
                  <a:pt x="1562100" y="513502"/>
                </a:moveTo>
                <a:lnTo>
                  <a:pt x="1562100" y="396900"/>
                </a:lnTo>
                <a:lnTo>
                  <a:pt x="1560890" y="393634"/>
                </a:lnTo>
                <a:lnTo>
                  <a:pt x="1549400" y="420522"/>
                </a:lnTo>
                <a:lnTo>
                  <a:pt x="1549400" y="435762"/>
                </a:lnTo>
                <a:lnTo>
                  <a:pt x="1536700" y="461670"/>
                </a:lnTo>
                <a:lnTo>
                  <a:pt x="1536700" y="529793"/>
                </a:lnTo>
                <a:lnTo>
                  <a:pt x="1549400" y="521916"/>
                </a:lnTo>
                <a:lnTo>
                  <a:pt x="1562100" y="513502"/>
                </a:lnTo>
                <a:close/>
              </a:path>
              <a:path w="1612900" h="740410">
                <a:moveTo>
                  <a:pt x="1600200" y="467766"/>
                </a:moveTo>
                <a:lnTo>
                  <a:pt x="1600200" y="307283"/>
                </a:lnTo>
                <a:lnTo>
                  <a:pt x="1587500" y="296082"/>
                </a:lnTo>
                <a:lnTo>
                  <a:pt x="1587500" y="285147"/>
                </a:lnTo>
                <a:lnTo>
                  <a:pt x="1574800" y="274513"/>
                </a:lnTo>
                <a:lnTo>
                  <a:pt x="1549400" y="231546"/>
                </a:lnTo>
                <a:lnTo>
                  <a:pt x="1549400" y="362610"/>
                </a:lnTo>
                <a:lnTo>
                  <a:pt x="1560890" y="393634"/>
                </a:lnTo>
                <a:lnTo>
                  <a:pt x="1562100" y="390804"/>
                </a:lnTo>
                <a:lnTo>
                  <a:pt x="1562100" y="513502"/>
                </a:lnTo>
                <a:lnTo>
                  <a:pt x="1574800" y="504522"/>
                </a:lnTo>
                <a:lnTo>
                  <a:pt x="1574800" y="494945"/>
                </a:lnTo>
                <a:lnTo>
                  <a:pt x="1600200" y="467766"/>
                </a:lnTo>
                <a:close/>
              </a:path>
              <a:path w="1612900" h="740410">
                <a:moveTo>
                  <a:pt x="1562100" y="396900"/>
                </a:moveTo>
                <a:lnTo>
                  <a:pt x="1562100" y="390804"/>
                </a:lnTo>
                <a:lnTo>
                  <a:pt x="1560890" y="393634"/>
                </a:lnTo>
                <a:lnTo>
                  <a:pt x="1562100" y="396900"/>
                </a:lnTo>
                <a:close/>
              </a:path>
              <a:path w="1612900" h="740410">
                <a:moveTo>
                  <a:pt x="1612900" y="438355"/>
                </a:moveTo>
                <a:lnTo>
                  <a:pt x="1612900" y="342146"/>
                </a:lnTo>
                <a:lnTo>
                  <a:pt x="1600200" y="330349"/>
                </a:lnTo>
                <a:lnTo>
                  <a:pt x="1600200" y="450100"/>
                </a:lnTo>
                <a:lnTo>
                  <a:pt x="1612900" y="43835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681728" y="1343405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13715" y="10668"/>
                </a:moveTo>
                <a:lnTo>
                  <a:pt x="13715" y="3048"/>
                </a:lnTo>
                <a:lnTo>
                  <a:pt x="10667" y="0"/>
                </a:lnTo>
                <a:lnTo>
                  <a:pt x="3047" y="0"/>
                </a:lnTo>
                <a:lnTo>
                  <a:pt x="0" y="3048"/>
                </a:lnTo>
                <a:lnTo>
                  <a:pt x="0" y="10668"/>
                </a:lnTo>
                <a:lnTo>
                  <a:pt x="3047" y="13716"/>
                </a:lnTo>
                <a:lnTo>
                  <a:pt x="10667" y="13716"/>
                </a:lnTo>
                <a:lnTo>
                  <a:pt x="13715" y="106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77155" y="133807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287" y="13716"/>
                </a:moveTo>
                <a:lnTo>
                  <a:pt x="18287" y="3810"/>
                </a:lnTo>
                <a:lnTo>
                  <a:pt x="14477" y="0"/>
                </a:lnTo>
                <a:lnTo>
                  <a:pt x="4571" y="0"/>
                </a:lnTo>
                <a:lnTo>
                  <a:pt x="0" y="3810"/>
                </a:lnTo>
                <a:lnTo>
                  <a:pt x="0" y="13716"/>
                </a:lnTo>
                <a:lnTo>
                  <a:pt x="4571" y="18288"/>
                </a:lnTo>
                <a:lnTo>
                  <a:pt x="14477" y="18288"/>
                </a:lnTo>
                <a:lnTo>
                  <a:pt x="18287" y="137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71821" y="1328927"/>
            <a:ext cx="22225" cy="22860"/>
          </a:xfrm>
          <a:custGeom>
            <a:avLst/>
            <a:gdLst/>
            <a:ahLst/>
            <a:cxnLst/>
            <a:rect l="l" t="t" r="r" b="b"/>
            <a:pathLst>
              <a:path w="22225" h="22859">
                <a:moveTo>
                  <a:pt x="22098" y="17525"/>
                </a:moveTo>
                <a:lnTo>
                  <a:pt x="22098" y="5333"/>
                </a:lnTo>
                <a:lnTo>
                  <a:pt x="17526" y="0"/>
                </a:lnTo>
                <a:lnTo>
                  <a:pt x="5334" y="0"/>
                </a:lnTo>
                <a:lnTo>
                  <a:pt x="0" y="5333"/>
                </a:lnTo>
                <a:lnTo>
                  <a:pt x="0" y="17525"/>
                </a:lnTo>
                <a:lnTo>
                  <a:pt x="5334" y="22859"/>
                </a:lnTo>
                <a:lnTo>
                  <a:pt x="17526" y="22859"/>
                </a:lnTo>
                <a:lnTo>
                  <a:pt x="22098" y="1752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677155" y="133807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287" y="13716"/>
                </a:moveTo>
                <a:lnTo>
                  <a:pt x="18287" y="3810"/>
                </a:lnTo>
                <a:lnTo>
                  <a:pt x="14477" y="0"/>
                </a:lnTo>
                <a:lnTo>
                  <a:pt x="4571" y="0"/>
                </a:lnTo>
                <a:lnTo>
                  <a:pt x="0" y="3810"/>
                </a:lnTo>
                <a:lnTo>
                  <a:pt x="0" y="13716"/>
                </a:lnTo>
                <a:lnTo>
                  <a:pt x="4571" y="18288"/>
                </a:lnTo>
                <a:lnTo>
                  <a:pt x="14477" y="18288"/>
                </a:lnTo>
                <a:lnTo>
                  <a:pt x="18287" y="137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667250" y="132206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5908" y="19811"/>
                </a:moveTo>
                <a:lnTo>
                  <a:pt x="25908" y="6095"/>
                </a:lnTo>
                <a:lnTo>
                  <a:pt x="19812" y="0"/>
                </a:lnTo>
                <a:lnTo>
                  <a:pt x="5334" y="0"/>
                </a:lnTo>
                <a:lnTo>
                  <a:pt x="0" y="6095"/>
                </a:lnTo>
                <a:lnTo>
                  <a:pt x="0" y="19811"/>
                </a:lnTo>
                <a:lnTo>
                  <a:pt x="5334" y="25907"/>
                </a:lnTo>
                <a:lnTo>
                  <a:pt x="19812" y="25907"/>
                </a:lnTo>
                <a:lnTo>
                  <a:pt x="25908" y="1981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671821" y="1328927"/>
            <a:ext cx="22225" cy="22860"/>
          </a:xfrm>
          <a:custGeom>
            <a:avLst/>
            <a:gdLst/>
            <a:ahLst/>
            <a:cxnLst/>
            <a:rect l="l" t="t" r="r" b="b"/>
            <a:pathLst>
              <a:path w="22225" h="22859">
                <a:moveTo>
                  <a:pt x="22098" y="17525"/>
                </a:moveTo>
                <a:lnTo>
                  <a:pt x="22098" y="5333"/>
                </a:lnTo>
                <a:lnTo>
                  <a:pt x="17526" y="0"/>
                </a:lnTo>
                <a:lnTo>
                  <a:pt x="5334" y="0"/>
                </a:lnTo>
                <a:lnTo>
                  <a:pt x="0" y="5333"/>
                </a:lnTo>
                <a:lnTo>
                  <a:pt x="0" y="17525"/>
                </a:lnTo>
                <a:lnTo>
                  <a:pt x="5334" y="22859"/>
                </a:lnTo>
                <a:lnTo>
                  <a:pt x="17526" y="22859"/>
                </a:lnTo>
                <a:lnTo>
                  <a:pt x="22098" y="1752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661153" y="1312925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28955" y="22859"/>
                </a:moveTo>
                <a:lnTo>
                  <a:pt x="28955" y="6857"/>
                </a:lnTo>
                <a:lnTo>
                  <a:pt x="22859" y="0"/>
                </a:lnTo>
                <a:lnTo>
                  <a:pt x="6857" y="0"/>
                </a:lnTo>
                <a:lnTo>
                  <a:pt x="0" y="6857"/>
                </a:lnTo>
                <a:lnTo>
                  <a:pt x="0" y="22859"/>
                </a:lnTo>
                <a:lnTo>
                  <a:pt x="6857" y="28955"/>
                </a:lnTo>
                <a:lnTo>
                  <a:pt x="22859" y="28955"/>
                </a:lnTo>
                <a:lnTo>
                  <a:pt x="28955" y="228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667250" y="132206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5908" y="19811"/>
                </a:moveTo>
                <a:lnTo>
                  <a:pt x="25908" y="6095"/>
                </a:lnTo>
                <a:lnTo>
                  <a:pt x="19812" y="0"/>
                </a:lnTo>
                <a:lnTo>
                  <a:pt x="5334" y="0"/>
                </a:lnTo>
                <a:lnTo>
                  <a:pt x="0" y="6095"/>
                </a:lnTo>
                <a:lnTo>
                  <a:pt x="0" y="19811"/>
                </a:lnTo>
                <a:lnTo>
                  <a:pt x="5334" y="25907"/>
                </a:lnTo>
                <a:lnTo>
                  <a:pt x="19812" y="25907"/>
                </a:lnTo>
                <a:lnTo>
                  <a:pt x="25908" y="1981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661153" y="1312925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28955" y="22859"/>
                </a:moveTo>
                <a:lnTo>
                  <a:pt x="28955" y="6857"/>
                </a:lnTo>
                <a:lnTo>
                  <a:pt x="22859" y="0"/>
                </a:lnTo>
                <a:lnTo>
                  <a:pt x="6857" y="0"/>
                </a:lnTo>
                <a:lnTo>
                  <a:pt x="0" y="6857"/>
                </a:lnTo>
                <a:lnTo>
                  <a:pt x="0" y="22859"/>
                </a:lnTo>
                <a:lnTo>
                  <a:pt x="6857" y="28955"/>
                </a:lnTo>
                <a:lnTo>
                  <a:pt x="22859" y="28955"/>
                </a:lnTo>
                <a:lnTo>
                  <a:pt x="28955" y="228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655058" y="1303782"/>
            <a:ext cx="32384" cy="31750"/>
          </a:xfrm>
          <a:custGeom>
            <a:avLst/>
            <a:gdLst/>
            <a:ahLst/>
            <a:cxnLst/>
            <a:rect l="l" t="t" r="r" b="b"/>
            <a:pathLst>
              <a:path w="32385" h="31750">
                <a:moveTo>
                  <a:pt x="32003" y="24383"/>
                </a:moveTo>
                <a:lnTo>
                  <a:pt x="32003" y="6857"/>
                </a:lnTo>
                <a:lnTo>
                  <a:pt x="24383" y="0"/>
                </a:lnTo>
                <a:lnTo>
                  <a:pt x="7619" y="0"/>
                </a:lnTo>
                <a:lnTo>
                  <a:pt x="0" y="6857"/>
                </a:lnTo>
                <a:lnTo>
                  <a:pt x="0" y="24383"/>
                </a:lnTo>
                <a:lnTo>
                  <a:pt x="7619" y="31241"/>
                </a:lnTo>
                <a:lnTo>
                  <a:pt x="24383" y="31241"/>
                </a:lnTo>
                <a:lnTo>
                  <a:pt x="32003" y="243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648200" y="129311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527" y="25907"/>
                </a:moveTo>
                <a:lnTo>
                  <a:pt x="33527" y="7619"/>
                </a:lnTo>
                <a:lnTo>
                  <a:pt x="25907" y="0"/>
                </a:lnTo>
                <a:lnTo>
                  <a:pt x="7619" y="0"/>
                </a:lnTo>
                <a:lnTo>
                  <a:pt x="0" y="7619"/>
                </a:lnTo>
                <a:lnTo>
                  <a:pt x="0" y="25907"/>
                </a:lnTo>
                <a:lnTo>
                  <a:pt x="7619" y="33527"/>
                </a:lnTo>
                <a:lnTo>
                  <a:pt x="25907" y="33527"/>
                </a:lnTo>
                <a:lnTo>
                  <a:pt x="33527" y="2590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792797" y="1217943"/>
            <a:ext cx="57785" cy="57150"/>
          </a:xfrm>
          <a:custGeom>
            <a:avLst/>
            <a:gdLst/>
            <a:ahLst/>
            <a:cxnLst/>
            <a:rect l="l" t="t" r="r" b="b"/>
            <a:pathLst>
              <a:path w="57785" h="57150">
                <a:moveTo>
                  <a:pt x="57332" y="27926"/>
                </a:moveTo>
                <a:lnTo>
                  <a:pt x="55885" y="19035"/>
                </a:lnTo>
                <a:lnTo>
                  <a:pt x="49241" y="8754"/>
                </a:lnTo>
                <a:lnTo>
                  <a:pt x="37452" y="1985"/>
                </a:lnTo>
                <a:lnTo>
                  <a:pt x="20786" y="0"/>
                </a:lnTo>
                <a:lnTo>
                  <a:pt x="9822" y="6231"/>
                </a:lnTo>
                <a:lnTo>
                  <a:pt x="2440" y="17641"/>
                </a:lnTo>
                <a:lnTo>
                  <a:pt x="0" y="33693"/>
                </a:lnTo>
                <a:lnTo>
                  <a:pt x="5658" y="45574"/>
                </a:lnTo>
                <a:lnTo>
                  <a:pt x="16545" y="53746"/>
                </a:lnTo>
                <a:lnTo>
                  <a:pt x="31669" y="56697"/>
                </a:lnTo>
                <a:lnTo>
                  <a:pt x="44744" y="51821"/>
                </a:lnTo>
                <a:lnTo>
                  <a:pt x="53889" y="41639"/>
                </a:lnTo>
                <a:lnTo>
                  <a:pt x="57332" y="2792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06912" y="1222320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54825" y="27359"/>
                </a:moveTo>
                <a:lnTo>
                  <a:pt x="54717" y="24892"/>
                </a:lnTo>
                <a:lnTo>
                  <a:pt x="50185" y="12171"/>
                </a:lnTo>
                <a:lnTo>
                  <a:pt x="39957" y="3297"/>
                </a:lnTo>
                <a:lnTo>
                  <a:pt x="25369" y="0"/>
                </a:lnTo>
                <a:lnTo>
                  <a:pt x="12436" y="4383"/>
                </a:lnTo>
                <a:lnTo>
                  <a:pt x="3387" y="14491"/>
                </a:lnTo>
                <a:lnTo>
                  <a:pt x="0" y="28840"/>
                </a:lnTo>
                <a:lnTo>
                  <a:pt x="4199" y="42030"/>
                </a:lnTo>
                <a:lnTo>
                  <a:pt x="14161" y="51291"/>
                </a:lnTo>
                <a:lnTo>
                  <a:pt x="28209" y="54779"/>
                </a:lnTo>
                <a:lnTo>
                  <a:pt x="41712" y="50807"/>
                </a:lnTo>
                <a:lnTo>
                  <a:pt x="51226" y="41026"/>
                </a:lnTo>
                <a:lnTo>
                  <a:pt x="54825" y="273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26590" y="1230632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5" h="46990">
                <a:moveTo>
                  <a:pt x="48279" y="24381"/>
                </a:moveTo>
                <a:lnTo>
                  <a:pt x="46110" y="14134"/>
                </a:lnTo>
                <a:lnTo>
                  <a:pt x="37258" y="3904"/>
                </a:lnTo>
                <a:lnTo>
                  <a:pt x="23549" y="0"/>
                </a:lnTo>
                <a:lnTo>
                  <a:pt x="11314" y="3568"/>
                </a:lnTo>
                <a:lnTo>
                  <a:pt x="2879" y="13526"/>
                </a:lnTo>
                <a:lnTo>
                  <a:pt x="0" y="29285"/>
                </a:lnTo>
                <a:lnTo>
                  <a:pt x="5206" y="39198"/>
                </a:lnTo>
                <a:lnTo>
                  <a:pt x="16405" y="45483"/>
                </a:lnTo>
                <a:lnTo>
                  <a:pt x="33961" y="46684"/>
                </a:lnTo>
                <a:lnTo>
                  <a:pt x="44319" y="37915"/>
                </a:lnTo>
                <a:lnTo>
                  <a:pt x="48279" y="2438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51184" y="1242684"/>
            <a:ext cx="40005" cy="38735"/>
          </a:xfrm>
          <a:custGeom>
            <a:avLst/>
            <a:gdLst/>
            <a:ahLst/>
            <a:cxnLst/>
            <a:rect l="l" t="t" r="r" b="b"/>
            <a:pathLst>
              <a:path w="40004" h="38734">
                <a:moveTo>
                  <a:pt x="39865" y="18425"/>
                </a:moveTo>
                <a:lnTo>
                  <a:pt x="37043" y="8528"/>
                </a:lnTo>
                <a:lnTo>
                  <a:pt x="27393" y="1390"/>
                </a:lnTo>
                <a:lnTo>
                  <a:pt x="10419" y="0"/>
                </a:lnTo>
                <a:lnTo>
                  <a:pt x="2292" y="9140"/>
                </a:lnTo>
                <a:lnTo>
                  <a:pt x="0" y="25514"/>
                </a:lnTo>
                <a:lnTo>
                  <a:pt x="8306" y="35123"/>
                </a:lnTo>
                <a:lnTo>
                  <a:pt x="23522" y="38570"/>
                </a:lnTo>
                <a:lnTo>
                  <a:pt x="35209" y="31515"/>
                </a:lnTo>
                <a:lnTo>
                  <a:pt x="39865" y="1842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18838" y="125577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5908" y="20573"/>
                </a:moveTo>
                <a:lnTo>
                  <a:pt x="25908" y="6095"/>
                </a:lnTo>
                <a:lnTo>
                  <a:pt x="20574" y="0"/>
                </a:lnTo>
                <a:lnTo>
                  <a:pt x="6096" y="0"/>
                </a:lnTo>
                <a:lnTo>
                  <a:pt x="0" y="6095"/>
                </a:lnTo>
                <a:lnTo>
                  <a:pt x="0" y="20573"/>
                </a:lnTo>
                <a:lnTo>
                  <a:pt x="6096" y="25907"/>
                </a:lnTo>
                <a:lnTo>
                  <a:pt x="20574" y="25907"/>
                </a:lnTo>
                <a:lnTo>
                  <a:pt x="25908" y="2057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Title 128"/>
          <p:cNvSpPr>
            <a:spLocks noGrp="1"/>
          </p:cNvSpPr>
          <p:nvPr>
            <p:ph type="title"/>
          </p:nvPr>
        </p:nvSpPr>
        <p:spPr>
          <a:xfrm>
            <a:off x="1443482" y="-1312107"/>
            <a:ext cx="7171435" cy="677108"/>
          </a:xfrm>
        </p:spPr>
        <p:txBody>
          <a:bodyPr>
            <a:spAutoFit/>
          </a:bodyPr>
          <a:lstStyle/>
          <a:p>
            <a:r>
              <a:rPr lang="en-US" smtClean="0"/>
              <a:t>TEM Lens System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2817" y="868362"/>
            <a:ext cx="103187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35" dirty="0">
                <a:latin typeface="Calibri"/>
                <a:cs typeface="Calibri"/>
              </a:rPr>
              <a:t>SEM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5876" y="2096261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4">
                <a:moveTo>
                  <a:pt x="0" y="0"/>
                </a:moveTo>
                <a:lnTo>
                  <a:pt x="5882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5876" y="2119883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68167" y="2096261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5">
                <a:moveTo>
                  <a:pt x="0" y="0"/>
                </a:moveTo>
                <a:lnTo>
                  <a:pt x="5882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4932" y="2119883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4139" y="2096261"/>
            <a:ext cx="112395" cy="367665"/>
          </a:xfrm>
          <a:custGeom>
            <a:avLst/>
            <a:gdLst/>
            <a:ahLst/>
            <a:cxnLst/>
            <a:rect l="l" t="t" r="r" b="b"/>
            <a:pathLst>
              <a:path w="112394" h="367664">
                <a:moveTo>
                  <a:pt x="112013" y="3672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27376" y="2119883"/>
            <a:ext cx="128905" cy="424180"/>
          </a:xfrm>
          <a:custGeom>
            <a:avLst/>
            <a:gdLst/>
            <a:ahLst/>
            <a:cxnLst/>
            <a:rect l="l" t="t" r="r" b="b"/>
            <a:pathLst>
              <a:path w="128905" h="424180">
                <a:moveTo>
                  <a:pt x="128778" y="42367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56154" y="2096261"/>
            <a:ext cx="112395" cy="367665"/>
          </a:xfrm>
          <a:custGeom>
            <a:avLst/>
            <a:gdLst/>
            <a:ahLst/>
            <a:cxnLst/>
            <a:rect l="l" t="t" r="r" b="b"/>
            <a:pathLst>
              <a:path w="112394" h="367664">
                <a:moveTo>
                  <a:pt x="0" y="367284"/>
                </a:moveTo>
                <a:lnTo>
                  <a:pt x="1120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56154" y="2119883"/>
            <a:ext cx="128905" cy="424180"/>
          </a:xfrm>
          <a:custGeom>
            <a:avLst/>
            <a:gdLst/>
            <a:ahLst/>
            <a:cxnLst/>
            <a:rect l="l" t="t" r="r" b="b"/>
            <a:pathLst>
              <a:path w="128905" h="424180">
                <a:moveTo>
                  <a:pt x="0" y="423672"/>
                </a:moveTo>
                <a:lnTo>
                  <a:pt x="1287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5876" y="2682239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4">
                <a:moveTo>
                  <a:pt x="0" y="0"/>
                </a:moveTo>
                <a:lnTo>
                  <a:pt x="5882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5876" y="3149345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4">
                <a:moveTo>
                  <a:pt x="0" y="0"/>
                </a:moveTo>
                <a:lnTo>
                  <a:pt x="5882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68167" y="2682239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5">
                <a:moveTo>
                  <a:pt x="0" y="0"/>
                </a:moveTo>
                <a:lnTo>
                  <a:pt x="5882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68167" y="3149345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5">
                <a:moveTo>
                  <a:pt x="0" y="0"/>
                </a:moveTo>
                <a:lnTo>
                  <a:pt x="5882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5876" y="2682239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0"/>
                </a:moveTo>
                <a:lnTo>
                  <a:pt x="0" y="4671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44139" y="2682239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46710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68167" y="2682239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0"/>
                </a:moveTo>
                <a:lnTo>
                  <a:pt x="0" y="4671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56432" y="2682239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0"/>
                </a:moveTo>
                <a:lnTo>
                  <a:pt x="0" y="4671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55876" y="3616452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4">
                <a:moveTo>
                  <a:pt x="0" y="0"/>
                </a:moveTo>
                <a:lnTo>
                  <a:pt x="5882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5876" y="3849623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4">
                <a:moveTo>
                  <a:pt x="0" y="0"/>
                </a:moveTo>
                <a:lnTo>
                  <a:pt x="5882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68167" y="3616452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5">
                <a:moveTo>
                  <a:pt x="0" y="0"/>
                </a:moveTo>
                <a:lnTo>
                  <a:pt x="5882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68167" y="3849623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5">
                <a:moveTo>
                  <a:pt x="0" y="0"/>
                </a:moveTo>
                <a:lnTo>
                  <a:pt x="5882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55876" y="3616452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44139" y="3616452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23317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68167" y="3616452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56432" y="3616452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51176" y="4085512"/>
            <a:ext cx="93345" cy="92710"/>
          </a:xfrm>
          <a:custGeom>
            <a:avLst/>
            <a:gdLst/>
            <a:ahLst/>
            <a:cxnLst/>
            <a:rect l="l" t="t" r="r" b="b"/>
            <a:pathLst>
              <a:path w="93344" h="92710">
                <a:moveTo>
                  <a:pt x="92963" y="46051"/>
                </a:moveTo>
                <a:lnTo>
                  <a:pt x="73388" y="7730"/>
                </a:lnTo>
                <a:lnTo>
                  <a:pt x="52294" y="0"/>
                </a:lnTo>
                <a:lnTo>
                  <a:pt x="40944" y="113"/>
                </a:lnTo>
                <a:lnTo>
                  <a:pt x="4001" y="26513"/>
                </a:lnTo>
                <a:lnTo>
                  <a:pt x="0" y="46051"/>
                </a:lnTo>
                <a:lnTo>
                  <a:pt x="761" y="56719"/>
                </a:lnTo>
                <a:lnTo>
                  <a:pt x="31840" y="90260"/>
                </a:lnTo>
                <a:lnTo>
                  <a:pt x="42912" y="92495"/>
                </a:lnTo>
                <a:lnTo>
                  <a:pt x="54163" y="92157"/>
                </a:lnTo>
                <a:lnTo>
                  <a:pt x="92201" y="56719"/>
                </a:lnTo>
                <a:lnTo>
                  <a:pt x="92963" y="4605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51176" y="417848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2963" y="46803"/>
                </a:moveTo>
                <a:lnTo>
                  <a:pt x="72700" y="7573"/>
                </a:lnTo>
                <a:lnTo>
                  <a:pt x="51994" y="0"/>
                </a:lnTo>
                <a:lnTo>
                  <a:pt x="41034" y="156"/>
                </a:lnTo>
                <a:lnTo>
                  <a:pt x="5043" y="25076"/>
                </a:lnTo>
                <a:lnTo>
                  <a:pt x="0" y="46803"/>
                </a:lnTo>
                <a:lnTo>
                  <a:pt x="761" y="56709"/>
                </a:lnTo>
                <a:lnTo>
                  <a:pt x="31573" y="90929"/>
                </a:lnTo>
                <a:lnTo>
                  <a:pt x="42472" y="93289"/>
                </a:lnTo>
                <a:lnTo>
                  <a:pt x="53559" y="93070"/>
                </a:lnTo>
                <a:lnTo>
                  <a:pt x="92201" y="56709"/>
                </a:lnTo>
                <a:lnTo>
                  <a:pt x="92963" y="468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51176" y="427185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2963" y="46403"/>
                </a:moveTo>
                <a:lnTo>
                  <a:pt x="73216" y="7848"/>
                </a:lnTo>
                <a:lnTo>
                  <a:pt x="52479" y="0"/>
                </a:lnTo>
                <a:lnTo>
                  <a:pt x="41386" y="36"/>
                </a:lnTo>
                <a:lnTo>
                  <a:pt x="4884" y="25415"/>
                </a:lnTo>
                <a:lnTo>
                  <a:pt x="0" y="46403"/>
                </a:lnTo>
                <a:lnTo>
                  <a:pt x="761" y="57071"/>
                </a:lnTo>
                <a:lnTo>
                  <a:pt x="31203" y="90576"/>
                </a:lnTo>
                <a:lnTo>
                  <a:pt x="41833" y="93044"/>
                </a:lnTo>
                <a:lnTo>
                  <a:pt x="52705" y="92986"/>
                </a:lnTo>
                <a:lnTo>
                  <a:pt x="92201" y="57071"/>
                </a:lnTo>
                <a:lnTo>
                  <a:pt x="92963" y="464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51176" y="4365499"/>
            <a:ext cx="93345" cy="92710"/>
          </a:xfrm>
          <a:custGeom>
            <a:avLst/>
            <a:gdLst/>
            <a:ahLst/>
            <a:cxnLst/>
            <a:rect l="l" t="t" r="r" b="b"/>
            <a:pathLst>
              <a:path w="93344" h="92710">
                <a:moveTo>
                  <a:pt x="92963" y="46480"/>
                </a:moveTo>
                <a:lnTo>
                  <a:pt x="72510" y="7457"/>
                </a:lnTo>
                <a:lnTo>
                  <a:pt x="51622" y="0"/>
                </a:lnTo>
                <a:lnTo>
                  <a:pt x="40591" y="217"/>
                </a:lnTo>
                <a:lnTo>
                  <a:pt x="4607" y="25760"/>
                </a:lnTo>
                <a:lnTo>
                  <a:pt x="0" y="46480"/>
                </a:lnTo>
                <a:lnTo>
                  <a:pt x="761" y="56386"/>
                </a:lnTo>
                <a:lnTo>
                  <a:pt x="32185" y="90497"/>
                </a:lnTo>
                <a:lnTo>
                  <a:pt x="43374" y="92654"/>
                </a:lnTo>
                <a:lnTo>
                  <a:pt x="54701" y="92201"/>
                </a:lnTo>
                <a:lnTo>
                  <a:pt x="92201" y="56386"/>
                </a:lnTo>
                <a:lnTo>
                  <a:pt x="92963" y="464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68167" y="412020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2963" y="46409"/>
                </a:moveTo>
                <a:lnTo>
                  <a:pt x="72799" y="7967"/>
                </a:lnTo>
                <a:lnTo>
                  <a:pt x="51817" y="0"/>
                </a:lnTo>
                <a:lnTo>
                  <a:pt x="40655" y="10"/>
                </a:lnTo>
                <a:lnTo>
                  <a:pt x="4142" y="26647"/>
                </a:lnTo>
                <a:lnTo>
                  <a:pt x="0" y="46409"/>
                </a:lnTo>
                <a:lnTo>
                  <a:pt x="761" y="57077"/>
                </a:lnTo>
                <a:lnTo>
                  <a:pt x="31613" y="90793"/>
                </a:lnTo>
                <a:lnTo>
                  <a:pt x="42427" y="92977"/>
                </a:lnTo>
                <a:lnTo>
                  <a:pt x="53468" y="92573"/>
                </a:lnTo>
                <a:lnTo>
                  <a:pt x="92201" y="57077"/>
                </a:lnTo>
                <a:lnTo>
                  <a:pt x="92963" y="4640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68167" y="421356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2963" y="46778"/>
                </a:moveTo>
                <a:lnTo>
                  <a:pt x="72476" y="7652"/>
                </a:lnTo>
                <a:lnTo>
                  <a:pt x="51405" y="0"/>
                </a:lnTo>
                <a:lnTo>
                  <a:pt x="40281" y="130"/>
                </a:lnTo>
                <a:lnTo>
                  <a:pt x="4410" y="25819"/>
                </a:lnTo>
                <a:lnTo>
                  <a:pt x="0" y="46778"/>
                </a:lnTo>
                <a:lnTo>
                  <a:pt x="761" y="56684"/>
                </a:lnTo>
                <a:lnTo>
                  <a:pt x="31176" y="90569"/>
                </a:lnTo>
                <a:lnTo>
                  <a:pt x="42064" y="92859"/>
                </a:lnTo>
                <a:lnTo>
                  <a:pt x="53190" y="92571"/>
                </a:lnTo>
                <a:lnTo>
                  <a:pt x="92201" y="56684"/>
                </a:lnTo>
                <a:lnTo>
                  <a:pt x="92963" y="4677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68167" y="430683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5">
                <a:moveTo>
                  <a:pt x="92963" y="46471"/>
                </a:moveTo>
                <a:lnTo>
                  <a:pt x="72055" y="7527"/>
                </a:lnTo>
                <a:lnTo>
                  <a:pt x="50956" y="0"/>
                </a:lnTo>
                <a:lnTo>
                  <a:pt x="39909" y="184"/>
                </a:lnTo>
                <a:lnTo>
                  <a:pt x="4415" y="26146"/>
                </a:lnTo>
                <a:lnTo>
                  <a:pt x="0" y="46471"/>
                </a:lnTo>
                <a:lnTo>
                  <a:pt x="761" y="57139"/>
                </a:lnTo>
                <a:lnTo>
                  <a:pt x="31549" y="91035"/>
                </a:lnTo>
                <a:lnTo>
                  <a:pt x="42208" y="93269"/>
                </a:lnTo>
                <a:lnTo>
                  <a:pt x="53105" y="92916"/>
                </a:lnTo>
                <a:lnTo>
                  <a:pt x="92201" y="57139"/>
                </a:lnTo>
                <a:lnTo>
                  <a:pt x="92963" y="4647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68167" y="4400655"/>
            <a:ext cx="93345" cy="92710"/>
          </a:xfrm>
          <a:custGeom>
            <a:avLst/>
            <a:gdLst/>
            <a:ahLst/>
            <a:cxnLst/>
            <a:rect l="l" t="t" r="r" b="b"/>
            <a:pathLst>
              <a:path w="93344" h="92710">
                <a:moveTo>
                  <a:pt x="92963" y="46377"/>
                </a:moveTo>
                <a:lnTo>
                  <a:pt x="72436" y="7468"/>
                </a:lnTo>
                <a:lnTo>
                  <a:pt x="51087" y="0"/>
                </a:lnTo>
                <a:lnTo>
                  <a:pt x="39810" y="221"/>
                </a:lnTo>
                <a:lnTo>
                  <a:pt x="3931" y="26364"/>
                </a:lnTo>
                <a:lnTo>
                  <a:pt x="0" y="46377"/>
                </a:lnTo>
                <a:lnTo>
                  <a:pt x="761" y="56283"/>
                </a:lnTo>
                <a:lnTo>
                  <a:pt x="32653" y="90765"/>
                </a:lnTo>
                <a:lnTo>
                  <a:pt x="43923" y="92648"/>
                </a:lnTo>
                <a:lnTo>
                  <a:pt x="55310" y="91861"/>
                </a:lnTo>
                <a:lnTo>
                  <a:pt x="92201" y="56283"/>
                </a:lnTo>
                <a:lnTo>
                  <a:pt x="92963" y="4637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35479" y="1887473"/>
            <a:ext cx="1641475" cy="3347085"/>
          </a:xfrm>
          <a:custGeom>
            <a:avLst/>
            <a:gdLst/>
            <a:ahLst/>
            <a:cxnLst/>
            <a:rect l="l" t="t" r="r" b="b"/>
            <a:pathLst>
              <a:path w="1641475" h="3347085">
                <a:moveTo>
                  <a:pt x="0" y="3346704"/>
                </a:moveTo>
                <a:lnTo>
                  <a:pt x="0" y="0"/>
                </a:lnTo>
                <a:lnTo>
                  <a:pt x="1641348" y="0"/>
                </a:lnTo>
                <a:lnTo>
                  <a:pt x="1641348" y="3346704"/>
                </a:lnTo>
                <a:lnTo>
                  <a:pt x="0" y="33467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08504" y="4753355"/>
            <a:ext cx="495300" cy="125730"/>
          </a:xfrm>
          <a:custGeom>
            <a:avLst/>
            <a:gdLst/>
            <a:ahLst/>
            <a:cxnLst/>
            <a:rect l="l" t="t" r="r" b="b"/>
            <a:pathLst>
              <a:path w="495300" h="125729">
                <a:moveTo>
                  <a:pt x="0" y="125730"/>
                </a:moveTo>
                <a:lnTo>
                  <a:pt x="0" y="0"/>
                </a:lnTo>
                <a:lnTo>
                  <a:pt x="495300" y="0"/>
                </a:lnTo>
                <a:lnTo>
                  <a:pt x="495300" y="125730"/>
                </a:lnTo>
                <a:lnTo>
                  <a:pt x="0" y="1257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90394" y="4879085"/>
            <a:ext cx="731520" cy="259079"/>
          </a:xfrm>
          <a:custGeom>
            <a:avLst/>
            <a:gdLst/>
            <a:ahLst/>
            <a:cxnLst/>
            <a:rect l="l" t="t" r="r" b="b"/>
            <a:pathLst>
              <a:path w="731519" h="259079">
                <a:moveTo>
                  <a:pt x="0" y="259079"/>
                </a:moveTo>
                <a:lnTo>
                  <a:pt x="0" y="0"/>
                </a:lnTo>
                <a:lnTo>
                  <a:pt x="731520" y="0"/>
                </a:lnTo>
                <a:lnTo>
                  <a:pt x="731520" y="259079"/>
                </a:lnTo>
                <a:lnTo>
                  <a:pt x="0" y="25907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56432" y="2096261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6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55876" y="2096261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6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65753" y="1979676"/>
            <a:ext cx="93980" cy="31750"/>
          </a:xfrm>
          <a:custGeom>
            <a:avLst/>
            <a:gdLst/>
            <a:ahLst/>
            <a:cxnLst/>
            <a:rect l="l" t="t" r="r" b="b"/>
            <a:pathLst>
              <a:path w="93979" h="31750">
                <a:moveTo>
                  <a:pt x="93725" y="31241"/>
                </a:moveTo>
                <a:lnTo>
                  <a:pt x="93725" y="0"/>
                </a:lnTo>
                <a:lnTo>
                  <a:pt x="0" y="15239"/>
                </a:lnTo>
                <a:lnTo>
                  <a:pt x="93725" y="31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59479" y="1994916"/>
            <a:ext cx="901700" cy="0"/>
          </a:xfrm>
          <a:custGeom>
            <a:avLst/>
            <a:gdLst/>
            <a:ahLst/>
            <a:cxnLst/>
            <a:rect l="l" t="t" r="r" b="b"/>
            <a:pathLst>
              <a:path w="901700">
                <a:moveTo>
                  <a:pt x="0" y="0"/>
                </a:moveTo>
                <a:lnTo>
                  <a:pt x="9014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20923" y="2316479"/>
            <a:ext cx="93345" cy="31750"/>
          </a:xfrm>
          <a:custGeom>
            <a:avLst/>
            <a:gdLst/>
            <a:ahLst/>
            <a:cxnLst/>
            <a:rect l="l" t="t" r="r" b="b"/>
            <a:pathLst>
              <a:path w="93344" h="31750">
                <a:moveTo>
                  <a:pt x="92963" y="31241"/>
                </a:moveTo>
                <a:lnTo>
                  <a:pt x="92963" y="0"/>
                </a:lnTo>
                <a:lnTo>
                  <a:pt x="0" y="15239"/>
                </a:lnTo>
                <a:lnTo>
                  <a:pt x="92963" y="31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13888" y="2331720"/>
            <a:ext cx="1447165" cy="0"/>
          </a:xfrm>
          <a:custGeom>
            <a:avLst/>
            <a:gdLst/>
            <a:ahLst/>
            <a:cxnLst/>
            <a:rect l="l" t="t" r="r" b="b"/>
            <a:pathLst>
              <a:path w="1447164">
                <a:moveTo>
                  <a:pt x="0" y="0"/>
                </a:moveTo>
                <a:lnTo>
                  <a:pt x="14470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62300" y="2900172"/>
            <a:ext cx="93345" cy="31750"/>
          </a:xfrm>
          <a:custGeom>
            <a:avLst/>
            <a:gdLst/>
            <a:ahLst/>
            <a:cxnLst/>
            <a:rect l="l" t="t" r="r" b="b"/>
            <a:pathLst>
              <a:path w="93345" h="31750">
                <a:moveTo>
                  <a:pt x="92963" y="31241"/>
                </a:moveTo>
                <a:lnTo>
                  <a:pt x="92963" y="0"/>
                </a:lnTo>
                <a:lnTo>
                  <a:pt x="0" y="16001"/>
                </a:lnTo>
                <a:lnTo>
                  <a:pt x="92963" y="31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55264" y="2916173"/>
            <a:ext cx="1106170" cy="0"/>
          </a:xfrm>
          <a:custGeom>
            <a:avLst/>
            <a:gdLst/>
            <a:ahLst/>
            <a:cxnLst/>
            <a:rect l="l" t="t" r="r" b="b"/>
            <a:pathLst>
              <a:path w="1106170">
                <a:moveTo>
                  <a:pt x="0" y="0"/>
                </a:moveTo>
                <a:lnTo>
                  <a:pt x="11056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62300" y="3717035"/>
            <a:ext cx="93345" cy="31750"/>
          </a:xfrm>
          <a:custGeom>
            <a:avLst/>
            <a:gdLst/>
            <a:ahLst/>
            <a:cxnLst/>
            <a:rect l="l" t="t" r="r" b="b"/>
            <a:pathLst>
              <a:path w="93345" h="31750">
                <a:moveTo>
                  <a:pt x="92963" y="31241"/>
                </a:moveTo>
                <a:lnTo>
                  <a:pt x="92963" y="0"/>
                </a:lnTo>
                <a:lnTo>
                  <a:pt x="0" y="15239"/>
                </a:lnTo>
                <a:lnTo>
                  <a:pt x="92963" y="31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55264" y="3732276"/>
            <a:ext cx="1106170" cy="0"/>
          </a:xfrm>
          <a:custGeom>
            <a:avLst/>
            <a:gdLst/>
            <a:ahLst/>
            <a:cxnLst/>
            <a:rect l="l" t="t" r="r" b="b"/>
            <a:pathLst>
              <a:path w="1106170">
                <a:moveTo>
                  <a:pt x="0" y="0"/>
                </a:moveTo>
                <a:lnTo>
                  <a:pt x="11056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14650" y="4151376"/>
            <a:ext cx="93345" cy="31750"/>
          </a:xfrm>
          <a:custGeom>
            <a:avLst/>
            <a:gdLst/>
            <a:ahLst/>
            <a:cxnLst/>
            <a:rect l="l" t="t" r="r" b="b"/>
            <a:pathLst>
              <a:path w="93344" h="31750">
                <a:moveTo>
                  <a:pt x="92963" y="31241"/>
                </a:moveTo>
                <a:lnTo>
                  <a:pt x="92963" y="0"/>
                </a:lnTo>
                <a:lnTo>
                  <a:pt x="0" y="15239"/>
                </a:lnTo>
                <a:lnTo>
                  <a:pt x="92963" y="31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07614" y="4166615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56154" y="4800600"/>
            <a:ext cx="93345" cy="31750"/>
          </a:xfrm>
          <a:custGeom>
            <a:avLst/>
            <a:gdLst/>
            <a:ahLst/>
            <a:cxnLst/>
            <a:rect l="l" t="t" r="r" b="b"/>
            <a:pathLst>
              <a:path w="93344" h="31750">
                <a:moveTo>
                  <a:pt x="92963" y="31241"/>
                </a:moveTo>
                <a:lnTo>
                  <a:pt x="92963" y="0"/>
                </a:lnTo>
                <a:lnTo>
                  <a:pt x="0" y="15239"/>
                </a:lnTo>
                <a:lnTo>
                  <a:pt x="92963" y="31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49117" y="4815840"/>
            <a:ext cx="1511935" cy="0"/>
          </a:xfrm>
          <a:custGeom>
            <a:avLst/>
            <a:gdLst/>
            <a:ahLst/>
            <a:cxnLst/>
            <a:rect l="l" t="t" r="r" b="b"/>
            <a:pathLst>
              <a:path w="1511935">
                <a:moveTo>
                  <a:pt x="0" y="0"/>
                </a:moveTo>
                <a:lnTo>
                  <a:pt x="15118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56154" y="5008626"/>
            <a:ext cx="90170" cy="56515"/>
          </a:xfrm>
          <a:custGeom>
            <a:avLst/>
            <a:gdLst/>
            <a:ahLst/>
            <a:cxnLst/>
            <a:rect l="l" t="t" r="r" b="b"/>
            <a:pathLst>
              <a:path w="90169" h="56514">
                <a:moveTo>
                  <a:pt x="89916" y="28193"/>
                </a:moveTo>
                <a:lnTo>
                  <a:pt x="0" y="0"/>
                </a:lnTo>
                <a:lnTo>
                  <a:pt x="76200" y="56387"/>
                </a:lnTo>
                <a:lnTo>
                  <a:pt x="89916" y="2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39211" y="5051297"/>
            <a:ext cx="687705" cy="349885"/>
          </a:xfrm>
          <a:custGeom>
            <a:avLst/>
            <a:gdLst/>
            <a:ahLst/>
            <a:cxnLst/>
            <a:rect l="l" t="t" r="r" b="b"/>
            <a:pathLst>
              <a:path w="687704" h="349885">
                <a:moveTo>
                  <a:pt x="0" y="0"/>
                </a:moveTo>
                <a:lnTo>
                  <a:pt x="687324" y="3497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60926" y="1855596"/>
            <a:ext cx="280670" cy="279400"/>
          </a:xfrm>
          <a:custGeom>
            <a:avLst/>
            <a:gdLst/>
            <a:ahLst/>
            <a:cxnLst/>
            <a:rect l="l" t="t" r="r" b="b"/>
            <a:pathLst>
              <a:path w="280670" h="279400">
                <a:moveTo>
                  <a:pt x="280415" y="139319"/>
                </a:moveTo>
                <a:lnTo>
                  <a:pt x="274319" y="100457"/>
                </a:lnTo>
                <a:lnTo>
                  <a:pt x="256339" y="61987"/>
                </a:lnTo>
                <a:lnTo>
                  <a:pt x="230976" y="32859"/>
                </a:lnTo>
                <a:lnTo>
                  <a:pt x="183449" y="6380"/>
                </a:lnTo>
                <a:lnTo>
                  <a:pt x="148351" y="0"/>
                </a:lnTo>
                <a:lnTo>
                  <a:pt x="130525" y="139"/>
                </a:lnTo>
                <a:lnTo>
                  <a:pt x="78933" y="13671"/>
                </a:lnTo>
                <a:lnTo>
                  <a:pt x="35400" y="46506"/>
                </a:lnTo>
                <a:lnTo>
                  <a:pt x="14179" y="78890"/>
                </a:lnTo>
                <a:lnTo>
                  <a:pt x="1523" y="119507"/>
                </a:lnTo>
                <a:lnTo>
                  <a:pt x="0" y="139319"/>
                </a:lnTo>
                <a:lnTo>
                  <a:pt x="1523" y="159131"/>
                </a:lnTo>
                <a:lnTo>
                  <a:pt x="13956" y="199840"/>
                </a:lnTo>
                <a:lnTo>
                  <a:pt x="35030" y="232336"/>
                </a:lnTo>
                <a:lnTo>
                  <a:pt x="78459" y="265357"/>
                </a:lnTo>
                <a:lnTo>
                  <a:pt x="130063" y="279069"/>
                </a:lnTo>
                <a:lnTo>
                  <a:pt x="147913" y="279263"/>
                </a:lnTo>
                <a:lnTo>
                  <a:pt x="165669" y="277238"/>
                </a:lnTo>
                <a:lnTo>
                  <a:pt x="215875" y="257664"/>
                </a:lnTo>
                <a:lnTo>
                  <a:pt x="256229" y="217457"/>
                </a:lnTo>
                <a:lnTo>
                  <a:pt x="274319" y="178943"/>
                </a:lnTo>
                <a:lnTo>
                  <a:pt x="280415" y="1393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67605" y="1887473"/>
            <a:ext cx="35560" cy="209550"/>
          </a:xfrm>
          <a:custGeom>
            <a:avLst/>
            <a:gdLst/>
            <a:ahLst/>
            <a:cxnLst/>
            <a:rect l="l" t="t" r="r" b="b"/>
            <a:pathLst>
              <a:path w="35560" h="209550">
                <a:moveTo>
                  <a:pt x="0" y="35051"/>
                </a:moveTo>
                <a:lnTo>
                  <a:pt x="35052" y="0"/>
                </a:lnTo>
                <a:lnTo>
                  <a:pt x="35052" y="2095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67605" y="2097023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0" y="0"/>
                </a:moveTo>
                <a:lnTo>
                  <a:pt x="701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60926" y="2192134"/>
            <a:ext cx="280670" cy="280035"/>
          </a:xfrm>
          <a:custGeom>
            <a:avLst/>
            <a:gdLst/>
            <a:ahLst/>
            <a:cxnLst/>
            <a:rect l="l" t="t" r="r" b="b"/>
            <a:pathLst>
              <a:path w="280670" h="280035">
                <a:moveTo>
                  <a:pt x="280415" y="139585"/>
                </a:moveTo>
                <a:lnTo>
                  <a:pt x="274319" y="100723"/>
                </a:lnTo>
                <a:lnTo>
                  <a:pt x="256202" y="62150"/>
                </a:lnTo>
                <a:lnTo>
                  <a:pt x="230793" y="32944"/>
                </a:lnTo>
                <a:lnTo>
                  <a:pt x="183319" y="6396"/>
                </a:lnTo>
                <a:lnTo>
                  <a:pt x="148304" y="0"/>
                </a:lnTo>
                <a:lnTo>
                  <a:pt x="130525" y="139"/>
                </a:lnTo>
                <a:lnTo>
                  <a:pt x="79063" y="13702"/>
                </a:lnTo>
                <a:lnTo>
                  <a:pt x="35583" y="46613"/>
                </a:lnTo>
                <a:lnTo>
                  <a:pt x="14316" y="79069"/>
                </a:lnTo>
                <a:lnTo>
                  <a:pt x="1523" y="119773"/>
                </a:lnTo>
                <a:lnTo>
                  <a:pt x="0" y="139585"/>
                </a:lnTo>
                <a:lnTo>
                  <a:pt x="1523" y="159397"/>
                </a:lnTo>
                <a:lnTo>
                  <a:pt x="13956" y="200110"/>
                </a:lnTo>
                <a:lnTo>
                  <a:pt x="35030" y="232608"/>
                </a:lnTo>
                <a:lnTo>
                  <a:pt x="78459" y="265630"/>
                </a:lnTo>
                <a:lnTo>
                  <a:pt x="130063" y="279341"/>
                </a:lnTo>
                <a:lnTo>
                  <a:pt x="147913" y="279534"/>
                </a:lnTo>
                <a:lnTo>
                  <a:pt x="165669" y="277509"/>
                </a:lnTo>
                <a:lnTo>
                  <a:pt x="215875" y="257933"/>
                </a:lnTo>
                <a:lnTo>
                  <a:pt x="256229" y="217724"/>
                </a:lnTo>
                <a:lnTo>
                  <a:pt x="274319" y="179209"/>
                </a:lnTo>
                <a:lnTo>
                  <a:pt x="280415" y="13958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33315" y="2224277"/>
            <a:ext cx="140335" cy="209550"/>
          </a:xfrm>
          <a:custGeom>
            <a:avLst/>
            <a:gdLst/>
            <a:ahLst/>
            <a:cxnLst/>
            <a:rect l="l" t="t" r="r" b="b"/>
            <a:pathLst>
              <a:path w="140335" h="209550">
                <a:moveTo>
                  <a:pt x="0" y="34289"/>
                </a:moveTo>
                <a:lnTo>
                  <a:pt x="35052" y="0"/>
                </a:lnTo>
                <a:lnTo>
                  <a:pt x="105155" y="0"/>
                </a:lnTo>
                <a:lnTo>
                  <a:pt x="140208" y="34289"/>
                </a:lnTo>
                <a:lnTo>
                  <a:pt x="140208" y="69341"/>
                </a:lnTo>
                <a:lnTo>
                  <a:pt x="105155" y="104393"/>
                </a:lnTo>
                <a:lnTo>
                  <a:pt x="35052" y="104393"/>
                </a:lnTo>
                <a:lnTo>
                  <a:pt x="0" y="139445"/>
                </a:lnTo>
                <a:lnTo>
                  <a:pt x="0" y="209549"/>
                </a:lnTo>
                <a:lnTo>
                  <a:pt x="140208" y="2095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60926" y="2776397"/>
            <a:ext cx="280670" cy="279400"/>
          </a:xfrm>
          <a:custGeom>
            <a:avLst/>
            <a:gdLst/>
            <a:ahLst/>
            <a:cxnLst/>
            <a:rect l="l" t="t" r="r" b="b"/>
            <a:pathLst>
              <a:path w="280670" h="279400">
                <a:moveTo>
                  <a:pt x="280415" y="139776"/>
                </a:moveTo>
                <a:lnTo>
                  <a:pt x="274319" y="100152"/>
                </a:lnTo>
                <a:lnTo>
                  <a:pt x="256281" y="61777"/>
                </a:lnTo>
                <a:lnTo>
                  <a:pt x="230887" y="32730"/>
                </a:lnTo>
                <a:lnTo>
                  <a:pt x="183351" y="6343"/>
                </a:lnTo>
                <a:lnTo>
                  <a:pt x="148265" y="0"/>
                </a:lnTo>
                <a:lnTo>
                  <a:pt x="130449" y="149"/>
                </a:lnTo>
                <a:lnTo>
                  <a:pt x="78892" y="13670"/>
                </a:lnTo>
                <a:lnTo>
                  <a:pt x="35392" y="46428"/>
                </a:lnTo>
                <a:lnTo>
                  <a:pt x="14182" y="78717"/>
                </a:lnTo>
                <a:lnTo>
                  <a:pt x="1523" y="119202"/>
                </a:lnTo>
                <a:lnTo>
                  <a:pt x="0" y="139776"/>
                </a:lnTo>
                <a:lnTo>
                  <a:pt x="1523" y="159588"/>
                </a:lnTo>
                <a:lnTo>
                  <a:pt x="14211" y="200139"/>
                </a:lnTo>
                <a:lnTo>
                  <a:pt x="35437" y="232477"/>
                </a:lnTo>
                <a:lnTo>
                  <a:pt x="78939" y="265275"/>
                </a:lnTo>
                <a:lnTo>
                  <a:pt x="130482" y="278803"/>
                </a:lnTo>
                <a:lnTo>
                  <a:pt x="148292" y="278948"/>
                </a:lnTo>
                <a:lnTo>
                  <a:pt x="166002" y="276882"/>
                </a:lnTo>
                <a:lnTo>
                  <a:pt x="216054" y="257240"/>
                </a:lnTo>
                <a:lnTo>
                  <a:pt x="256276" y="217064"/>
                </a:lnTo>
                <a:lnTo>
                  <a:pt x="274319" y="178638"/>
                </a:lnTo>
                <a:lnTo>
                  <a:pt x="280415" y="13977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35602" y="2807970"/>
            <a:ext cx="140335" cy="105410"/>
          </a:xfrm>
          <a:custGeom>
            <a:avLst/>
            <a:gdLst/>
            <a:ahLst/>
            <a:cxnLst/>
            <a:rect l="l" t="t" r="r" b="b"/>
            <a:pathLst>
              <a:path w="140335" h="105410">
                <a:moveTo>
                  <a:pt x="0" y="35051"/>
                </a:moveTo>
                <a:lnTo>
                  <a:pt x="35052" y="0"/>
                </a:lnTo>
                <a:lnTo>
                  <a:pt x="105155" y="0"/>
                </a:lnTo>
                <a:lnTo>
                  <a:pt x="140208" y="35051"/>
                </a:lnTo>
                <a:lnTo>
                  <a:pt x="140208" y="70103"/>
                </a:lnTo>
                <a:lnTo>
                  <a:pt x="105155" y="105155"/>
                </a:lnTo>
                <a:lnTo>
                  <a:pt x="70104" y="1051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35602" y="2913126"/>
            <a:ext cx="140335" cy="105410"/>
          </a:xfrm>
          <a:custGeom>
            <a:avLst/>
            <a:gdLst/>
            <a:ahLst/>
            <a:cxnLst/>
            <a:rect l="l" t="t" r="r" b="b"/>
            <a:pathLst>
              <a:path w="140335" h="105410">
                <a:moveTo>
                  <a:pt x="105155" y="0"/>
                </a:moveTo>
                <a:lnTo>
                  <a:pt x="140207" y="35052"/>
                </a:lnTo>
                <a:lnTo>
                  <a:pt x="140207" y="70104"/>
                </a:lnTo>
                <a:lnTo>
                  <a:pt x="105155" y="105155"/>
                </a:lnTo>
                <a:lnTo>
                  <a:pt x="35051" y="105155"/>
                </a:lnTo>
                <a:lnTo>
                  <a:pt x="0" y="701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60926" y="3593103"/>
            <a:ext cx="280670" cy="279400"/>
          </a:xfrm>
          <a:custGeom>
            <a:avLst/>
            <a:gdLst/>
            <a:ahLst/>
            <a:cxnLst/>
            <a:rect l="l" t="t" r="r" b="b"/>
            <a:pathLst>
              <a:path w="280670" h="279400">
                <a:moveTo>
                  <a:pt x="280415" y="139171"/>
                </a:moveTo>
                <a:lnTo>
                  <a:pt x="274319" y="100309"/>
                </a:lnTo>
                <a:lnTo>
                  <a:pt x="256276" y="61884"/>
                </a:lnTo>
                <a:lnTo>
                  <a:pt x="230884" y="32795"/>
                </a:lnTo>
                <a:lnTo>
                  <a:pt x="183365" y="6361"/>
                </a:lnTo>
                <a:lnTo>
                  <a:pt x="148292" y="0"/>
                </a:lnTo>
                <a:lnTo>
                  <a:pt x="130482" y="145"/>
                </a:lnTo>
                <a:lnTo>
                  <a:pt x="78939" y="13672"/>
                </a:lnTo>
                <a:lnTo>
                  <a:pt x="35437" y="46471"/>
                </a:lnTo>
                <a:lnTo>
                  <a:pt x="14211" y="78808"/>
                </a:lnTo>
                <a:lnTo>
                  <a:pt x="1523" y="119359"/>
                </a:lnTo>
                <a:lnTo>
                  <a:pt x="0" y="139171"/>
                </a:lnTo>
                <a:lnTo>
                  <a:pt x="1523" y="159745"/>
                </a:lnTo>
                <a:lnTo>
                  <a:pt x="14331" y="200359"/>
                </a:lnTo>
                <a:lnTo>
                  <a:pt x="35588" y="232760"/>
                </a:lnTo>
                <a:lnTo>
                  <a:pt x="79023" y="265641"/>
                </a:lnTo>
                <a:lnTo>
                  <a:pt x="130430" y="279222"/>
                </a:lnTo>
                <a:lnTo>
                  <a:pt x="148193" y="279376"/>
                </a:lnTo>
                <a:lnTo>
                  <a:pt x="165859" y="277312"/>
                </a:lnTo>
                <a:lnTo>
                  <a:pt x="215834" y="257635"/>
                </a:lnTo>
                <a:lnTo>
                  <a:pt x="256118" y="217347"/>
                </a:lnTo>
                <a:lnTo>
                  <a:pt x="274319" y="178795"/>
                </a:lnTo>
                <a:lnTo>
                  <a:pt x="280415" y="13917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29505" y="3624834"/>
            <a:ext cx="140335" cy="210820"/>
          </a:xfrm>
          <a:custGeom>
            <a:avLst/>
            <a:gdLst/>
            <a:ahLst/>
            <a:cxnLst/>
            <a:rect l="l" t="t" r="r" b="b"/>
            <a:pathLst>
              <a:path w="140335" h="210820">
                <a:moveTo>
                  <a:pt x="140208" y="140208"/>
                </a:moveTo>
                <a:lnTo>
                  <a:pt x="0" y="140208"/>
                </a:lnTo>
                <a:lnTo>
                  <a:pt x="104394" y="0"/>
                </a:lnTo>
                <a:lnTo>
                  <a:pt x="104394" y="2103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60926" y="4027018"/>
            <a:ext cx="280670" cy="279400"/>
          </a:xfrm>
          <a:custGeom>
            <a:avLst/>
            <a:gdLst/>
            <a:ahLst/>
            <a:cxnLst/>
            <a:rect l="l" t="t" r="r" b="b"/>
            <a:pathLst>
              <a:path w="280670" h="279400">
                <a:moveTo>
                  <a:pt x="280415" y="139597"/>
                </a:moveTo>
                <a:lnTo>
                  <a:pt x="274319" y="99973"/>
                </a:lnTo>
                <a:lnTo>
                  <a:pt x="255899" y="61570"/>
                </a:lnTo>
                <a:lnTo>
                  <a:pt x="230303" y="32541"/>
                </a:lnTo>
                <a:lnTo>
                  <a:pt x="182724" y="6248"/>
                </a:lnTo>
                <a:lnTo>
                  <a:pt x="147730" y="0"/>
                </a:lnTo>
                <a:lnTo>
                  <a:pt x="129982" y="203"/>
                </a:lnTo>
                <a:lnTo>
                  <a:pt x="78670" y="13900"/>
                </a:lnTo>
                <a:lnTo>
                  <a:pt x="35378" y="46831"/>
                </a:lnTo>
                <a:lnTo>
                  <a:pt x="14227" y="79221"/>
                </a:lnTo>
                <a:lnTo>
                  <a:pt x="1523" y="119785"/>
                </a:lnTo>
                <a:lnTo>
                  <a:pt x="0" y="139597"/>
                </a:lnTo>
                <a:lnTo>
                  <a:pt x="1523" y="159409"/>
                </a:lnTo>
                <a:lnTo>
                  <a:pt x="13989" y="199964"/>
                </a:lnTo>
                <a:lnTo>
                  <a:pt x="35066" y="232345"/>
                </a:lnTo>
                <a:lnTo>
                  <a:pt x="78466" y="265264"/>
                </a:lnTo>
                <a:lnTo>
                  <a:pt x="130021" y="278952"/>
                </a:lnTo>
                <a:lnTo>
                  <a:pt x="147854" y="279154"/>
                </a:lnTo>
                <a:lnTo>
                  <a:pt x="165596" y="277145"/>
                </a:lnTo>
                <a:lnTo>
                  <a:pt x="215781" y="257662"/>
                </a:lnTo>
                <a:lnTo>
                  <a:pt x="256165" y="217605"/>
                </a:lnTo>
                <a:lnTo>
                  <a:pt x="274319" y="179221"/>
                </a:lnTo>
                <a:lnTo>
                  <a:pt x="280415" y="1395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29505" y="4059173"/>
            <a:ext cx="140335" cy="209550"/>
          </a:xfrm>
          <a:custGeom>
            <a:avLst/>
            <a:gdLst/>
            <a:ahLst/>
            <a:cxnLst/>
            <a:rect l="l" t="t" r="r" b="b"/>
            <a:pathLst>
              <a:path w="140335" h="209550">
                <a:moveTo>
                  <a:pt x="0" y="174498"/>
                </a:moveTo>
                <a:lnTo>
                  <a:pt x="35052" y="209550"/>
                </a:lnTo>
                <a:lnTo>
                  <a:pt x="105155" y="209550"/>
                </a:lnTo>
                <a:lnTo>
                  <a:pt x="140208" y="174498"/>
                </a:lnTo>
                <a:lnTo>
                  <a:pt x="140208" y="104394"/>
                </a:lnTo>
                <a:lnTo>
                  <a:pt x="105155" y="69342"/>
                </a:lnTo>
                <a:lnTo>
                  <a:pt x="0" y="69342"/>
                </a:lnTo>
                <a:lnTo>
                  <a:pt x="0" y="0"/>
                </a:lnTo>
                <a:lnTo>
                  <a:pt x="1402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60926" y="4676254"/>
            <a:ext cx="280670" cy="279400"/>
          </a:xfrm>
          <a:custGeom>
            <a:avLst/>
            <a:gdLst/>
            <a:ahLst/>
            <a:cxnLst/>
            <a:rect l="l" t="t" r="r" b="b"/>
            <a:pathLst>
              <a:path w="280670" h="279400">
                <a:moveTo>
                  <a:pt x="280415" y="139585"/>
                </a:moveTo>
                <a:lnTo>
                  <a:pt x="274319" y="100723"/>
                </a:lnTo>
                <a:lnTo>
                  <a:pt x="256202" y="62150"/>
                </a:lnTo>
                <a:lnTo>
                  <a:pt x="230793" y="32944"/>
                </a:lnTo>
                <a:lnTo>
                  <a:pt x="183319" y="6396"/>
                </a:lnTo>
                <a:lnTo>
                  <a:pt x="148304" y="0"/>
                </a:lnTo>
                <a:lnTo>
                  <a:pt x="130525" y="139"/>
                </a:lnTo>
                <a:lnTo>
                  <a:pt x="79063" y="13702"/>
                </a:lnTo>
                <a:lnTo>
                  <a:pt x="35583" y="46613"/>
                </a:lnTo>
                <a:lnTo>
                  <a:pt x="14316" y="79069"/>
                </a:lnTo>
                <a:lnTo>
                  <a:pt x="1523" y="119773"/>
                </a:lnTo>
                <a:lnTo>
                  <a:pt x="0" y="139585"/>
                </a:lnTo>
                <a:lnTo>
                  <a:pt x="1523" y="159397"/>
                </a:lnTo>
                <a:lnTo>
                  <a:pt x="13993" y="200056"/>
                </a:lnTo>
                <a:lnTo>
                  <a:pt x="35076" y="232514"/>
                </a:lnTo>
                <a:lnTo>
                  <a:pt x="78483" y="265500"/>
                </a:lnTo>
                <a:lnTo>
                  <a:pt x="130044" y="279203"/>
                </a:lnTo>
                <a:lnTo>
                  <a:pt x="147879" y="279399"/>
                </a:lnTo>
                <a:lnTo>
                  <a:pt x="165622" y="277379"/>
                </a:lnTo>
                <a:lnTo>
                  <a:pt x="215804" y="257835"/>
                </a:lnTo>
                <a:lnTo>
                  <a:pt x="256178" y="217678"/>
                </a:lnTo>
                <a:lnTo>
                  <a:pt x="274319" y="179209"/>
                </a:lnTo>
                <a:lnTo>
                  <a:pt x="280415" y="13958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35602" y="4708397"/>
            <a:ext cx="140335" cy="209550"/>
          </a:xfrm>
          <a:custGeom>
            <a:avLst/>
            <a:gdLst/>
            <a:ahLst/>
            <a:cxnLst/>
            <a:rect l="l" t="t" r="r" b="b"/>
            <a:pathLst>
              <a:path w="140335" h="209550">
                <a:moveTo>
                  <a:pt x="0" y="104393"/>
                </a:moveTo>
                <a:lnTo>
                  <a:pt x="105155" y="104393"/>
                </a:lnTo>
                <a:lnTo>
                  <a:pt x="140208" y="139445"/>
                </a:lnTo>
                <a:lnTo>
                  <a:pt x="140208" y="174497"/>
                </a:lnTo>
                <a:lnTo>
                  <a:pt x="105155" y="209550"/>
                </a:lnTo>
                <a:lnTo>
                  <a:pt x="35052" y="209550"/>
                </a:lnTo>
                <a:lnTo>
                  <a:pt x="0" y="174497"/>
                </a:lnTo>
                <a:lnTo>
                  <a:pt x="0" y="70103"/>
                </a:lnTo>
                <a:lnTo>
                  <a:pt x="70103" y="0"/>
                </a:lnTo>
                <a:lnTo>
                  <a:pt x="1051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60926" y="5261458"/>
            <a:ext cx="280670" cy="279400"/>
          </a:xfrm>
          <a:custGeom>
            <a:avLst/>
            <a:gdLst/>
            <a:ahLst/>
            <a:cxnLst/>
            <a:rect l="l" t="t" r="r" b="b"/>
            <a:pathLst>
              <a:path w="280670" h="279400">
                <a:moveTo>
                  <a:pt x="280415" y="139597"/>
                </a:moveTo>
                <a:lnTo>
                  <a:pt x="274319" y="99973"/>
                </a:lnTo>
                <a:lnTo>
                  <a:pt x="255899" y="61570"/>
                </a:lnTo>
                <a:lnTo>
                  <a:pt x="230302" y="32541"/>
                </a:lnTo>
                <a:lnTo>
                  <a:pt x="182721" y="6248"/>
                </a:lnTo>
                <a:lnTo>
                  <a:pt x="147725" y="0"/>
                </a:lnTo>
                <a:lnTo>
                  <a:pt x="129978" y="203"/>
                </a:lnTo>
                <a:lnTo>
                  <a:pt x="78665" y="13900"/>
                </a:lnTo>
                <a:lnTo>
                  <a:pt x="35373" y="46831"/>
                </a:lnTo>
                <a:lnTo>
                  <a:pt x="14224" y="79221"/>
                </a:lnTo>
                <a:lnTo>
                  <a:pt x="1523" y="119785"/>
                </a:lnTo>
                <a:lnTo>
                  <a:pt x="0" y="139597"/>
                </a:lnTo>
                <a:lnTo>
                  <a:pt x="1523" y="159409"/>
                </a:lnTo>
                <a:lnTo>
                  <a:pt x="14171" y="199989"/>
                </a:lnTo>
                <a:lnTo>
                  <a:pt x="35298" y="232400"/>
                </a:lnTo>
                <a:lnTo>
                  <a:pt x="78600" y="265362"/>
                </a:lnTo>
                <a:lnTo>
                  <a:pt x="129954" y="279081"/>
                </a:lnTo>
                <a:lnTo>
                  <a:pt x="147717" y="279289"/>
                </a:lnTo>
                <a:lnTo>
                  <a:pt x="165395" y="277282"/>
                </a:lnTo>
                <a:lnTo>
                  <a:pt x="215463" y="257785"/>
                </a:lnTo>
                <a:lnTo>
                  <a:pt x="255936" y="217672"/>
                </a:lnTo>
                <a:lnTo>
                  <a:pt x="274319" y="179221"/>
                </a:lnTo>
                <a:lnTo>
                  <a:pt x="280415" y="1395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34840" y="5292852"/>
            <a:ext cx="139700" cy="210820"/>
          </a:xfrm>
          <a:custGeom>
            <a:avLst/>
            <a:gdLst/>
            <a:ahLst/>
            <a:cxnLst/>
            <a:rect l="l" t="t" r="r" b="b"/>
            <a:pathLst>
              <a:path w="139700" h="210820">
                <a:moveTo>
                  <a:pt x="0" y="0"/>
                </a:moveTo>
                <a:lnTo>
                  <a:pt x="139446" y="0"/>
                </a:lnTo>
                <a:lnTo>
                  <a:pt x="35052" y="210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26535" y="5401055"/>
            <a:ext cx="834390" cy="0"/>
          </a:xfrm>
          <a:custGeom>
            <a:avLst/>
            <a:gdLst/>
            <a:ahLst/>
            <a:cxnLst/>
            <a:rect l="l" t="t" r="r" b="b"/>
            <a:pathLst>
              <a:path w="834389">
                <a:moveTo>
                  <a:pt x="0" y="0"/>
                </a:moveTo>
                <a:lnTo>
                  <a:pt x="8343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5793740" y="2609754"/>
            <a:ext cx="280098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spc="-5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acuu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Chamber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793740" y="2975514"/>
            <a:ext cx="2842260" cy="249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AutoNum type="arabicPeriod" startAt="2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Filament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 startAt="2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Columatin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 startAt="2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Objectiv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 startAt="2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Sca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5" dirty="0">
                <a:latin typeface="Arial"/>
                <a:cs typeface="Arial"/>
              </a:rPr>
              <a:t>Coils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 startAt="2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Sample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AutoNum type="arabicPeriod" startAt="2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Grounde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Sample Stage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555740" y="7136558"/>
            <a:ext cx="29089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Penn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Sate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Center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for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Nanotec</a:t>
            </a:r>
            <a:r>
              <a:rPr sz="800" dirty="0">
                <a:latin typeface="Arial"/>
                <a:cs typeface="Arial"/>
              </a:rPr>
              <a:t>hn</a:t>
            </a:r>
            <a:r>
              <a:rPr sz="800" spc="-5" dirty="0">
                <a:latin typeface="Arial"/>
                <a:cs typeface="Arial"/>
              </a:rPr>
              <a:t>ol</a:t>
            </a:r>
            <a:r>
              <a:rPr sz="800" dirty="0">
                <a:latin typeface="Arial"/>
                <a:cs typeface="Arial"/>
              </a:rPr>
              <a:t>og</a:t>
            </a:r>
            <a:r>
              <a:rPr sz="800" spc="-5" dirty="0">
                <a:latin typeface="Arial"/>
                <a:cs typeface="Arial"/>
              </a:rPr>
              <a:t>y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Education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and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Utilization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Title 73"/>
          <p:cNvSpPr>
            <a:spLocks noGrp="1"/>
          </p:cNvSpPr>
          <p:nvPr>
            <p:ph type="title"/>
          </p:nvPr>
        </p:nvSpPr>
        <p:spPr>
          <a:xfrm>
            <a:off x="1443482" y="-1312107"/>
            <a:ext cx="7171435" cy="677108"/>
          </a:xfrm>
        </p:spPr>
        <p:txBody>
          <a:bodyPr>
            <a:spAutoFit/>
          </a:bodyPr>
          <a:lstStyle/>
          <a:p>
            <a:r>
              <a:rPr lang="en-US" smtClean="0"/>
              <a:t>SEM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504825">
              <a:lnSpc>
                <a:spcPct val="100000"/>
              </a:lnSpc>
            </a:pPr>
            <a:r>
              <a:rPr sz="4000" dirty="0"/>
              <a:t>TEM</a:t>
            </a:r>
            <a:r>
              <a:rPr sz="4000" spc="-5" dirty="0"/>
              <a:t> </a:t>
            </a:r>
            <a:r>
              <a:rPr sz="4000" dirty="0"/>
              <a:t>Gene</a:t>
            </a:r>
            <a:r>
              <a:rPr sz="4000" spc="-80" dirty="0"/>
              <a:t>r</a:t>
            </a:r>
            <a:r>
              <a:rPr sz="4000" spc="-35" dirty="0"/>
              <a:t>a</a:t>
            </a:r>
            <a:r>
              <a:rPr sz="4000" spc="-45" dirty="0"/>
              <a:t>t</a:t>
            </a:r>
            <a:r>
              <a:rPr sz="4000" spc="-25" dirty="0"/>
              <a:t>e</a:t>
            </a:r>
            <a:r>
              <a:rPr sz="4000" dirty="0"/>
              <a:t>d</a:t>
            </a:r>
            <a:r>
              <a:rPr sz="4000" spc="-35" dirty="0"/>
              <a:t> </a:t>
            </a:r>
            <a:r>
              <a:rPr sz="4000" spc="-5" dirty="0"/>
              <a:t>Specie</a:t>
            </a:r>
            <a:r>
              <a:rPr sz="4000" dirty="0"/>
              <a:t>s</a:t>
            </a:r>
            <a:r>
              <a:rPr sz="4000" spc="-10" dirty="0"/>
              <a:t> </a:t>
            </a:r>
            <a:r>
              <a:rPr sz="4000" spc="-185" dirty="0"/>
              <a:t>T</a:t>
            </a:r>
            <a:r>
              <a:rPr sz="4000" dirty="0"/>
              <a:t>y</a:t>
            </a:r>
            <a:r>
              <a:rPr sz="4000" spc="-5" dirty="0"/>
              <a:t>p</a:t>
            </a:r>
            <a:r>
              <a:rPr sz="4000" spc="-20" dirty="0"/>
              <a:t>e</a:t>
            </a:r>
            <a:r>
              <a:rPr sz="4000" dirty="0"/>
              <a:t>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88340" y="1821751"/>
            <a:ext cx="7404100" cy="441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350520" indent="-342900">
              <a:lnSpc>
                <a:spcPts val="3020"/>
              </a:lnSpc>
            </a:pPr>
            <a:r>
              <a:rPr sz="2800" spc="-5" dirty="0">
                <a:latin typeface="Calibri"/>
                <a:cs typeface="Calibri"/>
              </a:rPr>
              <a:t>Thes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finel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ocu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incide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1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sampl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wit</a:t>
            </a:r>
            <a:r>
              <a:rPr sz="2800" dirty="0">
                <a:latin typeface="Calibri"/>
                <a:cs typeface="Calibri"/>
              </a:rPr>
              <a:t>h a</a:t>
            </a:r>
            <a:r>
              <a:rPr sz="2800" spc="-5" dirty="0">
                <a:latin typeface="Calibri"/>
                <a:cs typeface="Calibri"/>
              </a:rPr>
              <a:t> hig</a:t>
            </a:r>
            <a:r>
              <a:rPr sz="2800" dirty="0">
                <a:latin typeface="Calibri"/>
                <a:cs typeface="Calibri"/>
              </a:rPr>
              <a:t>h 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ol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(120‐200</a:t>
            </a:r>
            <a:r>
              <a:rPr sz="2800" spc="-9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eV).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302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ollowin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type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</a:t>
            </a:r>
            <a:r>
              <a:rPr sz="2800" spc="-5" dirty="0">
                <a:latin typeface="Calibri"/>
                <a:cs typeface="Calibri"/>
              </a:rPr>
              <a:t>specie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onc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 </a:t>
            </a:r>
            <a:r>
              <a:rPr sz="2800" spc="-5" dirty="0">
                <a:latin typeface="Calibri"/>
                <a:cs typeface="Calibri"/>
              </a:rPr>
              <a:t>bea</a:t>
            </a:r>
            <a:r>
              <a:rPr sz="2800" dirty="0">
                <a:latin typeface="Calibri"/>
                <a:cs typeface="Calibri"/>
              </a:rPr>
              <a:t>m </a:t>
            </a:r>
            <a:r>
              <a:rPr sz="2800" spc="-5" dirty="0">
                <a:latin typeface="Calibri"/>
                <a:cs typeface="Calibri"/>
              </a:rPr>
              <a:t>hit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sample</a:t>
            </a:r>
            <a:endParaRPr sz="28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20" dirty="0">
                <a:latin typeface="Calibri"/>
                <a:cs typeface="Calibri"/>
              </a:rPr>
              <a:t>Bac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15" dirty="0">
                <a:latin typeface="Calibri"/>
                <a:cs typeface="Calibri"/>
              </a:rPr>
              <a:t>Se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ndary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20" dirty="0">
                <a:latin typeface="Calibri"/>
                <a:cs typeface="Calibri"/>
              </a:rPr>
              <a:t>Au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‐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spc="-5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15" dirty="0">
                <a:latin typeface="Calibri"/>
                <a:cs typeface="Calibri"/>
              </a:rPr>
              <a:t>Uns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Ela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ll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s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Inela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ll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s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 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3403853"/>
            <a:ext cx="3886199" cy="3456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61935" y="7029114"/>
            <a:ext cx="2127250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Center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for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Materials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Research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and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35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na</a:t>
            </a:r>
            <a:r>
              <a:rPr sz="800" b="1" dirty="0">
                <a:latin typeface="Arial"/>
                <a:cs typeface="Arial"/>
              </a:rPr>
              <a:t>lysi</a:t>
            </a:r>
            <a:r>
              <a:rPr sz="800" b="1" spc="-5" dirty="0">
                <a:latin typeface="Arial"/>
                <a:cs typeface="Arial"/>
              </a:rPr>
              <a:t>s </a:t>
            </a:r>
            <a:r>
              <a:rPr sz="800" b="1" spc="-10" dirty="0">
                <a:latin typeface="Arial"/>
                <a:cs typeface="Arial"/>
              </a:rPr>
              <a:t>Uni</a:t>
            </a:r>
            <a:r>
              <a:rPr sz="800" b="1" spc="-20" dirty="0">
                <a:latin typeface="Arial"/>
                <a:cs typeface="Arial"/>
              </a:rPr>
              <a:t>v</a:t>
            </a:r>
            <a:r>
              <a:rPr sz="800" b="1" spc="-10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r</a:t>
            </a:r>
            <a:r>
              <a:rPr sz="800" b="1" spc="-10" dirty="0">
                <a:latin typeface="Arial"/>
                <a:cs typeface="Arial"/>
              </a:rPr>
              <a:t>si</a:t>
            </a:r>
            <a:r>
              <a:rPr sz="800" b="1" spc="-5" dirty="0">
                <a:latin typeface="Arial"/>
                <a:cs typeface="Arial"/>
              </a:rPr>
              <a:t>ty</a:t>
            </a:r>
            <a:r>
              <a:rPr sz="800" b="1" spc="3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o</a:t>
            </a:r>
            <a:r>
              <a:rPr sz="800" b="1" spc="-5" dirty="0">
                <a:latin typeface="Arial"/>
                <a:cs typeface="Arial"/>
              </a:rPr>
              <a:t>f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Nebraska-</a:t>
            </a:r>
            <a:r>
              <a:rPr sz="800" b="1" spc="-5" dirty="0">
                <a:latin typeface="Arial"/>
                <a:cs typeface="Arial"/>
              </a:rPr>
              <a:t>L</a:t>
            </a:r>
            <a:r>
              <a:rPr sz="800" b="1" spc="-10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spc="-10" dirty="0">
                <a:latin typeface="Arial"/>
                <a:cs typeface="Arial"/>
              </a:rPr>
              <a:t>c</a:t>
            </a:r>
            <a:r>
              <a:rPr sz="800" b="1" spc="-5" dirty="0">
                <a:latin typeface="Arial"/>
                <a:cs typeface="Arial"/>
              </a:rPr>
              <a:t>o</a:t>
            </a:r>
            <a:r>
              <a:rPr sz="800" b="1" spc="-10" dirty="0">
                <a:latin typeface="Arial"/>
                <a:cs typeface="Arial"/>
              </a:rPr>
              <a:t>ln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25440" y="5510784"/>
            <a:ext cx="499109" cy="371475"/>
          </a:xfrm>
          <a:custGeom>
            <a:avLst/>
            <a:gdLst/>
            <a:ahLst/>
            <a:cxnLst/>
            <a:rect l="l" t="t" r="r" b="b"/>
            <a:pathLst>
              <a:path w="499110" h="371475">
                <a:moveTo>
                  <a:pt x="65425" y="210670"/>
                </a:moveTo>
                <a:lnTo>
                  <a:pt x="63245" y="190500"/>
                </a:lnTo>
                <a:lnTo>
                  <a:pt x="63245" y="193548"/>
                </a:lnTo>
                <a:lnTo>
                  <a:pt x="60959" y="189738"/>
                </a:lnTo>
                <a:lnTo>
                  <a:pt x="54101" y="199644"/>
                </a:lnTo>
                <a:lnTo>
                  <a:pt x="52577" y="195072"/>
                </a:lnTo>
                <a:lnTo>
                  <a:pt x="51273" y="191029"/>
                </a:lnTo>
                <a:lnTo>
                  <a:pt x="47243" y="193548"/>
                </a:lnTo>
                <a:lnTo>
                  <a:pt x="47243" y="194310"/>
                </a:lnTo>
                <a:lnTo>
                  <a:pt x="42337" y="198603"/>
                </a:lnTo>
                <a:lnTo>
                  <a:pt x="41909" y="201168"/>
                </a:lnTo>
                <a:lnTo>
                  <a:pt x="39524" y="199180"/>
                </a:lnTo>
                <a:lnTo>
                  <a:pt x="35813" y="198120"/>
                </a:lnTo>
                <a:lnTo>
                  <a:pt x="32765" y="193548"/>
                </a:lnTo>
                <a:lnTo>
                  <a:pt x="32765" y="198120"/>
                </a:lnTo>
                <a:lnTo>
                  <a:pt x="31241" y="194310"/>
                </a:lnTo>
                <a:lnTo>
                  <a:pt x="30479" y="202692"/>
                </a:lnTo>
                <a:lnTo>
                  <a:pt x="30479" y="198882"/>
                </a:lnTo>
                <a:lnTo>
                  <a:pt x="28955" y="212598"/>
                </a:lnTo>
                <a:lnTo>
                  <a:pt x="28955" y="209550"/>
                </a:lnTo>
                <a:lnTo>
                  <a:pt x="25145" y="225552"/>
                </a:lnTo>
                <a:lnTo>
                  <a:pt x="25145" y="224028"/>
                </a:lnTo>
                <a:lnTo>
                  <a:pt x="19811" y="243840"/>
                </a:lnTo>
                <a:lnTo>
                  <a:pt x="19811" y="243078"/>
                </a:lnTo>
                <a:lnTo>
                  <a:pt x="14477" y="263652"/>
                </a:lnTo>
                <a:lnTo>
                  <a:pt x="13715" y="263652"/>
                </a:lnTo>
                <a:lnTo>
                  <a:pt x="8381" y="284988"/>
                </a:lnTo>
                <a:lnTo>
                  <a:pt x="8381" y="285750"/>
                </a:lnTo>
                <a:lnTo>
                  <a:pt x="3809" y="305562"/>
                </a:lnTo>
                <a:lnTo>
                  <a:pt x="3809" y="307848"/>
                </a:lnTo>
                <a:lnTo>
                  <a:pt x="761" y="325374"/>
                </a:lnTo>
                <a:lnTo>
                  <a:pt x="761" y="327660"/>
                </a:lnTo>
                <a:lnTo>
                  <a:pt x="0" y="340614"/>
                </a:lnTo>
                <a:lnTo>
                  <a:pt x="0" y="352044"/>
                </a:lnTo>
                <a:lnTo>
                  <a:pt x="16001" y="361801"/>
                </a:lnTo>
                <a:lnTo>
                  <a:pt x="16001" y="328422"/>
                </a:lnTo>
                <a:lnTo>
                  <a:pt x="24383" y="325374"/>
                </a:lnTo>
                <a:lnTo>
                  <a:pt x="35813" y="320306"/>
                </a:lnTo>
                <a:lnTo>
                  <a:pt x="35813" y="320040"/>
                </a:lnTo>
                <a:lnTo>
                  <a:pt x="45548" y="314477"/>
                </a:lnTo>
                <a:lnTo>
                  <a:pt x="45719" y="312420"/>
                </a:lnTo>
                <a:lnTo>
                  <a:pt x="45719" y="313944"/>
                </a:lnTo>
                <a:lnTo>
                  <a:pt x="48767" y="293370"/>
                </a:lnTo>
                <a:lnTo>
                  <a:pt x="48767" y="294894"/>
                </a:lnTo>
                <a:lnTo>
                  <a:pt x="53339" y="273558"/>
                </a:lnTo>
                <a:lnTo>
                  <a:pt x="56332" y="262132"/>
                </a:lnTo>
                <a:lnTo>
                  <a:pt x="59328" y="249653"/>
                </a:lnTo>
                <a:lnTo>
                  <a:pt x="62035" y="236598"/>
                </a:lnTo>
                <a:lnTo>
                  <a:pt x="64165" y="223444"/>
                </a:lnTo>
                <a:lnTo>
                  <a:pt x="65425" y="210670"/>
                </a:lnTo>
                <a:close/>
              </a:path>
              <a:path w="499110" h="371475">
                <a:moveTo>
                  <a:pt x="24383" y="325374"/>
                </a:moveTo>
                <a:lnTo>
                  <a:pt x="16001" y="328422"/>
                </a:lnTo>
                <a:lnTo>
                  <a:pt x="22859" y="333836"/>
                </a:lnTo>
                <a:lnTo>
                  <a:pt x="22859" y="326136"/>
                </a:lnTo>
                <a:lnTo>
                  <a:pt x="24383" y="325374"/>
                </a:lnTo>
                <a:close/>
              </a:path>
              <a:path w="499110" h="371475">
                <a:moveTo>
                  <a:pt x="44957" y="366979"/>
                </a:moveTo>
                <a:lnTo>
                  <a:pt x="44957" y="351282"/>
                </a:lnTo>
                <a:lnTo>
                  <a:pt x="16001" y="328422"/>
                </a:lnTo>
                <a:lnTo>
                  <a:pt x="16001" y="361801"/>
                </a:lnTo>
                <a:lnTo>
                  <a:pt x="31241" y="371094"/>
                </a:lnTo>
                <a:lnTo>
                  <a:pt x="39524" y="368835"/>
                </a:lnTo>
                <a:lnTo>
                  <a:pt x="40385" y="368808"/>
                </a:lnTo>
                <a:lnTo>
                  <a:pt x="44957" y="366979"/>
                </a:lnTo>
                <a:close/>
              </a:path>
              <a:path w="499110" h="371475">
                <a:moveTo>
                  <a:pt x="24383" y="325450"/>
                </a:moveTo>
                <a:lnTo>
                  <a:pt x="22859" y="326136"/>
                </a:lnTo>
                <a:lnTo>
                  <a:pt x="24383" y="325450"/>
                </a:lnTo>
                <a:close/>
              </a:path>
              <a:path w="499110" h="371475">
                <a:moveTo>
                  <a:pt x="38099" y="345867"/>
                </a:moveTo>
                <a:lnTo>
                  <a:pt x="38099" y="319278"/>
                </a:lnTo>
                <a:lnTo>
                  <a:pt x="22859" y="326136"/>
                </a:lnTo>
                <a:lnTo>
                  <a:pt x="22859" y="333836"/>
                </a:lnTo>
                <a:lnTo>
                  <a:pt x="38099" y="345867"/>
                </a:lnTo>
                <a:close/>
              </a:path>
              <a:path w="499110" h="371475">
                <a:moveTo>
                  <a:pt x="50625" y="189020"/>
                </a:moveTo>
                <a:lnTo>
                  <a:pt x="44957" y="171450"/>
                </a:lnTo>
                <a:lnTo>
                  <a:pt x="42671" y="177546"/>
                </a:lnTo>
                <a:lnTo>
                  <a:pt x="38861" y="178308"/>
                </a:lnTo>
                <a:lnTo>
                  <a:pt x="36575" y="185166"/>
                </a:lnTo>
                <a:lnTo>
                  <a:pt x="35051" y="185928"/>
                </a:lnTo>
                <a:lnTo>
                  <a:pt x="32765" y="193548"/>
                </a:lnTo>
                <a:lnTo>
                  <a:pt x="39524" y="199180"/>
                </a:lnTo>
                <a:lnTo>
                  <a:pt x="41147" y="199644"/>
                </a:lnTo>
                <a:lnTo>
                  <a:pt x="42337" y="198603"/>
                </a:lnTo>
                <a:lnTo>
                  <a:pt x="42671" y="196596"/>
                </a:lnTo>
                <a:lnTo>
                  <a:pt x="50625" y="189020"/>
                </a:lnTo>
                <a:close/>
              </a:path>
              <a:path w="499110" h="371475">
                <a:moveTo>
                  <a:pt x="39524" y="199180"/>
                </a:moveTo>
                <a:lnTo>
                  <a:pt x="32765" y="193548"/>
                </a:lnTo>
                <a:lnTo>
                  <a:pt x="35813" y="198120"/>
                </a:lnTo>
                <a:lnTo>
                  <a:pt x="39524" y="199180"/>
                </a:lnTo>
                <a:close/>
              </a:path>
              <a:path w="499110" h="371475">
                <a:moveTo>
                  <a:pt x="45548" y="314477"/>
                </a:moveTo>
                <a:lnTo>
                  <a:pt x="35813" y="320040"/>
                </a:lnTo>
                <a:lnTo>
                  <a:pt x="38099" y="319278"/>
                </a:lnTo>
                <a:lnTo>
                  <a:pt x="38099" y="345867"/>
                </a:lnTo>
                <a:lnTo>
                  <a:pt x="44195" y="350680"/>
                </a:lnTo>
                <a:lnTo>
                  <a:pt x="44195" y="330708"/>
                </a:lnTo>
                <a:lnTo>
                  <a:pt x="45548" y="314477"/>
                </a:lnTo>
                <a:close/>
              </a:path>
              <a:path w="499110" h="371475">
                <a:moveTo>
                  <a:pt x="38099" y="319278"/>
                </a:moveTo>
                <a:lnTo>
                  <a:pt x="35813" y="320040"/>
                </a:lnTo>
                <a:lnTo>
                  <a:pt x="35813" y="320306"/>
                </a:lnTo>
                <a:lnTo>
                  <a:pt x="38099" y="319278"/>
                </a:lnTo>
                <a:close/>
              </a:path>
              <a:path w="499110" h="371475">
                <a:moveTo>
                  <a:pt x="51273" y="191029"/>
                </a:moveTo>
                <a:lnTo>
                  <a:pt x="50625" y="189020"/>
                </a:lnTo>
                <a:lnTo>
                  <a:pt x="42671" y="196596"/>
                </a:lnTo>
                <a:lnTo>
                  <a:pt x="42337" y="198603"/>
                </a:lnTo>
                <a:lnTo>
                  <a:pt x="47243" y="194310"/>
                </a:lnTo>
                <a:lnTo>
                  <a:pt x="47243" y="193548"/>
                </a:lnTo>
                <a:lnTo>
                  <a:pt x="51273" y="191029"/>
                </a:lnTo>
                <a:close/>
              </a:path>
              <a:path w="499110" h="371475">
                <a:moveTo>
                  <a:pt x="56466" y="308238"/>
                </a:moveTo>
                <a:lnTo>
                  <a:pt x="45548" y="314477"/>
                </a:lnTo>
                <a:lnTo>
                  <a:pt x="44195" y="330708"/>
                </a:lnTo>
                <a:lnTo>
                  <a:pt x="44195" y="341376"/>
                </a:lnTo>
                <a:lnTo>
                  <a:pt x="44957" y="351282"/>
                </a:lnTo>
                <a:lnTo>
                  <a:pt x="44957" y="366979"/>
                </a:lnTo>
                <a:lnTo>
                  <a:pt x="54863" y="363016"/>
                </a:lnTo>
                <a:lnTo>
                  <a:pt x="54863" y="309372"/>
                </a:lnTo>
                <a:lnTo>
                  <a:pt x="56466" y="308238"/>
                </a:lnTo>
                <a:close/>
              </a:path>
              <a:path w="499110" h="371475">
                <a:moveTo>
                  <a:pt x="44957" y="351282"/>
                </a:moveTo>
                <a:lnTo>
                  <a:pt x="44195" y="341376"/>
                </a:lnTo>
                <a:lnTo>
                  <a:pt x="44195" y="350680"/>
                </a:lnTo>
                <a:lnTo>
                  <a:pt x="44957" y="351282"/>
                </a:lnTo>
                <a:close/>
              </a:path>
              <a:path w="499110" h="371475">
                <a:moveTo>
                  <a:pt x="53339" y="189738"/>
                </a:moveTo>
                <a:lnTo>
                  <a:pt x="53339" y="186436"/>
                </a:lnTo>
                <a:lnTo>
                  <a:pt x="50625" y="189020"/>
                </a:lnTo>
                <a:lnTo>
                  <a:pt x="51273" y="191029"/>
                </a:lnTo>
                <a:lnTo>
                  <a:pt x="53339" y="189738"/>
                </a:lnTo>
                <a:close/>
              </a:path>
              <a:path w="499110" h="371475">
                <a:moveTo>
                  <a:pt x="58673" y="181356"/>
                </a:moveTo>
                <a:lnTo>
                  <a:pt x="53339" y="185166"/>
                </a:lnTo>
                <a:lnTo>
                  <a:pt x="53339" y="186436"/>
                </a:lnTo>
                <a:lnTo>
                  <a:pt x="58673" y="181356"/>
                </a:lnTo>
                <a:close/>
              </a:path>
              <a:path w="499110" h="371475">
                <a:moveTo>
                  <a:pt x="57149" y="307848"/>
                </a:moveTo>
                <a:lnTo>
                  <a:pt x="56466" y="308238"/>
                </a:lnTo>
                <a:lnTo>
                  <a:pt x="54863" y="309372"/>
                </a:lnTo>
                <a:lnTo>
                  <a:pt x="57149" y="307848"/>
                </a:lnTo>
                <a:close/>
              </a:path>
              <a:path w="499110" h="371475">
                <a:moveTo>
                  <a:pt x="57149" y="361950"/>
                </a:moveTo>
                <a:lnTo>
                  <a:pt x="57149" y="307848"/>
                </a:lnTo>
                <a:lnTo>
                  <a:pt x="54863" y="309372"/>
                </a:lnTo>
                <a:lnTo>
                  <a:pt x="54863" y="363016"/>
                </a:lnTo>
                <a:lnTo>
                  <a:pt x="55625" y="362712"/>
                </a:lnTo>
                <a:lnTo>
                  <a:pt x="57149" y="361950"/>
                </a:lnTo>
                <a:close/>
              </a:path>
              <a:path w="499110" h="371475">
                <a:moveTo>
                  <a:pt x="86105" y="287274"/>
                </a:moveTo>
                <a:lnTo>
                  <a:pt x="56466" y="308238"/>
                </a:lnTo>
                <a:lnTo>
                  <a:pt x="57149" y="307848"/>
                </a:lnTo>
                <a:lnTo>
                  <a:pt x="57149" y="361950"/>
                </a:lnTo>
                <a:lnTo>
                  <a:pt x="80009" y="350520"/>
                </a:lnTo>
                <a:lnTo>
                  <a:pt x="82295" y="349758"/>
                </a:lnTo>
                <a:lnTo>
                  <a:pt x="84581" y="348196"/>
                </a:lnTo>
                <a:lnTo>
                  <a:pt x="84581" y="288798"/>
                </a:lnTo>
                <a:lnTo>
                  <a:pt x="86105" y="287274"/>
                </a:lnTo>
                <a:close/>
              </a:path>
              <a:path w="499110" h="371475">
                <a:moveTo>
                  <a:pt x="120395" y="322786"/>
                </a:moveTo>
                <a:lnTo>
                  <a:pt x="120395" y="259842"/>
                </a:lnTo>
                <a:lnTo>
                  <a:pt x="84581" y="288798"/>
                </a:lnTo>
                <a:lnTo>
                  <a:pt x="84581" y="348196"/>
                </a:lnTo>
                <a:lnTo>
                  <a:pt x="113537" y="328422"/>
                </a:lnTo>
                <a:lnTo>
                  <a:pt x="115061" y="326898"/>
                </a:lnTo>
                <a:lnTo>
                  <a:pt x="120395" y="322786"/>
                </a:lnTo>
                <a:close/>
              </a:path>
              <a:path w="499110" h="371475">
                <a:moveTo>
                  <a:pt x="499109" y="17526"/>
                </a:moveTo>
                <a:lnTo>
                  <a:pt x="450341" y="20574"/>
                </a:lnTo>
                <a:lnTo>
                  <a:pt x="403517" y="48069"/>
                </a:lnTo>
                <a:lnTo>
                  <a:pt x="358537" y="75950"/>
                </a:lnTo>
                <a:lnTo>
                  <a:pt x="315038" y="104654"/>
                </a:lnTo>
                <a:lnTo>
                  <a:pt x="272653" y="134619"/>
                </a:lnTo>
                <a:lnTo>
                  <a:pt x="231019" y="166285"/>
                </a:lnTo>
                <a:lnTo>
                  <a:pt x="189771" y="200088"/>
                </a:lnTo>
                <a:lnTo>
                  <a:pt x="162305" y="224028"/>
                </a:lnTo>
                <a:lnTo>
                  <a:pt x="119633" y="259842"/>
                </a:lnTo>
                <a:lnTo>
                  <a:pt x="120395" y="259842"/>
                </a:lnTo>
                <a:lnTo>
                  <a:pt x="120395" y="322786"/>
                </a:lnTo>
                <a:lnTo>
                  <a:pt x="151637" y="298704"/>
                </a:lnTo>
                <a:lnTo>
                  <a:pt x="152399" y="297942"/>
                </a:lnTo>
                <a:lnTo>
                  <a:pt x="195071" y="262890"/>
                </a:lnTo>
                <a:lnTo>
                  <a:pt x="240029" y="224790"/>
                </a:lnTo>
                <a:lnTo>
                  <a:pt x="288797" y="185166"/>
                </a:lnTo>
                <a:lnTo>
                  <a:pt x="288797" y="185308"/>
                </a:lnTo>
                <a:lnTo>
                  <a:pt x="336803" y="146304"/>
                </a:lnTo>
                <a:lnTo>
                  <a:pt x="466343" y="44196"/>
                </a:lnTo>
                <a:lnTo>
                  <a:pt x="499109" y="17526"/>
                </a:lnTo>
                <a:close/>
              </a:path>
              <a:path w="499110" h="371475">
                <a:moveTo>
                  <a:pt x="288797" y="185308"/>
                </a:moveTo>
                <a:lnTo>
                  <a:pt x="288797" y="185166"/>
                </a:lnTo>
                <a:lnTo>
                  <a:pt x="288035" y="185928"/>
                </a:lnTo>
                <a:lnTo>
                  <a:pt x="288797" y="1853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5920" y="5702808"/>
            <a:ext cx="10795" cy="11430"/>
          </a:xfrm>
          <a:custGeom>
            <a:avLst/>
            <a:gdLst/>
            <a:ahLst/>
            <a:cxnLst/>
            <a:rect l="l" t="t" r="r" b="b"/>
            <a:pathLst>
              <a:path w="10795" h="11429">
                <a:moveTo>
                  <a:pt x="10667" y="9144"/>
                </a:moveTo>
                <a:lnTo>
                  <a:pt x="10667" y="3048"/>
                </a:lnTo>
                <a:lnTo>
                  <a:pt x="8381" y="0"/>
                </a:lnTo>
                <a:lnTo>
                  <a:pt x="2285" y="0"/>
                </a:lnTo>
                <a:lnTo>
                  <a:pt x="0" y="3048"/>
                </a:lnTo>
                <a:lnTo>
                  <a:pt x="0" y="9144"/>
                </a:lnTo>
                <a:lnTo>
                  <a:pt x="2285" y="11430"/>
                </a:lnTo>
                <a:lnTo>
                  <a:pt x="8381" y="11430"/>
                </a:lnTo>
                <a:lnTo>
                  <a:pt x="10667" y="91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8205" y="5695188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4" h="15239">
                <a:moveTo>
                  <a:pt x="14477" y="12191"/>
                </a:moveTo>
                <a:lnTo>
                  <a:pt x="14477" y="3809"/>
                </a:lnTo>
                <a:lnTo>
                  <a:pt x="11429" y="0"/>
                </a:lnTo>
                <a:lnTo>
                  <a:pt x="3047" y="0"/>
                </a:lnTo>
                <a:lnTo>
                  <a:pt x="0" y="3809"/>
                </a:lnTo>
                <a:lnTo>
                  <a:pt x="0" y="12191"/>
                </a:lnTo>
                <a:lnTo>
                  <a:pt x="3047" y="15239"/>
                </a:lnTo>
                <a:lnTo>
                  <a:pt x="11429" y="15239"/>
                </a:lnTo>
                <a:lnTo>
                  <a:pt x="14477" y="121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8967" y="5688329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20574" y="15240"/>
                </a:moveTo>
                <a:lnTo>
                  <a:pt x="20574" y="4572"/>
                </a:lnTo>
                <a:lnTo>
                  <a:pt x="16002" y="0"/>
                </a:lnTo>
                <a:lnTo>
                  <a:pt x="4572" y="0"/>
                </a:lnTo>
                <a:lnTo>
                  <a:pt x="0" y="4572"/>
                </a:lnTo>
                <a:lnTo>
                  <a:pt x="0" y="15240"/>
                </a:lnTo>
                <a:lnTo>
                  <a:pt x="4572" y="19812"/>
                </a:lnTo>
                <a:lnTo>
                  <a:pt x="16002" y="19812"/>
                </a:lnTo>
                <a:lnTo>
                  <a:pt x="20574" y="152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8205" y="5695188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4" h="15239">
                <a:moveTo>
                  <a:pt x="14477" y="12191"/>
                </a:moveTo>
                <a:lnTo>
                  <a:pt x="14477" y="3809"/>
                </a:lnTo>
                <a:lnTo>
                  <a:pt x="11429" y="0"/>
                </a:lnTo>
                <a:lnTo>
                  <a:pt x="3047" y="0"/>
                </a:lnTo>
                <a:lnTo>
                  <a:pt x="0" y="3809"/>
                </a:lnTo>
                <a:lnTo>
                  <a:pt x="0" y="12191"/>
                </a:lnTo>
                <a:lnTo>
                  <a:pt x="3047" y="15239"/>
                </a:lnTo>
                <a:lnTo>
                  <a:pt x="11429" y="15239"/>
                </a:lnTo>
                <a:lnTo>
                  <a:pt x="14477" y="121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58205" y="5682234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19812"/>
                </a:moveTo>
                <a:lnTo>
                  <a:pt x="25908" y="5334"/>
                </a:lnTo>
                <a:lnTo>
                  <a:pt x="20574" y="0"/>
                </a:lnTo>
                <a:lnTo>
                  <a:pt x="6096" y="0"/>
                </a:lnTo>
                <a:lnTo>
                  <a:pt x="0" y="5334"/>
                </a:lnTo>
                <a:lnTo>
                  <a:pt x="0" y="19812"/>
                </a:lnTo>
                <a:lnTo>
                  <a:pt x="6096" y="25908"/>
                </a:lnTo>
                <a:lnTo>
                  <a:pt x="20574" y="25908"/>
                </a:lnTo>
                <a:lnTo>
                  <a:pt x="25908" y="19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58967" y="5688329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20574" y="15240"/>
                </a:moveTo>
                <a:lnTo>
                  <a:pt x="20574" y="4572"/>
                </a:lnTo>
                <a:lnTo>
                  <a:pt x="16002" y="0"/>
                </a:lnTo>
                <a:lnTo>
                  <a:pt x="4572" y="0"/>
                </a:lnTo>
                <a:lnTo>
                  <a:pt x="0" y="4572"/>
                </a:lnTo>
                <a:lnTo>
                  <a:pt x="0" y="15240"/>
                </a:lnTo>
                <a:lnTo>
                  <a:pt x="4572" y="19812"/>
                </a:lnTo>
                <a:lnTo>
                  <a:pt x="16002" y="19812"/>
                </a:lnTo>
                <a:lnTo>
                  <a:pt x="20574" y="152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6682" y="568223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9" y="23621"/>
                </a:moveTo>
                <a:lnTo>
                  <a:pt x="30479" y="6857"/>
                </a:lnTo>
                <a:lnTo>
                  <a:pt x="23621" y="0"/>
                </a:lnTo>
                <a:lnTo>
                  <a:pt x="6857" y="0"/>
                </a:lnTo>
                <a:lnTo>
                  <a:pt x="0" y="6857"/>
                </a:lnTo>
                <a:lnTo>
                  <a:pt x="0" y="23621"/>
                </a:lnTo>
                <a:lnTo>
                  <a:pt x="6857" y="30479"/>
                </a:lnTo>
                <a:lnTo>
                  <a:pt x="23621" y="30479"/>
                </a:lnTo>
                <a:lnTo>
                  <a:pt x="30479" y="236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58205" y="5682234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19812"/>
                </a:moveTo>
                <a:lnTo>
                  <a:pt x="25908" y="5334"/>
                </a:lnTo>
                <a:lnTo>
                  <a:pt x="20574" y="0"/>
                </a:lnTo>
                <a:lnTo>
                  <a:pt x="6096" y="0"/>
                </a:lnTo>
                <a:lnTo>
                  <a:pt x="0" y="5334"/>
                </a:lnTo>
                <a:lnTo>
                  <a:pt x="0" y="19812"/>
                </a:lnTo>
                <a:lnTo>
                  <a:pt x="6096" y="25908"/>
                </a:lnTo>
                <a:lnTo>
                  <a:pt x="20574" y="25908"/>
                </a:lnTo>
                <a:lnTo>
                  <a:pt x="25908" y="19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6682" y="568223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9" y="23621"/>
                </a:moveTo>
                <a:lnTo>
                  <a:pt x="30479" y="6857"/>
                </a:lnTo>
                <a:lnTo>
                  <a:pt x="23621" y="0"/>
                </a:lnTo>
                <a:lnTo>
                  <a:pt x="6857" y="0"/>
                </a:lnTo>
                <a:lnTo>
                  <a:pt x="0" y="6857"/>
                </a:lnTo>
                <a:lnTo>
                  <a:pt x="0" y="23621"/>
                </a:lnTo>
                <a:lnTo>
                  <a:pt x="6857" y="30479"/>
                </a:lnTo>
                <a:lnTo>
                  <a:pt x="23621" y="30479"/>
                </a:lnTo>
                <a:lnTo>
                  <a:pt x="30479" y="236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55920" y="568452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765" y="25907"/>
                </a:moveTo>
                <a:lnTo>
                  <a:pt x="32765" y="7619"/>
                </a:lnTo>
                <a:lnTo>
                  <a:pt x="25145" y="0"/>
                </a:lnTo>
                <a:lnTo>
                  <a:pt x="7619" y="0"/>
                </a:lnTo>
                <a:lnTo>
                  <a:pt x="0" y="7619"/>
                </a:lnTo>
                <a:lnTo>
                  <a:pt x="0" y="25907"/>
                </a:lnTo>
                <a:lnTo>
                  <a:pt x="7619" y="32765"/>
                </a:lnTo>
                <a:lnTo>
                  <a:pt x="25145" y="32765"/>
                </a:lnTo>
                <a:lnTo>
                  <a:pt x="32765" y="259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55920" y="569137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35051" y="27431"/>
                </a:moveTo>
                <a:lnTo>
                  <a:pt x="35051" y="7619"/>
                </a:lnTo>
                <a:lnTo>
                  <a:pt x="26669" y="0"/>
                </a:lnTo>
                <a:lnTo>
                  <a:pt x="7619" y="0"/>
                </a:lnTo>
                <a:lnTo>
                  <a:pt x="0" y="7619"/>
                </a:lnTo>
                <a:lnTo>
                  <a:pt x="0" y="27431"/>
                </a:lnTo>
                <a:lnTo>
                  <a:pt x="7619" y="35051"/>
                </a:lnTo>
                <a:lnTo>
                  <a:pt x="26669" y="35051"/>
                </a:lnTo>
                <a:lnTo>
                  <a:pt x="35051" y="274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25443" y="5839754"/>
            <a:ext cx="45085" cy="43180"/>
          </a:xfrm>
          <a:custGeom>
            <a:avLst/>
            <a:gdLst/>
            <a:ahLst/>
            <a:cxnLst/>
            <a:rect l="l" t="t" r="r" b="b"/>
            <a:pathLst>
              <a:path w="45085" h="43179">
                <a:moveTo>
                  <a:pt x="44954" y="21549"/>
                </a:moveTo>
                <a:lnTo>
                  <a:pt x="44949" y="21062"/>
                </a:lnTo>
                <a:lnTo>
                  <a:pt x="41457" y="9986"/>
                </a:lnTo>
                <a:lnTo>
                  <a:pt x="31449" y="2222"/>
                </a:lnTo>
                <a:lnTo>
                  <a:pt x="14839" y="0"/>
                </a:lnTo>
                <a:lnTo>
                  <a:pt x="4180" y="8443"/>
                </a:lnTo>
                <a:lnTo>
                  <a:pt x="0" y="21949"/>
                </a:lnTo>
                <a:lnTo>
                  <a:pt x="3453" y="33062"/>
                </a:lnTo>
                <a:lnTo>
                  <a:pt x="13416" y="40842"/>
                </a:lnTo>
                <a:lnTo>
                  <a:pt x="29936" y="43029"/>
                </a:lnTo>
                <a:lnTo>
                  <a:pt x="40784" y="34657"/>
                </a:lnTo>
                <a:lnTo>
                  <a:pt x="44954" y="215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73385" y="5652015"/>
            <a:ext cx="50165" cy="47625"/>
          </a:xfrm>
          <a:custGeom>
            <a:avLst/>
            <a:gdLst/>
            <a:ahLst/>
            <a:cxnLst/>
            <a:rect l="l" t="t" r="r" b="b"/>
            <a:pathLst>
              <a:path w="50164" h="47625">
                <a:moveTo>
                  <a:pt x="49996" y="24884"/>
                </a:moveTo>
                <a:lnTo>
                  <a:pt x="49991" y="24377"/>
                </a:lnTo>
                <a:lnTo>
                  <a:pt x="46216" y="11680"/>
                </a:lnTo>
                <a:lnTo>
                  <a:pt x="36174" y="3045"/>
                </a:lnTo>
                <a:lnTo>
                  <a:pt x="21003" y="0"/>
                </a:lnTo>
                <a:lnTo>
                  <a:pt x="9745" y="4700"/>
                </a:lnTo>
                <a:lnTo>
                  <a:pt x="2218" y="15295"/>
                </a:lnTo>
                <a:lnTo>
                  <a:pt x="0" y="31793"/>
                </a:lnTo>
                <a:lnTo>
                  <a:pt x="6112" y="40933"/>
                </a:lnTo>
                <a:lnTo>
                  <a:pt x="17948" y="46639"/>
                </a:lnTo>
                <a:lnTo>
                  <a:pt x="35834" y="47443"/>
                </a:lnTo>
                <a:lnTo>
                  <a:pt x="46039" y="38287"/>
                </a:lnTo>
                <a:lnTo>
                  <a:pt x="49996" y="248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24320" y="5617672"/>
            <a:ext cx="47625" cy="43180"/>
          </a:xfrm>
          <a:custGeom>
            <a:avLst/>
            <a:gdLst/>
            <a:ahLst/>
            <a:cxnLst/>
            <a:rect l="l" t="t" r="r" b="b"/>
            <a:pathLst>
              <a:path w="47625" h="43179">
                <a:moveTo>
                  <a:pt x="47067" y="21127"/>
                </a:moveTo>
                <a:lnTo>
                  <a:pt x="46669" y="16908"/>
                </a:lnTo>
                <a:lnTo>
                  <a:pt x="41621" y="7168"/>
                </a:lnTo>
                <a:lnTo>
                  <a:pt x="30527" y="966"/>
                </a:lnTo>
                <a:lnTo>
                  <a:pt x="13079" y="0"/>
                </a:lnTo>
                <a:lnTo>
                  <a:pt x="3564" y="9271"/>
                </a:lnTo>
                <a:lnTo>
                  <a:pt x="0" y="23971"/>
                </a:lnTo>
                <a:lnTo>
                  <a:pt x="4537" y="34433"/>
                </a:lnTo>
                <a:lnTo>
                  <a:pt x="15263" y="41378"/>
                </a:lnTo>
                <a:lnTo>
                  <a:pt x="32250" y="43026"/>
                </a:lnTo>
                <a:lnTo>
                  <a:pt x="42902" y="34449"/>
                </a:lnTo>
                <a:lnTo>
                  <a:pt x="47067" y="211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77389" y="5585041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39" h="38735">
                <a:moveTo>
                  <a:pt x="40480" y="18706"/>
                </a:moveTo>
                <a:lnTo>
                  <a:pt x="40464" y="17929"/>
                </a:lnTo>
                <a:lnTo>
                  <a:pt x="36827" y="7778"/>
                </a:lnTo>
                <a:lnTo>
                  <a:pt x="26653" y="1040"/>
                </a:lnTo>
                <a:lnTo>
                  <a:pt x="9729" y="0"/>
                </a:lnTo>
                <a:lnTo>
                  <a:pt x="2037" y="9647"/>
                </a:lnTo>
                <a:lnTo>
                  <a:pt x="0" y="26149"/>
                </a:lnTo>
                <a:lnTo>
                  <a:pt x="8468" y="35482"/>
                </a:lnTo>
                <a:lnTo>
                  <a:pt x="23931" y="38739"/>
                </a:lnTo>
                <a:lnTo>
                  <a:pt x="35683" y="31600"/>
                </a:lnTo>
                <a:lnTo>
                  <a:pt x="40480" y="187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23965" y="5554217"/>
            <a:ext cx="35560" cy="36195"/>
          </a:xfrm>
          <a:custGeom>
            <a:avLst/>
            <a:gdLst/>
            <a:ahLst/>
            <a:cxnLst/>
            <a:rect l="l" t="t" r="r" b="b"/>
            <a:pathLst>
              <a:path w="35560" h="36195">
                <a:moveTo>
                  <a:pt x="35051" y="27431"/>
                </a:moveTo>
                <a:lnTo>
                  <a:pt x="35051" y="8381"/>
                </a:lnTo>
                <a:lnTo>
                  <a:pt x="27431" y="0"/>
                </a:lnTo>
                <a:lnTo>
                  <a:pt x="7619" y="0"/>
                </a:lnTo>
                <a:lnTo>
                  <a:pt x="0" y="8381"/>
                </a:lnTo>
                <a:lnTo>
                  <a:pt x="0" y="27431"/>
                </a:lnTo>
                <a:lnTo>
                  <a:pt x="7619" y="35813"/>
                </a:lnTo>
                <a:lnTo>
                  <a:pt x="27431" y="35813"/>
                </a:lnTo>
                <a:lnTo>
                  <a:pt x="35051" y="274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06261" y="5509259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22098" y="16763"/>
                </a:moveTo>
                <a:lnTo>
                  <a:pt x="22098" y="4571"/>
                </a:lnTo>
                <a:lnTo>
                  <a:pt x="17526" y="0"/>
                </a:lnTo>
                <a:lnTo>
                  <a:pt x="5334" y="0"/>
                </a:lnTo>
                <a:lnTo>
                  <a:pt x="0" y="4571"/>
                </a:lnTo>
                <a:lnTo>
                  <a:pt x="0" y="16763"/>
                </a:lnTo>
                <a:lnTo>
                  <a:pt x="5334" y="22097"/>
                </a:lnTo>
                <a:lnTo>
                  <a:pt x="17526" y="22097"/>
                </a:lnTo>
                <a:lnTo>
                  <a:pt x="22098" y="167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67600" y="5622035"/>
            <a:ext cx="354330" cy="266065"/>
          </a:xfrm>
          <a:custGeom>
            <a:avLst/>
            <a:gdLst/>
            <a:ahLst/>
            <a:cxnLst/>
            <a:rect l="l" t="t" r="r" b="b"/>
            <a:pathLst>
              <a:path w="354329" h="266064">
                <a:moveTo>
                  <a:pt x="60198" y="207336"/>
                </a:moveTo>
                <a:lnTo>
                  <a:pt x="60198" y="153161"/>
                </a:lnTo>
                <a:lnTo>
                  <a:pt x="56388" y="150113"/>
                </a:lnTo>
                <a:lnTo>
                  <a:pt x="29718" y="137921"/>
                </a:lnTo>
                <a:lnTo>
                  <a:pt x="25908" y="142493"/>
                </a:lnTo>
                <a:lnTo>
                  <a:pt x="15151" y="151795"/>
                </a:lnTo>
                <a:lnTo>
                  <a:pt x="7879" y="161003"/>
                </a:lnTo>
                <a:lnTo>
                  <a:pt x="3281" y="172050"/>
                </a:lnTo>
                <a:lnTo>
                  <a:pt x="0" y="193547"/>
                </a:lnTo>
                <a:lnTo>
                  <a:pt x="6096" y="198881"/>
                </a:lnTo>
                <a:lnTo>
                  <a:pt x="13716" y="199643"/>
                </a:lnTo>
                <a:lnTo>
                  <a:pt x="22098" y="188867"/>
                </a:lnTo>
                <a:lnTo>
                  <a:pt x="22098" y="176021"/>
                </a:lnTo>
                <a:lnTo>
                  <a:pt x="22860" y="177698"/>
                </a:lnTo>
                <a:lnTo>
                  <a:pt x="22860" y="173735"/>
                </a:lnTo>
                <a:lnTo>
                  <a:pt x="52578" y="172211"/>
                </a:lnTo>
                <a:lnTo>
                  <a:pt x="52578" y="211327"/>
                </a:lnTo>
                <a:lnTo>
                  <a:pt x="60198" y="207336"/>
                </a:lnTo>
                <a:close/>
              </a:path>
              <a:path w="354329" h="266064">
                <a:moveTo>
                  <a:pt x="29718" y="180593"/>
                </a:moveTo>
                <a:lnTo>
                  <a:pt x="23622" y="187451"/>
                </a:lnTo>
                <a:lnTo>
                  <a:pt x="23622" y="188975"/>
                </a:lnTo>
                <a:lnTo>
                  <a:pt x="23338" y="187272"/>
                </a:lnTo>
                <a:lnTo>
                  <a:pt x="22623" y="188191"/>
                </a:lnTo>
                <a:lnTo>
                  <a:pt x="22098" y="196595"/>
                </a:lnTo>
                <a:lnTo>
                  <a:pt x="22098" y="195071"/>
                </a:lnTo>
                <a:lnTo>
                  <a:pt x="19812" y="210311"/>
                </a:lnTo>
                <a:lnTo>
                  <a:pt x="19050" y="212597"/>
                </a:lnTo>
                <a:lnTo>
                  <a:pt x="18288" y="225551"/>
                </a:lnTo>
                <a:lnTo>
                  <a:pt x="19050" y="231647"/>
                </a:lnTo>
                <a:lnTo>
                  <a:pt x="20574" y="241553"/>
                </a:lnTo>
                <a:lnTo>
                  <a:pt x="25908" y="253745"/>
                </a:lnTo>
                <a:lnTo>
                  <a:pt x="28956" y="258013"/>
                </a:lnTo>
                <a:lnTo>
                  <a:pt x="28956" y="182879"/>
                </a:lnTo>
                <a:lnTo>
                  <a:pt x="29718" y="180593"/>
                </a:lnTo>
                <a:close/>
              </a:path>
              <a:path w="354329" h="266064">
                <a:moveTo>
                  <a:pt x="25908" y="184880"/>
                </a:moveTo>
                <a:lnTo>
                  <a:pt x="25908" y="184403"/>
                </a:lnTo>
                <a:lnTo>
                  <a:pt x="22098" y="176021"/>
                </a:lnTo>
                <a:lnTo>
                  <a:pt x="23410" y="187179"/>
                </a:lnTo>
                <a:lnTo>
                  <a:pt x="24384" y="185927"/>
                </a:lnTo>
                <a:lnTo>
                  <a:pt x="24384" y="186594"/>
                </a:lnTo>
                <a:lnTo>
                  <a:pt x="25908" y="184880"/>
                </a:lnTo>
                <a:close/>
              </a:path>
              <a:path w="354329" h="266064">
                <a:moveTo>
                  <a:pt x="23410" y="187179"/>
                </a:moveTo>
                <a:lnTo>
                  <a:pt x="22098" y="176021"/>
                </a:lnTo>
                <a:lnTo>
                  <a:pt x="22098" y="188867"/>
                </a:lnTo>
                <a:lnTo>
                  <a:pt x="22623" y="188191"/>
                </a:lnTo>
                <a:lnTo>
                  <a:pt x="22860" y="184403"/>
                </a:lnTo>
                <a:lnTo>
                  <a:pt x="23338" y="187272"/>
                </a:lnTo>
                <a:close/>
              </a:path>
              <a:path w="354329" h="266064">
                <a:moveTo>
                  <a:pt x="23338" y="187272"/>
                </a:moveTo>
                <a:lnTo>
                  <a:pt x="22860" y="184403"/>
                </a:lnTo>
                <a:lnTo>
                  <a:pt x="22623" y="188191"/>
                </a:lnTo>
                <a:lnTo>
                  <a:pt x="23338" y="187272"/>
                </a:lnTo>
                <a:close/>
              </a:path>
              <a:path w="354329" h="266064">
                <a:moveTo>
                  <a:pt x="52578" y="172211"/>
                </a:moveTo>
                <a:lnTo>
                  <a:pt x="22860" y="173735"/>
                </a:lnTo>
                <a:lnTo>
                  <a:pt x="24384" y="178307"/>
                </a:lnTo>
                <a:lnTo>
                  <a:pt x="24384" y="179069"/>
                </a:lnTo>
                <a:lnTo>
                  <a:pt x="25908" y="182117"/>
                </a:lnTo>
                <a:lnTo>
                  <a:pt x="25908" y="184880"/>
                </a:lnTo>
                <a:lnTo>
                  <a:pt x="29718" y="180593"/>
                </a:lnTo>
                <a:lnTo>
                  <a:pt x="29718" y="182270"/>
                </a:lnTo>
                <a:lnTo>
                  <a:pt x="36576" y="176783"/>
                </a:lnTo>
                <a:lnTo>
                  <a:pt x="36576" y="178460"/>
                </a:lnTo>
                <a:lnTo>
                  <a:pt x="41910" y="175259"/>
                </a:lnTo>
                <a:lnTo>
                  <a:pt x="41910" y="176974"/>
                </a:lnTo>
                <a:lnTo>
                  <a:pt x="46482" y="175259"/>
                </a:lnTo>
                <a:lnTo>
                  <a:pt x="47244" y="174497"/>
                </a:lnTo>
                <a:lnTo>
                  <a:pt x="52578" y="172211"/>
                </a:lnTo>
                <a:close/>
              </a:path>
              <a:path w="354329" h="266064">
                <a:moveTo>
                  <a:pt x="24384" y="178307"/>
                </a:moveTo>
                <a:lnTo>
                  <a:pt x="22860" y="173735"/>
                </a:lnTo>
                <a:lnTo>
                  <a:pt x="22860" y="177698"/>
                </a:lnTo>
                <a:lnTo>
                  <a:pt x="23622" y="179374"/>
                </a:lnTo>
                <a:lnTo>
                  <a:pt x="23622" y="177545"/>
                </a:lnTo>
                <a:lnTo>
                  <a:pt x="24384" y="178307"/>
                </a:lnTo>
                <a:close/>
              </a:path>
              <a:path w="354329" h="266064">
                <a:moveTo>
                  <a:pt x="24384" y="185927"/>
                </a:moveTo>
                <a:lnTo>
                  <a:pt x="23410" y="187179"/>
                </a:lnTo>
                <a:lnTo>
                  <a:pt x="23622" y="188975"/>
                </a:lnTo>
                <a:lnTo>
                  <a:pt x="23622" y="187451"/>
                </a:lnTo>
                <a:lnTo>
                  <a:pt x="24384" y="185927"/>
                </a:lnTo>
                <a:close/>
              </a:path>
              <a:path w="354329" h="266064">
                <a:moveTo>
                  <a:pt x="24384" y="179069"/>
                </a:moveTo>
                <a:lnTo>
                  <a:pt x="24384" y="178307"/>
                </a:lnTo>
                <a:lnTo>
                  <a:pt x="23622" y="177545"/>
                </a:lnTo>
                <a:lnTo>
                  <a:pt x="24384" y="179069"/>
                </a:lnTo>
                <a:close/>
              </a:path>
              <a:path w="354329" h="266064">
                <a:moveTo>
                  <a:pt x="25908" y="182117"/>
                </a:moveTo>
                <a:lnTo>
                  <a:pt x="23622" y="177545"/>
                </a:lnTo>
                <a:lnTo>
                  <a:pt x="23622" y="179069"/>
                </a:lnTo>
                <a:lnTo>
                  <a:pt x="25908" y="182117"/>
                </a:lnTo>
                <a:close/>
              </a:path>
              <a:path w="354329" h="266064">
                <a:moveTo>
                  <a:pt x="25908" y="184403"/>
                </a:moveTo>
                <a:lnTo>
                  <a:pt x="25908" y="182117"/>
                </a:lnTo>
                <a:lnTo>
                  <a:pt x="23622" y="179069"/>
                </a:lnTo>
                <a:lnTo>
                  <a:pt x="25908" y="184403"/>
                </a:lnTo>
                <a:close/>
              </a:path>
              <a:path w="354329" h="266064">
                <a:moveTo>
                  <a:pt x="25908" y="184403"/>
                </a:moveTo>
                <a:lnTo>
                  <a:pt x="23622" y="179069"/>
                </a:lnTo>
                <a:lnTo>
                  <a:pt x="23622" y="179374"/>
                </a:lnTo>
                <a:lnTo>
                  <a:pt x="25908" y="184403"/>
                </a:lnTo>
                <a:close/>
              </a:path>
              <a:path w="354329" h="266064">
                <a:moveTo>
                  <a:pt x="24384" y="186594"/>
                </a:moveTo>
                <a:lnTo>
                  <a:pt x="24384" y="185927"/>
                </a:lnTo>
                <a:lnTo>
                  <a:pt x="23622" y="187451"/>
                </a:lnTo>
                <a:lnTo>
                  <a:pt x="24384" y="186594"/>
                </a:lnTo>
                <a:close/>
              </a:path>
              <a:path w="354329" h="266064">
                <a:moveTo>
                  <a:pt x="29718" y="182270"/>
                </a:moveTo>
                <a:lnTo>
                  <a:pt x="29718" y="180593"/>
                </a:lnTo>
                <a:lnTo>
                  <a:pt x="28956" y="182879"/>
                </a:lnTo>
                <a:lnTo>
                  <a:pt x="29718" y="182270"/>
                </a:lnTo>
                <a:close/>
              </a:path>
              <a:path w="354329" h="266064">
                <a:moveTo>
                  <a:pt x="36576" y="176783"/>
                </a:moveTo>
                <a:lnTo>
                  <a:pt x="28956" y="182879"/>
                </a:lnTo>
                <a:lnTo>
                  <a:pt x="28956" y="258013"/>
                </a:lnTo>
                <a:lnTo>
                  <a:pt x="29718" y="259079"/>
                </a:lnTo>
                <a:lnTo>
                  <a:pt x="34290" y="260135"/>
                </a:lnTo>
                <a:lnTo>
                  <a:pt x="34290" y="179831"/>
                </a:lnTo>
                <a:lnTo>
                  <a:pt x="36576" y="176783"/>
                </a:lnTo>
                <a:close/>
              </a:path>
              <a:path w="354329" h="266064">
                <a:moveTo>
                  <a:pt x="36576" y="178460"/>
                </a:moveTo>
                <a:lnTo>
                  <a:pt x="36576" y="176783"/>
                </a:lnTo>
                <a:lnTo>
                  <a:pt x="34290" y="179831"/>
                </a:lnTo>
                <a:lnTo>
                  <a:pt x="36576" y="178460"/>
                </a:lnTo>
                <a:close/>
              </a:path>
              <a:path w="354329" h="266064">
                <a:moveTo>
                  <a:pt x="41910" y="175259"/>
                </a:moveTo>
                <a:lnTo>
                  <a:pt x="34290" y="179831"/>
                </a:lnTo>
                <a:lnTo>
                  <a:pt x="34290" y="260135"/>
                </a:lnTo>
                <a:lnTo>
                  <a:pt x="40386" y="261541"/>
                </a:lnTo>
                <a:lnTo>
                  <a:pt x="40386" y="177545"/>
                </a:lnTo>
                <a:lnTo>
                  <a:pt x="41910" y="175259"/>
                </a:lnTo>
                <a:close/>
              </a:path>
              <a:path w="354329" h="266064">
                <a:moveTo>
                  <a:pt x="41910" y="176974"/>
                </a:moveTo>
                <a:lnTo>
                  <a:pt x="41910" y="175259"/>
                </a:lnTo>
                <a:lnTo>
                  <a:pt x="40386" y="177545"/>
                </a:lnTo>
                <a:lnTo>
                  <a:pt x="41910" y="176974"/>
                </a:lnTo>
                <a:close/>
              </a:path>
              <a:path w="354329" h="266064">
                <a:moveTo>
                  <a:pt x="52578" y="211327"/>
                </a:moveTo>
                <a:lnTo>
                  <a:pt x="52578" y="172211"/>
                </a:lnTo>
                <a:lnTo>
                  <a:pt x="47244" y="174497"/>
                </a:lnTo>
                <a:lnTo>
                  <a:pt x="46482" y="175259"/>
                </a:lnTo>
                <a:lnTo>
                  <a:pt x="40386" y="177545"/>
                </a:lnTo>
                <a:lnTo>
                  <a:pt x="40386" y="261541"/>
                </a:lnTo>
                <a:lnTo>
                  <a:pt x="41148" y="261717"/>
                </a:lnTo>
                <a:lnTo>
                  <a:pt x="41148" y="216407"/>
                </a:lnTo>
                <a:lnTo>
                  <a:pt x="47665" y="213901"/>
                </a:lnTo>
                <a:lnTo>
                  <a:pt x="52578" y="211327"/>
                </a:lnTo>
                <a:close/>
              </a:path>
              <a:path w="354329" h="266064">
                <a:moveTo>
                  <a:pt x="51054" y="219963"/>
                </a:moveTo>
                <a:lnTo>
                  <a:pt x="51054" y="212597"/>
                </a:lnTo>
                <a:lnTo>
                  <a:pt x="47244" y="214121"/>
                </a:lnTo>
                <a:lnTo>
                  <a:pt x="41148" y="216407"/>
                </a:lnTo>
                <a:lnTo>
                  <a:pt x="51054" y="219963"/>
                </a:lnTo>
                <a:close/>
              </a:path>
              <a:path w="354329" h="266064">
                <a:moveTo>
                  <a:pt x="82296" y="192023"/>
                </a:moveTo>
                <a:lnTo>
                  <a:pt x="70889" y="200008"/>
                </a:lnTo>
                <a:lnTo>
                  <a:pt x="70866" y="200405"/>
                </a:lnTo>
                <a:lnTo>
                  <a:pt x="70866" y="233171"/>
                </a:lnTo>
                <a:lnTo>
                  <a:pt x="68557" y="226247"/>
                </a:lnTo>
                <a:lnTo>
                  <a:pt x="41148" y="216407"/>
                </a:lnTo>
                <a:lnTo>
                  <a:pt x="41148" y="261717"/>
                </a:lnTo>
                <a:lnTo>
                  <a:pt x="59436" y="265937"/>
                </a:lnTo>
                <a:lnTo>
                  <a:pt x="69342" y="262889"/>
                </a:lnTo>
                <a:lnTo>
                  <a:pt x="71628" y="261365"/>
                </a:lnTo>
                <a:lnTo>
                  <a:pt x="80772" y="257011"/>
                </a:lnTo>
                <a:lnTo>
                  <a:pt x="80772" y="193547"/>
                </a:lnTo>
                <a:lnTo>
                  <a:pt x="82296" y="192023"/>
                </a:lnTo>
                <a:close/>
              </a:path>
              <a:path w="354329" h="266064">
                <a:moveTo>
                  <a:pt x="47665" y="213901"/>
                </a:moveTo>
                <a:lnTo>
                  <a:pt x="47244" y="214063"/>
                </a:lnTo>
                <a:lnTo>
                  <a:pt x="47665" y="213901"/>
                </a:lnTo>
                <a:close/>
              </a:path>
              <a:path w="354329" h="266064">
                <a:moveTo>
                  <a:pt x="51054" y="212597"/>
                </a:moveTo>
                <a:lnTo>
                  <a:pt x="47665" y="213901"/>
                </a:lnTo>
                <a:lnTo>
                  <a:pt x="47244" y="214121"/>
                </a:lnTo>
                <a:lnTo>
                  <a:pt x="51054" y="212597"/>
                </a:lnTo>
                <a:close/>
              </a:path>
              <a:path w="354329" h="266064">
                <a:moveTo>
                  <a:pt x="61083" y="206872"/>
                </a:moveTo>
                <a:lnTo>
                  <a:pt x="47665" y="213901"/>
                </a:lnTo>
                <a:lnTo>
                  <a:pt x="51054" y="212597"/>
                </a:lnTo>
                <a:lnTo>
                  <a:pt x="51054" y="219963"/>
                </a:lnTo>
                <a:lnTo>
                  <a:pt x="59436" y="222972"/>
                </a:lnTo>
                <a:lnTo>
                  <a:pt x="59436" y="208025"/>
                </a:lnTo>
                <a:lnTo>
                  <a:pt x="61083" y="206872"/>
                </a:lnTo>
                <a:close/>
              </a:path>
              <a:path w="354329" h="266064">
                <a:moveTo>
                  <a:pt x="71628" y="187451"/>
                </a:moveTo>
                <a:lnTo>
                  <a:pt x="71628" y="182117"/>
                </a:lnTo>
                <a:lnTo>
                  <a:pt x="68580" y="169163"/>
                </a:lnTo>
                <a:lnTo>
                  <a:pt x="67818" y="163067"/>
                </a:lnTo>
                <a:lnTo>
                  <a:pt x="64008" y="157733"/>
                </a:lnTo>
                <a:lnTo>
                  <a:pt x="63246" y="155447"/>
                </a:lnTo>
                <a:lnTo>
                  <a:pt x="59436" y="151637"/>
                </a:lnTo>
                <a:lnTo>
                  <a:pt x="60198" y="153161"/>
                </a:lnTo>
                <a:lnTo>
                  <a:pt x="60198" y="207336"/>
                </a:lnTo>
                <a:lnTo>
                  <a:pt x="61083" y="206872"/>
                </a:lnTo>
                <a:lnTo>
                  <a:pt x="70889" y="200008"/>
                </a:lnTo>
                <a:lnTo>
                  <a:pt x="71628" y="187451"/>
                </a:lnTo>
                <a:close/>
              </a:path>
              <a:path w="354329" h="266064">
                <a:moveTo>
                  <a:pt x="63246" y="205739"/>
                </a:moveTo>
                <a:lnTo>
                  <a:pt x="61083" y="206872"/>
                </a:lnTo>
                <a:lnTo>
                  <a:pt x="59436" y="208025"/>
                </a:lnTo>
                <a:lnTo>
                  <a:pt x="63246" y="205739"/>
                </a:lnTo>
                <a:close/>
              </a:path>
              <a:path w="354329" h="266064">
                <a:moveTo>
                  <a:pt x="63246" y="224340"/>
                </a:moveTo>
                <a:lnTo>
                  <a:pt x="63246" y="205739"/>
                </a:lnTo>
                <a:lnTo>
                  <a:pt x="59436" y="208025"/>
                </a:lnTo>
                <a:lnTo>
                  <a:pt x="59436" y="222972"/>
                </a:lnTo>
                <a:lnTo>
                  <a:pt x="63246" y="224340"/>
                </a:lnTo>
                <a:close/>
              </a:path>
              <a:path w="354329" h="266064">
                <a:moveTo>
                  <a:pt x="70889" y="200008"/>
                </a:moveTo>
                <a:lnTo>
                  <a:pt x="61083" y="206872"/>
                </a:lnTo>
                <a:lnTo>
                  <a:pt x="63246" y="205739"/>
                </a:lnTo>
                <a:lnTo>
                  <a:pt x="63246" y="224340"/>
                </a:lnTo>
                <a:lnTo>
                  <a:pt x="67056" y="225708"/>
                </a:lnTo>
                <a:lnTo>
                  <a:pt x="67056" y="221741"/>
                </a:lnTo>
                <a:lnTo>
                  <a:pt x="69342" y="224942"/>
                </a:lnTo>
                <a:lnTo>
                  <a:pt x="69342" y="217169"/>
                </a:lnTo>
                <a:lnTo>
                  <a:pt x="70866" y="201167"/>
                </a:lnTo>
                <a:lnTo>
                  <a:pt x="70866" y="200405"/>
                </a:lnTo>
                <a:lnTo>
                  <a:pt x="70889" y="200008"/>
                </a:lnTo>
                <a:close/>
              </a:path>
              <a:path w="354329" h="266064">
                <a:moveTo>
                  <a:pt x="69948" y="226746"/>
                </a:moveTo>
                <a:lnTo>
                  <a:pt x="69777" y="225551"/>
                </a:lnTo>
                <a:lnTo>
                  <a:pt x="67056" y="221741"/>
                </a:lnTo>
                <a:lnTo>
                  <a:pt x="68557" y="226247"/>
                </a:lnTo>
                <a:lnTo>
                  <a:pt x="69948" y="226746"/>
                </a:lnTo>
                <a:close/>
              </a:path>
              <a:path w="354329" h="266064">
                <a:moveTo>
                  <a:pt x="68557" y="226247"/>
                </a:moveTo>
                <a:lnTo>
                  <a:pt x="67056" y="221741"/>
                </a:lnTo>
                <a:lnTo>
                  <a:pt x="67056" y="225708"/>
                </a:lnTo>
                <a:lnTo>
                  <a:pt x="68557" y="226247"/>
                </a:lnTo>
                <a:close/>
              </a:path>
              <a:path w="354329" h="266064">
                <a:moveTo>
                  <a:pt x="70866" y="233171"/>
                </a:moveTo>
                <a:lnTo>
                  <a:pt x="69948" y="226746"/>
                </a:lnTo>
                <a:lnTo>
                  <a:pt x="68557" y="226247"/>
                </a:lnTo>
                <a:lnTo>
                  <a:pt x="70866" y="233171"/>
                </a:lnTo>
                <a:close/>
              </a:path>
              <a:path w="354329" h="266064">
                <a:moveTo>
                  <a:pt x="70866" y="227075"/>
                </a:moveTo>
                <a:lnTo>
                  <a:pt x="70866" y="201167"/>
                </a:lnTo>
                <a:lnTo>
                  <a:pt x="69342" y="217169"/>
                </a:lnTo>
                <a:lnTo>
                  <a:pt x="69342" y="222503"/>
                </a:lnTo>
                <a:lnTo>
                  <a:pt x="69777" y="225551"/>
                </a:lnTo>
                <a:lnTo>
                  <a:pt x="70866" y="227075"/>
                </a:lnTo>
                <a:close/>
              </a:path>
              <a:path w="354329" h="266064">
                <a:moveTo>
                  <a:pt x="69777" y="225551"/>
                </a:moveTo>
                <a:lnTo>
                  <a:pt x="69342" y="222503"/>
                </a:lnTo>
                <a:lnTo>
                  <a:pt x="69342" y="224942"/>
                </a:lnTo>
                <a:lnTo>
                  <a:pt x="69777" y="225551"/>
                </a:lnTo>
                <a:close/>
              </a:path>
              <a:path w="354329" h="266064">
                <a:moveTo>
                  <a:pt x="70866" y="227075"/>
                </a:moveTo>
                <a:lnTo>
                  <a:pt x="69777" y="225551"/>
                </a:lnTo>
                <a:lnTo>
                  <a:pt x="69948" y="226746"/>
                </a:lnTo>
                <a:lnTo>
                  <a:pt x="70866" y="227075"/>
                </a:lnTo>
                <a:close/>
              </a:path>
              <a:path w="354329" h="266064">
                <a:moveTo>
                  <a:pt x="70866" y="233171"/>
                </a:moveTo>
                <a:lnTo>
                  <a:pt x="70866" y="227075"/>
                </a:lnTo>
                <a:lnTo>
                  <a:pt x="69948" y="226746"/>
                </a:lnTo>
                <a:lnTo>
                  <a:pt x="70866" y="233171"/>
                </a:lnTo>
                <a:close/>
              </a:path>
              <a:path w="354329" h="266064">
                <a:moveTo>
                  <a:pt x="354330" y="21335"/>
                </a:moveTo>
                <a:lnTo>
                  <a:pt x="289560" y="33527"/>
                </a:lnTo>
                <a:lnTo>
                  <a:pt x="217685" y="85986"/>
                </a:lnTo>
                <a:lnTo>
                  <a:pt x="176822" y="116185"/>
                </a:lnTo>
                <a:lnTo>
                  <a:pt x="136493" y="147026"/>
                </a:lnTo>
                <a:lnTo>
                  <a:pt x="80772" y="193547"/>
                </a:lnTo>
                <a:lnTo>
                  <a:pt x="80772" y="257011"/>
                </a:lnTo>
                <a:lnTo>
                  <a:pt x="118572" y="231516"/>
                </a:lnTo>
                <a:lnTo>
                  <a:pt x="148251" y="207603"/>
                </a:lnTo>
                <a:lnTo>
                  <a:pt x="177037" y="182529"/>
                </a:lnTo>
                <a:lnTo>
                  <a:pt x="242811" y="122446"/>
                </a:lnTo>
                <a:lnTo>
                  <a:pt x="252250" y="113966"/>
                </a:lnTo>
                <a:lnTo>
                  <a:pt x="261740" y="105570"/>
                </a:lnTo>
                <a:lnTo>
                  <a:pt x="354330" y="213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66076" y="581329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240" y="12192"/>
                </a:moveTo>
                <a:lnTo>
                  <a:pt x="15240" y="3048"/>
                </a:lnTo>
                <a:lnTo>
                  <a:pt x="11430" y="0"/>
                </a:lnTo>
                <a:lnTo>
                  <a:pt x="3048" y="0"/>
                </a:lnTo>
                <a:lnTo>
                  <a:pt x="0" y="3048"/>
                </a:lnTo>
                <a:lnTo>
                  <a:pt x="0" y="12192"/>
                </a:lnTo>
                <a:lnTo>
                  <a:pt x="3048" y="15240"/>
                </a:lnTo>
                <a:lnTo>
                  <a:pt x="11430" y="15240"/>
                </a:lnTo>
                <a:lnTo>
                  <a:pt x="15240" y="121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66076" y="5804153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20574" y="15239"/>
                </a:moveTo>
                <a:lnTo>
                  <a:pt x="20574" y="4571"/>
                </a:lnTo>
                <a:lnTo>
                  <a:pt x="16002" y="0"/>
                </a:lnTo>
                <a:lnTo>
                  <a:pt x="4572" y="0"/>
                </a:lnTo>
                <a:lnTo>
                  <a:pt x="0" y="4571"/>
                </a:lnTo>
                <a:lnTo>
                  <a:pt x="0" y="15239"/>
                </a:lnTo>
                <a:lnTo>
                  <a:pt x="4572" y="19811"/>
                </a:lnTo>
                <a:lnTo>
                  <a:pt x="16002" y="19811"/>
                </a:lnTo>
                <a:lnTo>
                  <a:pt x="20574" y="152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66838" y="579424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146" y="19812"/>
                </a:moveTo>
                <a:lnTo>
                  <a:pt x="25146" y="6096"/>
                </a:lnTo>
                <a:lnTo>
                  <a:pt x="19050" y="0"/>
                </a:lnTo>
                <a:lnTo>
                  <a:pt x="5334" y="0"/>
                </a:lnTo>
                <a:lnTo>
                  <a:pt x="0" y="6096"/>
                </a:lnTo>
                <a:lnTo>
                  <a:pt x="0" y="19812"/>
                </a:lnTo>
                <a:lnTo>
                  <a:pt x="5334" y="25146"/>
                </a:lnTo>
                <a:lnTo>
                  <a:pt x="19050" y="25146"/>
                </a:lnTo>
                <a:lnTo>
                  <a:pt x="25146" y="19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66076" y="5804153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20574" y="15239"/>
                </a:moveTo>
                <a:lnTo>
                  <a:pt x="20574" y="4571"/>
                </a:lnTo>
                <a:lnTo>
                  <a:pt x="16002" y="0"/>
                </a:lnTo>
                <a:lnTo>
                  <a:pt x="4572" y="0"/>
                </a:lnTo>
                <a:lnTo>
                  <a:pt x="0" y="4571"/>
                </a:lnTo>
                <a:lnTo>
                  <a:pt x="0" y="15239"/>
                </a:lnTo>
                <a:lnTo>
                  <a:pt x="4572" y="19811"/>
                </a:lnTo>
                <a:lnTo>
                  <a:pt x="16002" y="19811"/>
                </a:lnTo>
                <a:lnTo>
                  <a:pt x="20574" y="152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68361" y="5784341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718" y="23621"/>
                </a:moveTo>
                <a:lnTo>
                  <a:pt x="29718" y="6857"/>
                </a:lnTo>
                <a:lnTo>
                  <a:pt x="22860" y="0"/>
                </a:lnTo>
                <a:lnTo>
                  <a:pt x="6858" y="0"/>
                </a:lnTo>
                <a:lnTo>
                  <a:pt x="0" y="6857"/>
                </a:lnTo>
                <a:lnTo>
                  <a:pt x="0" y="23621"/>
                </a:lnTo>
                <a:lnTo>
                  <a:pt x="6858" y="29717"/>
                </a:lnTo>
                <a:lnTo>
                  <a:pt x="22860" y="29717"/>
                </a:lnTo>
                <a:lnTo>
                  <a:pt x="29718" y="236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66838" y="579424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146" y="19812"/>
                </a:moveTo>
                <a:lnTo>
                  <a:pt x="25146" y="6096"/>
                </a:lnTo>
                <a:lnTo>
                  <a:pt x="19050" y="0"/>
                </a:lnTo>
                <a:lnTo>
                  <a:pt x="5334" y="0"/>
                </a:lnTo>
                <a:lnTo>
                  <a:pt x="0" y="6096"/>
                </a:lnTo>
                <a:lnTo>
                  <a:pt x="0" y="19812"/>
                </a:lnTo>
                <a:lnTo>
                  <a:pt x="5334" y="25146"/>
                </a:lnTo>
                <a:lnTo>
                  <a:pt x="19050" y="25146"/>
                </a:lnTo>
                <a:lnTo>
                  <a:pt x="25146" y="19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71409" y="577519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33527" y="25907"/>
                </a:moveTo>
                <a:lnTo>
                  <a:pt x="33527" y="7619"/>
                </a:lnTo>
                <a:lnTo>
                  <a:pt x="25907" y="0"/>
                </a:lnTo>
                <a:lnTo>
                  <a:pt x="7619" y="0"/>
                </a:lnTo>
                <a:lnTo>
                  <a:pt x="0" y="7619"/>
                </a:lnTo>
                <a:lnTo>
                  <a:pt x="0" y="25907"/>
                </a:lnTo>
                <a:lnTo>
                  <a:pt x="7619" y="33527"/>
                </a:lnTo>
                <a:lnTo>
                  <a:pt x="25907" y="33527"/>
                </a:lnTo>
                <a:lnTo>
                  <a:pt x="33527" y="259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68361" y="5784341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718" y="23621"/>
                </a:moveTo>
                <a:lnTo>
                  <a:pt x="29718" y="6857"/>
                </a:lnTo>
                <a:lnTo>
                  <a:pt x="22860" y="0"/>
                </a:lnTo>
                <a:lnTo>
                  <a:pt x="6858" y="0"/>
                </a:lnTo>
                <a:lnTo>
                  <a:pt x="0" y="6857"/>
                </a:lnTo>
                <a:lnTo>
                  <a:pt x="0" y="23621"/>
                </a:lnTo>
                <a:lnTo>
                  <a:pt x="6858" y="29717"/>
                </a:lnTo>
                <a:lnTo>
                  <a:pt x="22860" y="29717"/>
                </a:lnTo>
                <a:lnTo>
                  <a:pt x="29718" y="236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71409" y="577519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33527" y="25907"/>
                </a:moveTo>
                <a:lnTo>
                  <a:pt x="33527" y="7619"/>
                </a:lnTo>
                <a:lnTo>
                  <a:pt x="25907" y="0"/>
                </a:lnTo>
                <a:lnTo>
                  <a:pt x="7619" y="0"/>
                </a:lnTo>
                <a:lnTo>
                  <a:pt x="0" y="7619"/>
                </a:lnTo>
                <a:lnTo>
                  <a:pt x="0" y="25907"/>
                </a:lnTo>
                <a:lnTo>
                  <a:pt x="7619" y="33527"/>
                </a:lnTo>
                <a:lnTo>
                  <a:pt x="25907" y="33527"/>
                </a:lnTo>
                <a:lnTo>
                  <a:pt x="33527" y="259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76049" y="5768476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5" h="36829">
                <a:moveTo>
                  <a:pt x="37270" y="18151"/>
                </a:moveTo>
                <a:lnTo>
                  <a:pt x="37094" y="15523"/>
                </a:lnTo>
                <a:lnTo>
                  <a:pt x="30583" y="4238"/>
                </a:lnTo>
                <a:lnTo>
                  <a:pt x="16538" y="0"/>
                </a:lnTo>
                <a:lnTo>
                  <a:pt x="4692" y="6026"/>
                </a:lnTo>
                <a:lnTo>
                  <a:pt x="0" y="19688"/>
                </a:lnTo>
                <a:lnTo>
                  <a:pt x="6081" y="31520"/>
                </a:lnTo>
                <a:lnTo>
                  <a:pt x="19512" y="36431"/>
                </a:lnTo>
                <a:lnTo>
                  <a:pt x="32018" y="30829"/>
                </a:lnTo>
                <a:lnTo>
                  <a:pt x="37270" y="181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81204" y="5764260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5">
                <a:moveTo>
                  <a:pt x="38973" y="18557"/>
                </a:moveTo>
                <a:lnTo>
                  <a:pt x="37220" y="10880"/>
                </a:lnTo>
                <a:lnTo>
                  <a:pt x="28369" y="2479"/>
                </a:lnTo>
                <a:lnTo>
                  <a:pt x="12247" y="0"/>
                </a:lnTo>
                <a:lnTo>
                  <a:pt x="3040" y="8360"/>
                </a:lnTo>
                <a:lnTo>
                  <a:pt x="0" y="23852"/>
                </a:lnTo>
                <a:lnTo>
                  <a:pt x="7370" y="34306"/>
                </a:lnTo>
                <a:lnTo>
                  <a:pt x="22106" y="38154"/>
                </a:lnTo>
                <a:lnTo>
                  <a:pt x="34046" y="31725"/>
                </a:lnTo>
                <a:lnTo>
                  <a:pt x="38973" y="1855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85088" y="5761730"/>
            <a:ext cx="40640" cy="39370"/>
          </a:xfrm>
          <a:custGeom>
            <a:avLst/>
            <a:gdLst/>
            <a:ahLst/>
            <a:cxnLst/>
            <a:rect l="l" t="t" r="r" b="b"/>
            <a:pathLst>
              <a:path w="40640" h="39370">
                <a:moveTo>
                  <a:pt x="40423" y="18802"/>
                </a:moveTo>
                <a:lnTo>
                  <a:pt x="40409" y="17977"/>
                </a:lnTo>
                <a:lnTo>
                  <a:pt x="36949" y="7532"/>
                </a:lnTo>
                <a:lnTo>
                  <a:pt x="26914" y="943"/>
                </a:lnTo>
                <a:lnTo>
                  <a:pt x="9601" y="0"/>
                </a:lnTo>
                <a:lnTo>
                  <a:pt x="1977" y="9489"/>
                </a:lnTo>
                <a:lnTo>
                  <a:pt x="0" y="26373"/>
                </a:lnTo>
                <a:lnTo>
                  <a:pt x="8536" y="35615"/>
                </a:lnTo>
                <a:lnTo>
                  <a:pt x="24114" y="38834"/>
                </a:lnTo>
                <a:lnTo>
                  <a:pt x="35867" y="31695"/>
                </a:lnTo>
                <a:lnTo>
                  <a:pt x="40423" y="1880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88656" y="5833554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60">
                <a:moveTo>
                  <a:pt x="50570" y="25463"/>
                </a:moveTo>
                <a:lnTo>
                  <a:pt x="50452" y="22940"/>
                </a:lnTo>
                <a:lnTo>
                  <a:pt x="45995" y="11006"/>
                </a:lnTo>
                <a:lnTo>
                  <a:pt x="35571" y="2814"/>
                </a:lnTo>
                <a:lnTo>
                  <a:pt x="19841" y="0"/>
                </a:lnTo>
                <a:lnTo>
                  <a:pt x="9074" y="5237"/>
                </a:lnTo>
                <a:lnTo>
                  <a:pt x="1965" y="16254"/>
                </a:lnTo>
                <a:lnTo>
                  <a:pt x="0" y="32905"/>
                </a:lnTo>
                <a:lnTo>
                  <a:pt x="6320" y="41757"/>
                </a:lnTo>
                <a:lnTo>
                  <a:pt x="18356" y="47204"/>
                </a:lnTo>
                <a:lnTo>
                  <a:pt x="36518" y="47833"/>
                </a:lnTo>
                <a:lnTo>
                  <a:pt x="46692" y="38690"/>
                </a:lnTo>
                <a:lnTo>
                  <a:pt x="50570" y="254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92918" y="5838403"/>
            <a:ext cx="50165" cy="48895"/>
          </a:xfrm>
          <a:custGeom>
            <a:avLst/>
            <a:gdLst/>
            <a:ahLst/>
            <a:cxnLst/>
            <a:rect l="l" t="t" r="r" b="b"/>
            <a:pathLst>
              <a:path w="50165" h="48895">
                <a:moveTo>
                  <a:pt x="50119" y="25186"/>
                </a:moveTo>
                <a:lnTo>
                  <a:pt x="49876" y="21590"/>
                </a:lnTo>
                <a:lnTo>
                  <a:pt x="45051" y="10190"/>
                </a:lnTo>
                <a:lnTo>
                  <a:pt x="34342" y="2476"/>
                </a:lnTo>
                <a:lnTo>
                  <a:pt x="18143" y="0"/>
                </a:lnTo>
                <a:lnTo>
                  <a:pt x="8030" y="5669"/>
                </a:lnTo>
                <a:lnTo>
                  <a:pt x="1515" y="17054"/>
                </a:lnTo>
                <a:lnTo>
                  <a:pt x="0" y="34249"/>
                </a:lnTo>
                <a:lnTo>
                  <a:pt x="6656" y="42978"/>
                </a:lnTo>
                <a:lnTo>
                  <a:pt x="18771" y="48195"/>
                </a:lnTo>
                <a:lnTo>
                  <a:pt x="36790" y="48499"/>
                </a:lnTo>
                <a:lnTo>
                  <a:pt x="46453" y="38827"/>
                </a:lnTo>
                <a:lnTo>
                  <a:pt x="50119" y="251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07113" y="5755279"/>
            <a:ext cx="51435" cy="48260"/>
          </a:xfrm>
          <a:custGeom>
            <a:avLst/>
            <a:gdLst/>
            <a:ahLst/>
            <a:cxnLst/>
            <a:rect l="l" t="t" r="r" b="b"/>
            <a:pathLst>
              <a:path w="51434" h="48260">
                <a:moveTo>
                  <a:pt x="50986" y="25252"/>
                </a:moveTo>
                <a:lnTo>
                  <a:pt x="50681" y="21347"/>
                </a:lnTo>
                <a:lnTo>
                  <a:pt x="45544" y="10093"/>
                </a:lnTo>
                <a:lnTo>
                  <a:pt x="34595" y="2476"/>
                </a:lnTo>
                <a:lnTo>
                  <a:pt x="18515" y="0"/>
                </a:lnTo>
                <a:lnTo>
                  <a:pt x="8260" y="5576"/>
                </a:lnTo>
                <a:lnTo>
                  <a:pt x="1615" y="16881"/>
                </a:lnTo>
                <a:lnTo>
                  <a:pt x="0" y="33960"/>
                </a:lnTo>
                <a:lnTo>
                  <a:pt x="6615" y="42582"/>
                </a:lnTo>
                <a:lnTo>
                  <a:pt x="18816" y="47675"/>
                </a:lnTo>
                <a:lnTo>
                  <a:pt x="37076" y="47983"/>
                </a:lnTo>
                <a:lnTo>
                  <a:pt x="47114" y="38686"/>
                </a:lnTo>
                <a:lnTo>
                  <a:pt x="50986" y="252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51527" y="5723883"/>
            <a:ext cx="46990" cy="43815"/>
          </a:xfrm>
          <a:custGeom>
            <a:avLst/>
            <a:gdLst/>
            <a:ahLst/>
            <a:cxnLst/>
            <a:rect l="l" t="t" r="r" b="b"/>
            <a:pathLst>
              <a:path w="46990" h="43814">
                <a:moveTo>
                  <a:pt x="46958" y="20834"/>
                </a:moveTo>
                <a:lnTo>
                  <a:pt x="46471" y="16185"/>
                </a:lnTo>
                <a:lnTo>
                  <a:pt x="41263" y="6680"/>
                </a:lnTo>
                <a:lnTo>
                  <a:pt x="30054" y="726"/>
                </a:lnTo>
                <a:lnTo>
                  <a:pt x="12473" y="0"/>
                </a:lnTo>
                <a:lnTo>
                  <a:pt x="3337" y="9504"/>
                </a:lnTo>
                <a:lnTo>
                  <a:pt x="0" y="24626"/>
                </a:lnTo>
                <a:lnTo>
                  <a:pt x="4790" y="35110"/>
                </a:lnTo>
                <a:lnTo>
                  <a:pt x="15596" y="41862"/>
                </a:lnTo>
                <a:lnTo>
                  <a:pt x="32554" y="43310"/>
                </a:lnTo>
                <a:lnTo>
                  <a:pt x="42918" y="34549"/>
                </a:lnTo>
                <a:lnTo>
                  <a:pt x="46958" y="208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02054" y="5688954"/>
            <a:ext cx="40005" cy="38735"/>
          </a:xfrm>
          <a:custGeom>
            <a:avLst/>
            <a:gdLst/>
            <a:ahLst/>
            <a:cxnLst/>
            <a:rect l="l" t="t" r="r" b="b"/>
            <a:pathLst>
              <a:path w="40004" h="38735">
                <a:moveTo>
                  <a:pt x="39865" y="18425"/>
                </a:moveTo>
                <a:lnTo>
                  <a:pt x="37043" y="8528"/>
                </a:lnTo>
                <a:lnTo>
                  <a:pt x="27393" y="1390"/>
                </a:lnTo>
                <a:lnTo>
                  <a:pt x="10419" y="0"/>
                </a:lnTo>
                <a:lnTo>
                  <a:pt x="2292" y="9140"/>
                </a:lnTo>
                <a:lnTo>
                  <a:pt x="0" y="25514"/>
                </a:lnTo>
                <a:lnTo>
                  <a:pt x="8306" y="35123"/>
                </a:lnTo>
                <a:lnTo>
                  <a:pt x="23522" y="38570"/>
                </a:lnTo>
                <a:lnTo>
                  <a:pt x="35209" y="31515"/>
                </a:lnTo>
                <a:lnTo>
                  <a:pt x="39865" y="184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98307" y="5619750"/>
            <a:ext cx="28575" cy="27940"/>
          </a:xfrm>
          <a:custGeom>
            <a:avLst/>
            <a:gdLst/>
            <a:ahLst/>
            <a:cxnLst/>
            <a:rect l="l" t="t" r="r" b="b"/>
            <a:pathLst>
              <a:path w="28575" h="27939">
                <a:moveTo>
                  <a:pt x="28194" y="21336"/>
                </a:moveTo>
                <a:lnTo>
                  <a:pt x="28194" y="6096"/>
                </a:lnTo>
                <a:lnTo>
                  <a:pt x="21336" y="0"/>
                </a:lnTo>
                <a:lnTo>
                  <a:pt x="6096" y="0"/>
                </a:lnTo>
                <a:lnTo>
                  <a:pt x="0" y="6096"/>
                </a:lnTo>
                <a:lnTo>
                  <a:pt x="0" y="21336"/>
                </a:lnTo>
                <a:lnTo>
                  <a:pt x="6096" y="27432"/>
                </a:lnTo>
                <a:lnTo>
                  <a:pt x="21336" y="27432"/>
                </a:lnTo>
                <a:lnTo>
                  <a:pt x="28194" y="213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80069" y="5343144"/>
            <a:ext cx="479298" cy="292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50152" y="6453378"/>
            <a:ext cx="2014727" cy="353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91770">
              <a:lnSpc>
                <a:spcPct val="100000"/>
              </a:lnSpc>
            </a:pPr>
            <a:r>
              <a:rPr spc="-30" dirty="0"/>
              <a:t>TE</a:t>
            </a:r>
            <a:r>
              <a:rPr spc="-40" dirty="0"/>
              <a:t>M</a:t>
            </a:r>
            <a:r>
              <a:rPr spc="15" dirty="0"/>
              <a:t> </a:t>
            </a:r>
            <a:r>
              <a:rPr spc="-25" dirty="0"/>
              <a:t>Gene</a:t>
            </a:r>
            <a:r>
              <a:rPr spc="-110" dirty="0"/>
              <a:t>r</a:t>
            </a:r>
            <a:r>
              <a:rPr spc="-70" dirty="0"/>
              <a:t>a</a:t>
            </a:r>
            <a:r>
              <a:rPr spc="-65" dirty="0"/>
              <a:t>t</a:t>
            </a:r>
            <a:r>
              <a:rPr spc="-25" dirty="0"/>
              <a:t>e</a:t>
            </a:r>
            <a:r>
              <a:rPr dirty="0"/>
              <a:t>d</a:t>
            </a:r>
            <a:r>
              <a:rPr spc="10" dirty="0"/>
              <a:t> </a:t>
            </a:r>
            <a:r>
              <a:rPr spc="-25" dirty="0"/>
              <a:t>Specie</a:t>
            </a:r>
            <a:r>
              <a:rPr spc="-20" dirty="0"/>
              <a:t>s</a:t>
            </a:r>
            <a:r>
              <a:rPr spc="25" dirty="0"/>
              <a:t> </a:t>
            </a:r>
            <a:r>
              <a:rPr spc="-229" dirty="0"/>
              <a:t>T</a:t>
            </a:r>
            <a:r>
              <a:rPr spc="-20" dirty="0"/>
              <a:t>y</a:t>
            </a:r>
            <a:r>
              <a:rPr spc="-5" dirty="0"/>
              <a:t>p</a:t>
            </a:r>
            <a:r>
              <a:rPr spc="-20"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092783"/>
            <a:ext cx="7998459" cy="424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ts val="346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Th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llowin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specie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g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8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EM</a:t>
            </a:r>
            <a:r>
              <a:rPr sz="3200" spc="-20" dirty="0">
                <a:latin typeface="Calibri"/>
                <a:cs typeface="Calibri"/>
              </a:rPr>
              <a:t> mic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os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ope.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20" dirty="0">
                <a:latin typeface="Calibri"/>
                <a:cs typeface="Calibri"/>
              </a:rPr>
              <a:t>Bac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15" dirty="0">
                <a:latin typeface="Calibri"/>
                <a:cs typeface="Calibri"/>
              </a:rPr>
              <a:t>Se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ndary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20" dirty="0">
                <a:latin typeface="Calibri"/>
                <a:cs typeface="Calibri"/>
              </a:rPr>
              <a:t>Au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‐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spc="-5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Thes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ho</a:t>
            </a:r>
            <a:r>
              <a:rPr sz="3200" spc="-55" dirty="0">
                <a:latin typeface="Calibri"/>
                <a:cs typeface="Calibri"/>
              </a:rPr>
              <a:t>w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15" dirty="0">
                <a:latin typeface="Calibri"/>
                <a:cs typeface="Calibri"/>
              </a:rPr>
              <a:t>er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unique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TEM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15" dirty="0">
                <a:latin typeface="Calibri"/>
                <a:cs typeface="Calibri"/>
              </a:rPr>
              <a:t>Uns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Ela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ll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s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Inela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ll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s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 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3560" y="5398770"/>
            <a:ext cx="1351915" cy="150495"/>
          </a:xfrm>
          <a:custGeom>
            <a:avLst/>
            <a:gdLst/>
            <a:ahLst/>
            <a:cxnLst/>
            <a:rect l="l" t="t" r="r" b="b"/>
            <a:pathLst>
              <a:path w="1351914" h="150495">
                <a:moveTo>
                  <a:pt x="7620" y="144453"/>
                </a:moveTo>
                <a:lnTo>
                  <a:pt x="7620" y="112776"/>
                </a:lnTo>
                <a:lnTo>
                  <a:pt x="0" y="118110"/>
                </a:lnTo>
                <a:lnTo>
                  <a:pt x="762" y="135636"/>
                </a:lnTo>
                <a:lnTo>
                  <a:pt x="7620" y="144453"/>
                </a:lnTo>
                <a:close/>
              </a:path>
              <a:path w="1351914" h="150495">
                <a:moveTo>
                  <a:pt x="399288" y="108694"/>
                </a:moveTo>
                <a:lnTo>
                  <a:pt x="399288" y="61722"/>
                </a:lnTo>
                <a:lnTo>
                  <a:pt x="339852" y="64770"/>
                </a:lnTo>
                <a:lnTo>
                  <a:pt x="283464" y="67818"/>
                </a:lnTo>
                <a:lnTo>
                  <a:pt x="270778" y="68480"/>
                </a:lnTo>
                <a:lnTo>
                  <a:pt x="232734" y="70768"/>
                </a:lnTo>
                <a:lnTo>
                  <a:pt x="194738" y="73698"/>
                </a:lnTo>
                <a:lnTo>
                  <a:pt x="156826" y="77518"/>
                </a:lnTo>
                <a:lnTo>
                  <a:pt x="144213" y="79031"/>
                </a:lnTo>
                <a:lnTo>
                  <a:pt x="141732" y="79248"/>
                </a:lnTo>
                <a:lnTo>
                  <a:pt x="105918" y="84582"/>
                </a:lnTo>
                <a:lnTo>
                  <a:pt x="105156" y="85344"/>
                </a:lnTo>
                <a:lnTo>
                  <a:pt x="73914" y="90678"/>
                </a:lnTo>
                <a:lnTo>
                  <a:pt x="73152" y="90678"/>
                </a:lnTo>
                <a:lnTo>
                  <a:pt x="48006" y="96012"/>
                </a:lnTo>
                <a:lnTo>
                  <a:pt x="47244" y="96774"/>
                </a:lnTo>
                <a:lnTo>
                  <a:pt x="26670" y="102870"/>
                </a:lnTo>
                <a:lnTo>
                  <a:pt x="25908" y="102870"/>
                </a:lnTo>
                <a:lnTo>
                  <a:pt x="12815" y="108688"/>
                </a:lnTo>
                <a:lnTo>
                  <a:pt x="3810" y="113538"/>
                </a:lnTo>
                <a:lnTo>
                  <a:pt x="7620" y="112776"/>
                </a:lnTo>
                <a:lnTo>
                  <a:pt x="7620" y="144453"/>
                </a:lnTo>
                <a:lnTo>
                  <a:pt x="11430" y="149352"/>
                </a:lnTo>
                <a:lnTo>
                  <a:pt x="20574" y="148590"/>
                </a:lnTo>
                <a:lnTo>
                  <a:pt x="20574" y="149460"/>
                </a:lnTo>
                <a:lnTo>
                  <a:pt x="28194" y="147828"/>
                </a:lnTo>
                <a:lnTo>
                  <a:pt x="28194" y="148108"/>
                </a:lnTo>
                <a:lnTo>
                  <a:pt x="41148" y="144018"/>
                </a:lnTo>
                <a:lnTo>
                  <a:pt x="41148" y="144187"/>
                </a:lnTo>
                <a:lnTo>
                  <a:pt x="57150" y="140038"/>
                </a:lnTo>
                <a:lnTo>
                  <a:pt x="57150" y="139446"/>
                </a:lnTo>
                <a:lnTo>
                  <a:pt x="82296" y="135008"/>
                </a:lnTo>
                <a:lnTo>
                  <a:pt x="82296" y="134874"/>
                </a:lnTo>
                <a:lnTo>
                  <a:pt x="112014" y="129673"/>
                </a:lnTo>
                <a:lnTo>
                  <a:pt x="112014" y="129540"/>
                </a:lnTo>
                <a:lnTo>
                  <a:pt x="147828" y="125063"/>
                </a:lnTo>
                <a:lnTo>
                  <a:pt x="188214" y="120480"/>
                </a:lnTo>
                <a:lnTo>
                  <a:pt x="234696" y="116586"/>
                </a:lnTo>
                <a:lnTo>
                  <a:pt x="234696" y="117303"/>
                </a:lnTo>
                <a:lnTo>
                  <a:pt x="285750" y="114300"/>
                </a:lnTo>
                <a:lnTo>
                  <a:pt x="383680" y="109479"/>
                </a:lnTo>
                <a:lnTo>
                  <a:pt x="399288" y="108694"/>
                </a:lnTo>
                <a:close/>
              </a:path>
              <a:path w="1351914" h="150495">
                <a:moveTo>
                  <a:pt x="13716" y="108204"/>
                </a:moveTo>
                <a:lnTo>
                  <a:pt x="12192" y="108966"/>
                </a:lnTo>
                <a:lnTo>
                  <a:pt x="12815" y="108688"/>
                </a:lnTo>
                <a:lnTo>
                  <a:pt x="13716" y="108204"/>
                </a:lnTo>
                <a:close/>
              </a:path>
              <a:path w="1351914" h="150495">
                <a:moveTo>
                  <a:pt x="20574" y="149460"/>
                </a:moveTo>
                <a:lnTo>
                  <a:pt x="20574" y="148590"/>
                </a:lnTo>
                <a:lnTo>
                  <a:pt x="17526" y="150114"/>
                </a:lnTo>
                <a:lnTo>
                  <a:pt x="20574" y="149460"/>
                </a:lnTo>
                <a:close/>
              </a:path>
              <a:path w="1351914" h="150495">
                <a:moveTo>
                  <a:pt x="28194" y="148108"/>
                </a:moveTo>
                <a:lnTo>
                  <a:pt x="28194" y="147828"/>
                </a:lnTo>
                <a:lnTo>
                  <a:pt x="26670" y="148590"/>
                </a:lnTo>
                <a:lnTo>
                  <a:pt x="28194" y="148108"/>
                </a:lnTo>
                <a:close/>
              </a:path>
              <a:path w="1351914" h="150495">
                <a:moveTo>
                  <a:pt x="41148" y="144187"/>
                </a:moveTo>
                <a:lnTo>
                  <a:pt x="41148" y="144018"/>
                </a:lnTo>
                <a:lnTo>
                  <a:pt x="38862" y="144780"/>
                </a:lnTo>
                <a:lnTo>
                  <a:pt x="41148" y="144187"/>
                </a:lnTo>
                <a:close/>
              </a:path>
              <a:path w="1351914" h="150495">
                <a:moveTo>
                  <a:pt x="59436" y="139446"/>
                </a:moveTo>
                <a:lnTo>
                  <a:pt x="57150" y="139446"/>
                </a:lnTo>
                <a:lnTo>
                  <a:pt x="57150" y="140038"/>
                </a:lnTo>
                <a:lnTo>
                  <a:pt x="59436" y="139446"/>
                </a:lnTo>
                <a:close/>
              </a:path>
              <a:path w="1351914" h="150495">
                <a:moveTo>
                  <a:pt x="83058" y="134874"/>
                </a:moveTo>
                <a:lnTo>
                  <a:pt x="82296" y="134874"/>
                </a:lnTo>
                <a:lnTo>
                  <a:pt x="82296" y="135008"/>
                </a:lnTo>
                <a:lnTo>
                  <a:pt x="83058" y="134874"/>
                </a:lnTo>
                <a:close/>
              </a:path>
              <a:path w="1351914" h="150495">
                <a:moveTo>
                  <a:pt x="112776" y="129540"/>
                </a:moveTo>
                <a:lnTo>
                  <a:pt x="112014" y="129540"/>
                </a:lnTo>
                <a:lnTo>
                  <a:pt x="112014" y="129673"/>
                </a:lnTo>
                <a:lnTo>
                  <a:pt x="112776" y="129540"/>
                </a:lnTo>
                <a:close/>
              </a:path>
              <a:path w="1351914" h="150495">
                <a:moveTo>
                  <a:pt x="148590" y="124968"/>
                </a:moveTo>
                <a:lnTo>
                  <a:pt x="147828" y="124968"/>
                </a:lnTo>
                <a:lnTo>
                  <a:pt x="148590" y="124968"/>
                </a:lnTo>
                <a:close/>
              </a:path>
              <a:path w="1351914" h="150495">
                <a:moveTo>
                  <a:pt x="188976" y="120396"/>
                </a:moveTo>
                <a:lnTo>
                  <a:pt x="188214" y="120396"/>
                </a:lnTo>
                <a:lnTo>
                  <a:pt x="188976" y="120396"/>
                </a:lnTo>
                <a:close/>
              </a:path>
              <a:path w="1351914" h="150495">
                <a:moveTo>
                  <a:pt x="234696" y="117303"/>
                </a:moveTo>
                <a:lnTo>
                  <a:pt x="234696" y="116586"/>
                </a:lnTo>
                <a:lnTo>
                  <a:pt x="233934" y="117348"/>
                </a:lnTo>
                <a:lnTo>
                  <a:pt x="234696" y="117303"/>
                </a:lnTo>
                <a:close/>
              </a:path>
              <a:path w="1351914" h="150495">
                <a:moveTo>
                  <a:pt x="612648" y="97143"/>
                </a:moveTo>
                <a:lnTo>
                  <a:pt x="612648" y="48768"/>
                </a:lnTo>
                <a:lnTo>
                  <a:pt x="535686" y="53340"/>
                </a:lnTo>
                <a:lnTo>
                  <a:pt x="465582" y="57912"/>
                </a:lnTo>
                <a:lnTo>
                  <a:pt x="398526" y="61722"/>
                </a:lnTo>
                <a:lnTo>
                  <a:pt x="399288" y="61722"/>
                </a:lnTo>
                <a:lnTo>
                  <a:pt x="399288" y="108694"/>
                </a:lnTo>
                <a:lnTo>
                  <a:pt x="432531" y="107021"/>
                </a:lnTo>
                <a:lnTo>
                  <a:pt x="481315" y="104497"/>
                </a:lnTo>
                <a:lnTo>
                  <a:pt x="530038" y="101882"/>
                </a:lnTo>
                <a:lnTo>
                  <a:pt x="578707" y="99150"/>
                </a:lnTo>
                <a:lnTo>
                  <a:pt x="612648" y="97143"/>
                </a:lnTo>
                <a:close/>
              </a:path>
              <a:path w="1351914" h="150495">
                <a:moveTo>
                  <a:pt x="1058418" y="60361"/>
                </a:moveTo>
                <a:lnTo>
                  <a:pt x="1058418" y="19812"/>
                </a:lnTo>
                <a:lnTo>
                  <a:pt x="961644" y="25146"/>
                </a:lnTo>
                <a:lnTo>
                  <a:pt x="867156" y="31242"/>
                </a:lnTo>
                <a:lnTo>
                  <a:pt x="778002" y="38100"/>
                </a:lnTo>
                <a:lnTo>
                  <a:pt x="691896" y="43434"/>
                </a:lnTo>
                <a:lnTo>
                  <a:pt x="611886" y="48768"/>
                </a:lnTo>
                <a:lnTo>
                  <a:pt x="612648" y="48768"/>
                </a:lnTo>
                <a:lnTo>
                  <a:pt x="612648" y="97143"/>
                </a:lnTo>
                <a:lnTo>
                  <a:pt x="675909" y="93232"/>
                </a:lnTo>
                <a:lnTo>
                  <a:pt x="724454" y="89995"/>
                </a:lnTo>
                <a:lnTo>
                  <a:pt x="772972" y="86539"/>
                </a:lnTo>
                <a:lnTo>
                  <a:pt x="821469" y="82838"/>
                </a:lnTo>
                <a:lnTo>
                  <a:pt x="869951" y="78867"/>
                </a:lnTo>
                <a:lnTo>
                  <a:pt x="918424" y="74599"/>
                </a:lnTo>
                <a:lnTo>
                  <a:pt x="966896" y="70010"/>
                </a:lnTo>
                <a:lnTo>
                  <a:pt x="1015373" y="65074"/>
                </a:lnTo>
                <a:lnTo>
                  <a:pt x="1058418" y="60361"/>
                </a:lnTo>
                <a:close/>
              </a:path>
              <a:path w="1351914" h="150495">
                <a:moveTo>
                  <a:pt x="1351788" y="19812"/>
                </a:moveTo>
                <a:lnTo>
                  <a:pt x="1349502" y="0"/>
                </a:lnTo>
                <a:lnTo>
                  <a:pt x="1255014" y="6858"/>
                </a:lnTo>
                <a:lnTo>
                  <a:pt x="1155954" y="13716"/>
                </a:lnTo>
                <a:lnTo>
                  <a:pt x="1057656" y="19812"/>
                </a:lnTo>
                <a:lnTo>
                  <a:pt x="1058418" y="19812"/>
                </a:lnTo>
                <a:lnTo>
                  <a:pt x="1058418" y="60361"/>
                </a:lnTo>
                <a:lnTo>
                  <a:pt x="1112368" y="54057"/>
                </a:lnTo>
                <a:lnTo>
                  <a:pt x="1160899" y="47926"/>
                </a:lnTo>
                <a:lnTo>
                  <a:pt x="1209461" y="41345"/>
                </a:lnTo>
                <a:lnTo>
                  <a:pt x="1258062" y="34290"/>
                </a:lnTo>
                <a:lnTo>
                  <a:pt x="1351788" y="19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6795" y="5516879"/>
            <a:ext cx="35560" cy="34290"/>
          </a:xfrm>
          <a:custGeom>
            <a:avLst/>
            <a:gdLst/>
            <a:ahLst/>
            <a:cxnLst/>
            <a:rect l="l" t="t" r="r" b="b"/>
            <a:pathLst>
              <a:path w="35560" h="34289">
                <a:moveTo>
                  <a:pt x="35051" y="26669"/>
                </a:moveTo>
                <a:lnTo>
                  <a:pt x="35051" y="7619"/>
                </a:lnTo>
                <a:lnTo>
                  <a:pt x="27431" y="0"/>
                </a:lnTo>
                <a:lnTo>
                  <a:pt x="8381" y="0"/>
                </a:lnTo>
                <a:lnTo>
                  <a:pt x="0" y="7619"/>
                </a:lnTo>
                <a:lnTo>
                  <a:pt x="0" y="26669"/>
                </a:lnTo>
                <a:lnTo>
                  <a:pt x="8381" y="34289"/>
                </a:lnTo>
                <a:lnTo>
                  <a:pt x="27431" y="34289"/>
                </a:lnTo>
                <a:lnTo>
                  <a:pt x="35051" y="266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2865" y="5512783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69" h="38735">
                <a:moveTo>
                  <a:pt x="38888" y="18574"/>
                </a:moveTo>
                <a:lnTo>
                  <a:pt x="37329" y="11070"/>
                </a:lnTo>
                <a:lnTo>
                  <a:pt x="28805" y="2541"/>
                </a:lnTo>
                <a:lnTo>
                  <a:pt x="12505" y="0"/>
                </a:lnTo>
                <a:lnTo>
                  <a:pt x="3199" y="8325"/>
                </a:lnTo>
                <a:lnTo>
                  <a:pt x="0" y="23727"/>
                </a:lnTo>
                <a:lnTo>
                  <a:pt x="7697" y="34123"/>
                </a:lnTo>
                <a:lnTo>
                  <a:pt x="22196" y="38153"/>
                </a:lnTo>
                <a:lnTo>
                  <a:pt x="34218" y="31432"/>
                </a:lnTo>
                <a:lnTo>
                  <a:pt x="38888" y="185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2600" y="5506213"/>
            <a:ext cx="40640" cy="42545"/>
          </a:xfrm>
          <a:custGeom>
            <a:avLst/>
            <a:gdLst/>
            <a:ahLst/>
            <a:cxnLst/>
            <a:rect l="l" t="t" r="r" b="b"/>
            <a:pathLst>
              <a:path w="40639" h="42545">
                <a:moveTo>
                  <a:pt x="40583" y="21334"/>
                </a:moveTo>
                <a:lnTo>
                  <a:pt x="39883" y="15913"/>
                </a:lnTo>
                <a:lnTo>
                  <a:pt x="32466" y="4592"/>
                </a:lnTo>
                <a:lnTo>
                  <a:pt x="19021" y="0"/>
                </a:lnTo>
                <a:lnTo>
                  <a:pt x="8591" y="3413"/>
                </a:lnTo>
                <a:lnTo>
                  <a:pt x="1490" y="13488"/>
                </a:lnTo>
                <a:lnTo>
                  <a:pt x="0" y="30367"/>
                </a:lnTo>
                <a:lnTo>
                  <a:pt x="9140" y="39130"/>
                </a:lnTo>
                <a:lnTo>
                  <a:pt x="24781" y="42008"/>
                </a:lnTo>
                <a:lnTo>
                  <a:pt x="36178" y="34654"/>
                </a:lnTo>
                <a:lnTo>
                  <a:pt x="40583" y="213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2865" y="5512783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69" h="38735">
                <a:moveTo>
                  <a:pt x="38888" y="18574"/>
                </a:moveTo>
                <a:lnTo>
                  <a:pt x="37329" y="11070"/>
                </a:lnTo>
                <a:lnTo>
                  <a:pt x="28805" y="2541"/>
                </a:lnTo>
                <a:lnTo>
                  <a:pt x="12505" y="0"/>
                </a:lnTo>
                <a:lnTo>
                  <a:pt x="3199" y="8325"/>
                </a:lnTo>
                <a:lnTo>
                  <a:pt x="0" y="23727"/>
                </a:lnTo>
                <a:lnTo>
                  <a:pt x="7697" y="34123"/>
                </a:lnTo>
                <a:lnTo>
                  <a:pt x="22196" y="38153"/>
                </a:lnTo>
                <a:lnTo>
                  <a:pt x="34218" y="31432"/>
                </a:lnTo>
                <a:lnTo>
                  <a:pt x="38888" y="185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7048" y="5500971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10" h="42545">
                <a:moveTo>
                  <a:pt x="41375" y="21242"/>
                </a:moveTo>
                <a:lnTo>
                  <a:pt x="40082" y="14232"/>
                </a:lnTo>
                <a:lnTo>
                  <a:pt x="31693" y="4019"/>
                </a:lnTo>
                <a:lnTo>
                  <a:pt x="17250" y="0"/>
                </a:lnTo>
                <a:lnTo>
                  <a:pt x="7192" y="4093"/>
                </a:lnTo>
                <a:lnTo>
                  <a:pt x="792" y="14520"/>
                </a:lnTo>
                <a:lnTo>
                  <a:pt x="0" y="31659"/>
                </a:lnTo>
                <a:lnTo>
                  <a:pt x="9626" y="39835"/>
                </a:lnTo>
                <a:lnTo>
                  <a:pt x="25835" y="42348"/>
                </a:lnTo>
                <a:lnTo>
                  <a:pt x="36978" y="34462"/>
                </a:lnTo>
                <a:lnTo>
                  <a:pt x="41375" y="2124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46860" y="5494928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79">
                <a:moveTo>
                  <a:pt x="41375" y="21951"/>
                </a:moveTo>
                <a:lnTo>
                  <a:pt x="39807" y="13852"/>
                </a:lnTo>
                <a:lnTo>
                  <a:pt x="31252" y="3814"/>
                </a:lnTo>
                <a:lnTo>
                  <a:pt x="16756" y="0"/>
                </a:lnTo>
                <a:lnTo>
                  <a:pt x="6942" y="4297"/>
                </a:lnTo>
                <a:lnTo>
                  <a:pt x="735" y="14920"/>
                </a:lnTo>
                <a:lnTo>
                  <a:pt x="0" y="32368"/>
                </a:lnTo>
                <a:lnTo>
                  <a:pt x="9626" y="40544"/>
                </a:lnTo>
                <a:lnTo>
                  <a:pt x="25835" y="43057"/>
                </a:lnTo>
                <a:lnTo>
                  <a:pt x="36978" y="35171"/>
                </a:lnTo>
                <a:lnTo>
                  <a:pt x="41375" y="219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8794" y="5432721"/>
            <a:ext cx="47625" cy="43815"/>
          </a:xfrm>
          <a:custGeom>
            <a:avLst/>
            <a:gdLst/>
            <a:ahLst/>
            <a:cxnLst/>
            <a:rect l="l" t="t" r="r" b="b"/>
            <a:pathLst>
              <a:path w="47625" h="43814">
                <a:moveTo>
                  <a:pt x="47067" y="21675"/>
                </a:moveTo>
                <a:lnTo>
                  <a:pt x="46528" y="16533"/>
                </a:lnTo>
                <a:lnTo>
                  <a:pt x="41262" y="6786"/>
                </a:lnTo>
                <a:lnTo>
                  <a:pt x="30105" y="769"/>
                </a:lnTo>
                <a:lnTo>
                  <a:pt x="12712" y="0"/>
                </a:lnTo>
                <a:lnTo>
                  <a:pt x="3455" y="9458"/>
                </a:lnTo>
                <a:lnTo>
                  <a:pt x="0" y="24519"/>
                </a:lnTo>
                <a:lnTo>
                  <a:pt x="4537" y="34980"/>
                </a:lnTo>
                <a:lnTo>
                  <a:pt x="15263" y="41926"/>
                </a:lnTo>
                <a:lnTo>
                  <a:pt x="32250" y="43574"/>
                </a:lnTo>
                <a:lnTo>
                  <a:pt x="42902" y="34997"/>
                </a:lnTo>
                <a:lnTo>
                  <a:pt x="47067" y="21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3871" y="5425226"/>
            <a:ext cx="45085" cy="43180"/>
          </a:xfrm>
          <a:custGeom>
            <a:avLst/>
            <a:gdLst/>
            <a:ahLst/>
            <a:cxnLst/>
            <a:rect l="l" t="t" r="r" b="b"/>
            <a:pathLst>
              <a:path w="45085" h="43179">
                <a:moveTo>
                  <a:pt x="44954" y="21549"/>
                </a:moveTo>
                <a:lnTo>
                  <a:pt x="44949" y="21062"/>
                </a:lnTo>
                <a:lnTo>
                  <a:pt x="41457" y="9986"/>
                </a:lnTo>
                <a:lnTo>
                  <a:pt x="31449" y="2222"/>
                </a:lnTo>
                <a:lnTo>
                  <a:pt x="14839" y="0"/>
                </a:lnTo>
                <a:lnTo>
                  <a:pt x="4180" y="8443"/>
                </a:lnTo>
                <a:lnTo>
                  <a:pt x="0" y="21949"/>
                </a:lnTo>
                <a:lnTo>
                  <a:pt x="3453" y="33062"/>
                </a:lnTo>
                <a:lnTo>
                  <a:pt x="13416" y="40842"/>
                </a:lnTo>
                <a:lnTo>
                  <a:pt x="29936" y="43029"/>
                </a:lnTo>
                <a:lnTo>
                  <a:pt x="40784" y="34657"/>
                </a:lnTo>
                <a:lnTo>
                  <a:pt x="44954" y="215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3661" y="5419876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69" h="38735">
                <a:moveTo>
                  <a:pt x="38890" y="18517"/>
                </a:moveTo>
                <a:lnTo>
                  <a:pt x="37290" y="10926"/>
                </a:lnTo>
                <a:lnTo>
                  <a:pt x="28723" y="2473"/>
                </a:lnTo>
                <a:lnTo>
                  <a:pt x="12372" y="0"/>
                </a:lnTo>
                <a:lnTo>
                  <a:pt x="3161" y="8397"/>
                </a:lnTo>
                <a:lnTo>
                  <a:pt x="0" y="23924"/>
                </a:lnTo>
                <a:lnTo>
                  <a:pt x="7695" y="34299"/>
                </a:lnTo>
                <a:lnTo>
                  <a:pt x="22199" y="38114"/>
                </a:lnTo>
                <a:lnTo>
                  <a:pt x="34221" y="31685"/>
                </a:lnTo>
                <a:lnTo>
                  <a:pt x="38890" y="185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3511" y="541248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33527" y="25907"/>
                </a:moveTo>
                <a:lnTo>
                  <a:pt x="33527" y="7619"/>
                </a:lnTo>
                <a:lnTo>
                  <a:pt x="25907" y="0"/>
                </a:lnTo>
                <a:lnTo>
                  <a:pt x="7619" y="0"/>
                </a:lnTo>
                <a:lnTo>
                  <a:pt x="0" y="7619"/>
                </a:lnTo>
                <a:lnTo>
                  <a:pt x="0" y="25907"/>
                </a:lnTo>
                <a:lnTo>
                  <a:pt x="7619" y="33527"/>
                </a:lnTo>
                <a:lnTo>
                  <a:pt x="25907" y="33527"/>
                </a:lnTo>
                <a:lnTo>
                  <a:pt x="33527" y="259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3917" y="5398770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9812" y="16001"/>
                </a:moveTo>
                <a:lnTo>
                  <a:pt x="19812" y="4571"/>
                </a:lnTo>
                <a:lnTo>
                  <a:pt x="15240" y="0"/>
                </a:lnTo>
                <a:lnTo>
                  <a:pt x="4572" y="0"/>
                </a:lnTo>
                <a:lnTo>
                  <a:pt x="0" y="4571"/>
                </a:lnTo>
                <a:lnTo>
                  <a:pt x="0" y="16001"/>
                </a:lnTo>
                <a:lnTo>
                  <a:pt x="4572" y="19811"/>
                </a:lnTo>
                <a:lnTo>
                  <a:pt x="15240" y="19811"/>
                </a:lnTo>
                <a:lnTo>
                  <a:pt x="19812" y="1600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44039" y="5849873"/>
            <a:ext cx="939165" cy="73660"/>
          </a:xfrm>
          <a:custGeom>
            <a:avLst/>
            <a:gdLst/>
            <a:ahLst/>
            <a:cxnLst/>
            <a:rect l="l" t="t" r="r" b="b"/>
            <a:pathLst>
              <a:path w="939164" h="73660">
                <a:moveTo>
                  <a:pt x="17526" y="48768"/>
                </a:moveTo>
                <a:lnTo>
                  <a:pt x="17526" y="16002"/>
                </a:lnTo>
                <a:lnTo>
                  <a:pt x="8382" y="15240"/>
                </a:lnTo>
                <a:lnTo>
                  <a:pt x="0" y="23622"/>
                </a:lnTo>
                <a:lnTo>
                  <a:pt x="0" y="35814"/>
                </a:lnTo>
                <a:lnTo>
                  <a:pt x="7620" y="41910"/>
                </a:lnTo>
                <a:lnTo>
                  <a:pt x="7620" y="43195"/>
                </a:lnTo>
                <a:lnTo>
                  <a:pt x="17526" y="48768"/>
                </a:lnTo>
                <a:close/>
              </a:path>
              <a:path w="939164" h="73660">
                <a:moveTo>
                  <a:pt x="7620" y="43195"/>
                </a:moveTo>
                <a:lnTo>
                  <a:pt x="7620" y="41910"/>
                </a:lnTo>
                <a:lnTo>
                  <a:pt x="5334" y="41910"/>
                </a:lnTo>
                <a:lnTo>
                  <a:pt x="7620" y="43195"/>
                </a:lnTo>
                <a:close/>
              </a:path>
              <a:path w="939164" h="73660">
                <a:moveTo>
                  <a:pt x="28194" y="53340"/>
                </a:moveTo>
                <a:lnTo>
                  <a:pt x="28194" y="15240"/>
                </a:lnTo>
                <a:lnTo>
                  <a:pt x="14478" y="13716"/>
                </a:lnTo>
                <a:lnTo>
                  <a:pt x="17526" y="16002"/>
                </a:lnTo>
                <a:lnTo>
                  <a:pt x="17526" y="49072"/>
                </a:lnTo>
                <a:lnTo>
                  <a:pt x="28194" y="53340"/>
                </a:lnTo>
                <a:close/>
              </a:path>
              <a:path w="939164" h="73660">
                <a:moveTo>
                  <a:pt x="17526" y="49072"/>
                </a:moveTo>
                <a:lnTo>
                  <a:pt x="17526" y="48768"/>
                </a:lnTo>
                <a:lnTo>
                  <a:pt x="16764" y="48768"/>
                </a:lnTo>
                <a:lnTo>
                  <a:pt x="17526" y="49072"/>
                </a:lnTo>
                <a:close/>
              </a:path>
              <a:path w="939164" h="73660">
                <a:moveTo>
                  <a:pt x="42672" y="57531"/>
                </a:moveTo>
                <a:lnTo>
                  <a:pt x="42672" y="15240"/>
                </a:lnTo>
                <a:lnTo>
                  <a:pt x="25908" y="13716"/>
                </a:lnTo>
                <a:lnTo>
                  <a:pt x="28194" y="15240"/>
                </a:lnTo>
                <a:lnTo>
                  <a:pt x="28194" y="53340"/>
                </a:lnTo>
                <a:lnTo>
                  <a:pt x="32004" y="54864"/>
                </a:lnTo>
                <a:lnTo>
                  <a:pt x="42672" y="57531"/>
                </a:lnTo>
                <a:close/>
              </a:path>
              <a:path w="939164" h="73660">
                <a:moveTo>
                  <a:pt x="60960" y="16764"/>
                </a:moveTo>
                <a:lnTo>
                  <a:pt x="38862" y="14478"/>
                </a:lnTo>
                <a:lnTo>
                  <a:pt x="42672" y="15240"/>
                </a:lnTo>
                <a:lnTo>
                  <a:pt x="42672" y="57531"/>
                </a:lnTo>
                <a:lnTo>
                  <a:pt x="53340" y="60198"/>
                </a:lnTo>
                <a:lnTo>
                  <a:pt x="58674" y="60922"/>
                </a:lnTo>
                <a:lnTo>
                  <a:pt x="58674" y="16764"/>
                </a:lnTo>
                <a:lnTo>
                  <a:pt x="60960" y="16764"/>
                </a:lnTo>
                <a:close/>
              </a:path>
              <a:path w="939164" h="73660">
                <a:moveTo>
                  <a:pt x="289560" y="73154"/>
                </a:moveTo>
                <a:lnTo>
                  <a:pt x="289560" y="25908"/>
                </a:lnTo>
                <a:lnTo>
                  <a:pt x="225552" y="25886"/>
                </a:lnTo>
                <a:lnTo>
                  <a:pt x="172212" y="24384"/>
                </a:lnTo>
                <a:lnTo>
                  <a:pt x="125730" y="22098"/>
                </a:lnTo>
                <a:lnTo>
                  <a:pt x="87630" y="19050"/>
                </a:lnTo>
                <a:lnTo>
                  <a:pt x="58674" y="16764"/>
                </a:lnTo>
                <a:lnTo>
                  <a:pt x="58674" y="60922"/>
                </a:lnTo>
                <a:lnTo>
                  <a:pt x="66107" y="61932"/>
                </a:lnTo>
                <a:lnTo>
                  <a:pt x="104108" y="66115"/>
                </a:lnTo>
                <a:lnTo>
                  <a:pt x="154474" y="69748"/>
                </a:lnTo>
                <a:lnTo>
                  <a:pt x="205135" y="71840"/>
                </a:lnTo>
                <a:lnTo>
                  <a:pt x="226314" y="72399"/>
                </a:lnTo>
                <a:lnTo>
                  <a:pt x="289560" y="73154"/>
                </a:lnTo>
                <a:close/>
              </a:path>
              <a:path w="939164" h="73660">
                <a:moveTo>
                  <a:pt x="89154" y="19050"/>
                </a:moveTo>
                <a:lnTo>
                  <a:pt x="87630" y="18935"/>
                </a:lnTo>
                <a:lnTo>
                  <a:pt x="89154" y="19050"/>
                </a:lnTo>
                <a:close/>
              </a:path>
              <a:path w="939164" h="73660">
                <a:moveTo>
                  <a:pt x="126492" y="22098"/>
                </a:moveTo>
                <a:lnTo>
                  <a:pt x="125730" y="22038"/>
                </a:lnTo>
                <a:lnTo>
                  <a:pt x="126492" y="22098"/>
                </a:lnTo>
                <a:close/>
              </a:path>
              <a:path w="939164" h="73660">
                <a:moveTo>
                  <a:pt x="172974" y="24384"/>
                </a:moveTo>
                <a:lnTo>
                  <a:pt x="172212" y="24347"/>
                </a:lnTo>
                <a:lnTo>
                  <a:pt x="172974" y="24384"/>
                </a:lnTo>
                <a:close/>
              </a:path>
              <a:path w="939164" h="73660">
                <a:moveTo>
                  <a:pt x="831341" y="29894"/>
                </a:moveTo>
                <a:lnTo>
                  <a:pt x="831341" y="6096"/>
                </a:lnTo>
                <a:lnTo>
                  <a:pt x="725424" y="11430"/>
                </a:lnTo>
                <a:lnTo>
                  <a:pt x="624078" y="16764"/>
                </a:lnTo>
                <a:lnTo>
                  <a:pt x="528828" y="19812"/>
                </a:lnTo>
                <a:lnTo>
                  <a:pt x="439673" y="22860"/>
                </a:lnTo>
                <a:lnTo>
                  <a:pt x="361188" y="25146"/>
                </a:lnTo>
                <a:lnTo>
                  <a:pt x="288798" y="25908"/>
                </a:lnTo>
                <a:lnTo>
                  <a:pt x="289560" y="25908"/>
                </a:lnTo>
                <a:lnTo>
                  <a:pt x="289560" y="73154"/>
                </a:lnTo>
                <a:lnTo>
                  <a:pt x="310776" y="73220"/>
                </a:lnTo>
                <a:lnTo>
                  <a:pt x="354748" y="72569"/>
                </a:lnTo>
                <a:lnTo>
                  <a:pt x="398727" y="70976"/>
                </a:lnTo>
                <a:lnTo>
                  <a:pt x="442704" y="68567"/>
                </a:lnTo>
                <a:lnTo>
                  <a:pt x="486667" y="65472"/>
                </a:lnTo>
                <a:lnTo>
                  <a:pt x="530604" y="61819"/>
                </a:lnTo>
                <a:lnTo>
                  <a:pt x="574505" y="57736"/>
                </a:lnTo>
                <a:lnTo>
                  <a:pt x="618358" y="53351"/>
                </a:lnTo>
                <a:lnTo>
                  <a:pt x="727710" y="41910"/>
                </a:lnTo>
                <a:lnTo>
                  <a:pt x="831341" y="29894"/>
                </a:lnTo>
                <a:close/>
              </a:path>
              <a:path w="939164" h="73660">
                <a:moveTo>
                  <a:pt x="938784" y="16764"/>
                </a:moveTo>
                <a:lnTo>
                  <a:pt x="937260" y="0"/>
                </a:lnTo>
                <a:lnTo>
                  <a:pt x="830580" y="6096"/>
                </a:lnTo>
                <a:lnTo>
                  <a:pt x="831341" y="6096"/>
                </a:lnTo>
                <a:lnTo>
                  <a:pt x="831341" y="29894"/>
                </a:lnTo>
                <a:lnTo>
                  <a:pt x="938784" y="1676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1848" y="5861303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3" y="19050"/>
                </a:moveTo>
                <a:lnTo>
                  <a:pt x="24383" y="5334"/>
                </a:lnTo>
                <a:lnTo>
                  <a:pt x="18287" y="0"/>
                </a:lnTo>
                <a:lnTo>
                  <a:pt x="5333" y="0"/>
                </a:lnTo>
                <a:lnTo>
                  <a:pt x="0" y="5334"/>
                </a:lnTo>
                <a:lnTo>
                  <a:pt x="0" y="19050"/>
                </a:lnTo>
                <a:lnTo>
                  <a:pt x="5333" y="24384"/>
                </a:lnTo>
                <a:lnTo>
                  <a:pt x="18287" y="24384"/>
                </a:lnTo>
                <a:lnTo>
                  <a:pt x="24383" y="190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5657" y="586130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30480" y="23621"/>
                </a:moveTo>
                <a:lnTo>
                  <a:pt x="30480" y="6857"/>
                </a:lnTo>
                <a:lnTo>
                  <a:pt x="23622" y="0"/>
                </a:lnTo>
                <a:lnTo>
                  <a:pt x="6858" y="0"/>
                </a:lnTo>
                <a:lnTo>
                  <a:pt x="0" y="6857"/>
                </a:lnTo>
                <a:lnTo>
                  <a:pt x="0" y="23621"/>
                </a:lnTo>
                <a:lnTo>
                  <a:pt x="6858" y="30479"/>
                </a:lnTo>
                <a:lnTo>
                  <a:pt x="23622" y="30479"/>
                </a:lnTo>
                <a:lnTo>
                  <a:pt x="30480" y="236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44067" y="5862115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36548" y="18238"/>
                </a:moveTo>
                <a:lnTo>
                  <a:pt x="36482" y="16653"/>
                </a:lnTo>
                <a:lnTo>
                  <a:pt x="30677" y="4859"/>
                </a:lnTo>
                <a:lnTo>
                  <a:pt x="16942" y="0"/>
                </a:lnTo>
                <a:lnTo>
                  <a:pt x="4966" y="5973"/>
                </a:lnTo>
                <a:lnTo>
                  <a:pt x="0" y="19222"/>
                </a:lnTo>
                <a:lnTo>
                  <a:pt x="5817" y="31424"/>
                </a:lnTo>
                <a:lnTo>
                  <a:pt x="18830" y="36518"/>
                </a:lnTo>
                <a:lnTo>
                  <a:pt x="31577" y="30916"/>
                </a:lnTo>
                <a:lnTo>
                  <a:pt x="36548" y="182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35657" y="586130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30480" y="23621"/>
                </a:moveTo>
                <a:lnTo>
                  <a:pt x="30480" y="6857"/>
                </a:lnTo>
                <a:lnTo>
                  <a:pt x="23622" y="0"/>
                </a:lnTo>
                <a:lnTo>
                  <a:pt x="6858" y="0"/>
                </a:lnTo>
                <a:lnTo>
                  <a:pt x="0" y="6857"/>
                </a:lnTo>
                <a:lnTo>
                  <a:pt x="0" y="23621"/>
                </a:lnTo>
                <a:lnTo>
                  <a:pt x="6858" y="30479"/>
                </a:lnTo>
                <a:lnTo>
                  <a:pt x="23622" y="30479"/>
                </a:lnTo>
                <a:lnTo>
                  <a:pt x="30480" y="236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58858" y="5866338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39" h="38735">
                <a:moveTo>
                  <a:pt x="40045" y="17825"/>
                </a:moveTo>
                <a:lnTo>
                  <a:pt x="40043" y="17511"/>
                </a:lnTo>
                <a:lnTo>
                  <a:pt x="36762" y="7351"/>
                </a:lnTo>
                <a:lnTo>
                  <a:pt x="26798" y="822"/>
                </a:lnTo>
                <a:lnTo>
                  <a:pt x="9473" y="0"/>
                </a:lnTo>
                <a:lnTo>
                  <a:pt x="1822" y="9495"/>
                </a:lnTo>
                <a:lnTo>
                  <a:pt x="0" y="26106"/>
                </a:lnTo>
                <a:lnTo>
                  <a:pt x="8929" y="35322"/>
                </a:lnTo>
                <a:lnTo>
                  <a:pt x="24216" y="38578"/>
                </a:lnTo>
                <a:lnTo>
                  <a:pt x="35549" y="31019"/>
                </a:lnTo>
                <a:lnTo>
                  <a:pt x="40045" y="178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4067" y="5862115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36548" y="18238"/>
                </a:moveTo>
                <a:lnTo>
                  <a:pt x="36482" y="16653"/>
                </a:lnTo>
                <a:lnTo>
                  <a:pt x="30677" y="4859"/>
                </a:lnTo>
                <a:lnTo>
                  <a:pt x="16942" y="0"/>
                </a:lnTo>
                <a:lnTo>
                  <a:pt x="4966" y="5973"/>
                </a:lnTo>
                <a:lnTo>
                  <a:pt x="0" y="19222"/>
                </a:lnTo>
                <a:lnTo>
                  <a:pt x="5817" y="31424"/>
                </a:lnTo>
                <a:lnTo>
                  <a:pt x="18830" y="36518"/>
                </a:lnTo>
                <a:lnTo>
                  <a:pt x="31577" y="30916"/>
                </a:lnTo>
                <a:lnTo>
                  <a:pt x="36548" y="182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80388" y="5866022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79">
                <a:moveTo>
                  <a:pt x="41375" y="21951"/>
                </a:moveTo>
                <a:lnTo>
                  <a:pt x="39807" y="13852"/>
                </a:lnTo>
                <a:lnTo>
                  <a:pt x="31252" y="3814"/>
                </a:lnTo>
                <a:lnTo>
                  <a:pt x="16756" y="0"/>
                </a:lnTo>
                <a:lnTo>
                  <a:pt x="6942" y="4297"/>
                </a:lnTo>
                <a:lnTo>
                  <a:pt x="735" y="14920"/>
                </a:lnTo>
                <a:lnTo>
                  <a:pt x="0" y="32368"/>
                </a:lnTo>
                <a:lnTo>
                  <a:pt x="9626" y="40544"/>
                </a:lnTo>
                <a:lnTo>
                  <a:pt x="25835" y="43057"/>
                </a:lnTo>
                <a:lnTo>
                  <a:pt x="36978" y="35171"/>
                </a:lnTo>
                <a:lnTo>
                  <a:pt x="41375" y="219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58858" y="5866338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39" h="38735">
                <a:moveTo>
                  <a:pt x="40045" y="17825"/>
                </a:moveTo>
                <a:lnTo>
                  <a:pt x="40043" y="17511"/>
                </a:lnTo>
                <a:lnTo>
                  <a:pt x="36762" y="7351"/>
                </a:lnTo>
                <a:lnTo>
                  <a:pt x="26798" y="822"/>
                </a:lnTo>
                <a:lnTo>
                  <a:pt x="9473" y="0"/>
                </a:lnTo>
                <a:lnTo>
                  <a:pt x="1822" y="9495"/>
                </a:lnTo>
                <a:lnTo>
                  <a:pt x="0" y="26106"/>
                </a:lnTo>
                <a:lnTo>
                  <a:pt x="8929" y="35322"/>
                </a:lnTo>
                <a:lnTo>
                  <a:pt x="24216" y="38578"/>
                </a:lnTo>
                <a:lnTo>
                  <a:pt x="35549" y="31019"/>
                </a:lnTo>
                <a:lnTo>
                  <a:pt x="40045" y="178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61635" y="5874339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19" h="43179">
                <a:moveTo>
                  <a:pt x="45700" y="21254"/>
                </a:moveTo>
                <a:lnTo>
                  <a:pt x="45665" y="20008"/>
                </a:lnTo>
                <a:lnTo>
                  <a:pt x="41875" y="9293"/>
                </a:lnTo>
                <a:lnTo>
                  <a:pt x="31652" y="1906"/>
                </a:lnTo>
                <a:lnTo>
                  <a:pt x="14752" y="0"/>
                </a:lnTo>
                <a:lnTo>
                  <a:pt x="4197" y="8608"/>
                </a:lnTo>
                <a:lnTo>
                  <a:pt x="0" y="22210"/>
                </a:lnTo>
                <a:lnTo>
                  <a:pt x="3841" y="33381"/>
                </a:lnTo>
                <a:lnTo>
                  <a:pt x="14158" y="40810"/>
                </a:lnTo>
                <a:lnTo>
                  <a:pt x="30682" y="42817"/>
                </a:lnTo>
                <a:lnTo>
                  <a:pt x="41530" y="34694"/>
                </a:lnTo>
                <a:lnTo>
                  <a:pt x="45700" y="212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54840" y="5872661"/>
            <a:ext cx="40640" cy="39370"/>
          </a:xfrm>
          <a:custGeom>
            <a:avLst/>
            <a:gdLst/>
            <a:ahLst/>
            <a:cxnLst/>
            <a:rect l="l" t="t" r="r" b="b"/>
            <a:pathLst>
              <a:path w="40639" h="39370">
                <a:moveTo>
                  <a:pt x="40125" y="18360"/>
                </a:moveTo>
                <a:lnTo>
                  <a:pt x="40086" y="17088"/>
                </a:lnTo>
                <a:lnTo>
                  <a:pt x="36431" y="7186"/>
                </a:lnTo>
                <a:lnTo>
                  <a:pt x="26285" y="739"/>
                </a:lnTo>
                <a:lnTo>
                  <a:pt x="8897" y="0"/>
                </a:lnTo>
                <a:lnTo>
                  <a:pt x="1654" y="9890"/>
                </a:lnTo>
                <a:lnTo>
                  <a:pt x="0" y="26706"/>
                </a:lnTo>
                <a:lnTo>
                  <a:pt x="8716" y="35845"/>
                </a:lnTo>
                <a:lnTo>
                  <a:pt x="24322" y="38985"/>
                </a:lnTo>
                <a:lnTo>
                  <a:pt x="35719" y="31357"/>
                </a:lnTo>
                <a:lnTo>
                  <a:pt x="40125" y="183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50617" y="5866652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30" h="36195">
                <a:moveTo>
                  <a:pt x="36550" y="17511"/>
                </a:moveTo>
                <a:lnTo>
                  <a:pt x="36541" y="16949"/>
                </a:lnTo>
                <a:lnTo>
                  <a:pt x="30829" y="4857"/>
                </a:lnTo>
                <a:lnTo>
                  <a:pt x="17505" y="0"/>
                </a:lnTo>
                <a:lnTo>
                  <a:pt x="5153" y="5414"/>
                </a:lnTo>
                <a:lnTo>
                  <a:pt x="0" y="18533"/>
                </a:lnTo>
                <a:lnTo>
                  <a:pt x="5802" y="30963"/>
                </a:lnTo>
                <a:lnTo>
                  <a:pt x="18792" y="35791"/>
                </a:lnTo>
                <a:lnTo>
                  <a:pt x="31298" y="30480"/>
                </a:lnTo>
                <a:lnTo>
                  <a:pt x="36550" y="175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54985" y="5861303"/>
            <a:ext cx="29845" cy="30480"/>
          </a:xfrm>
          <a:custGeom>
            <a:avLst/>
            <a:gdLst/>
            <a:ahLst/>
            <a:cxnLst/>
            <a:rect l="l" t="t" r="r" b="b"/>
            <a:pathLst>
              <a:path w="29844" h="30479">
                <a:moveTo>
                  <a:pt x="29718" y="23621"/>
                </a:moveTo>
                <a:lnTo>
                  <a:pt x="29718" y="6857"/>
                </a:lnTo>
                <a:lnTo>
                  <a:pt x="23622" y="0"/>
                </a:lnTo>
                <a:lnTo>
                  <a:pt x="6858" y="0"/>
                </a:lnTo>
                <a:lnTo>
                  <a:pt x="0" y="6857"/>
                </a:lnTo>
                <a:lnTo>
                  <a:pt x="0" y="23621"/>
                </a:lnTo>
                <a:lnTo>
                  <a:pt x="6858" y="30479"/>
                </a:lnTo>
                <a:lnTo>
                  <a:pt x="23622" y="30479"/>
                </a:lnTo>
                <a:lnTo>
                  <a:pt x="29718" y="236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72917" y="5849873"/>
            <a:ext cx="17145" cy="17780"/>
          </a:xfrm>
          <a:custGeom>
            <a:avLst/>
            <a:gdLst/>
            <a:ahLst/>
            <a:cxnLst/>
            <a:rect l="l" t="t" r="r" b="b"/>
            <a:pathLst>
              <a:path w="17144" h="17779">
                <a:moveTo>
                  <a:pt x="16763" y="13715"/>
                </a:moveTo>
                <a:lnTo>
                  <a:pt x="16763" y="3809"/>
                </a:lnTo>
                <a:lnTo>
                  <a:pt x="12953" y="0"/>
                </a:lnTo>
                <a:lnTo>
                  <a:pt x="3809" y="0"/>
                </a:lnTo>
                <a:lnTo>
                  <a:pt x="0" y="3809"/>
                </a:lnTo>
                <a:lnTo>
                  <a:pt x="0" y="13715"/>
                </a:lnTo>
                <a:lnTo>
                  <a:pt x="3809" y="17525"/>
                </a:lnTo>
                <a:lnTo>
                  <a:pt x="12953" y="17525"/>
                </a:lnTo>
                <a:lnTo>
                  <a:pt x="16763" y="137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5450" y="6285578"/>
            <a:ext cx="1560195" cy="133985"/>
          </a:xfrm>
          <a:custGeom>
            <a:avLst/>
            <a:gdLst/>
            <a:ahLst/>
            <a:cxnLst/>
            <a:rect l="l" t="t" r="r" b="b"/>
            <a:pathLst>
              <a:path w="1560195" h="133985">
                <a:moveTo>
                  <a:pt x="15240" y="51975"/>
                </a:moveTo>
                <a:lnTo>
                  <a:pt x="15239" y="6255"/>
                </a:lnTo>
                <a:lnTo>
                  <a:pt x="6857" y="9303"/>
                </a:lnTo>
                <a:lnTo>
                  <a:pt x="0" y="30639"/>
                </a:lnTo>
                <a:lnTo>
                  <a:pt x="9144" y="50451"/>
                </a:lnTo>
                <a:lnTo>
                  <a:pt x="15240" y="51975"/>
                </a:lnTo>
                <a:close/>
              </a:path>
              <a:path w="1560195" h="133985">
                <a:moveTo>
                  <a:pt x="19812" y="54806"/>
                </a:moveTo>
                <a:lnTo>
                  <a:pt x="19811" y="3207"/>
                </a:lnTo>
                <a:lnTo>
                  <a:pt x="9143" y="5493"/>
                </a:lnTo>
                <a:lnTo>
                  <a:pt x="15239" y="6255"/>
                </a:lnTo>
                <a:lnTo>
                  <a:pt x="15240" y="51975"/>
                </a:lnTo>
                <a:lnTo>
                  <a:pt x="18288" y="52737"/>
                </a:lnTo>
                <a:lnTo>
                  <a:pt x="18288" y="54697"/>
                </a:lnTo>
                <a:lnTo>
                  <a:pt x="19812" y="54806"/>
                </a:lnTo>
                <a:close/>
              </a:path>
              <a:path w="1560195" h="133985">
                <a:moveTo>
                  <a:pt x="18288" y="54697"/>
                </a:moveTo>
                <a:lnTo>
                  <a:pt x="18288" y="52737"/>
                </a:lnTo>
                <a:lnTo>
                  <a:pt x="12192" y="54261"/>
                </a:lnTo>
                <a:lnTo>
                  <a:pt x="18288" y="54697"/>
                </a:lnTo>
                <a:close/>
              </a:path>
              <a:path w="1560195" h="133985">
                <a:moveTo>
                  <a:pt x="1559814" y="105315"/>
                </a:moveTo>
                <a:lnTo>
                  <a:pt x="1424940" y="91599"/>
                </a:lnTo>
                <a:lnTo>
                  <a:pt x="1297686" y="77121"/>
                </a:lnTo>
                <a:lnTo>
                  <a:pt x="1266018" y="73550"/>
                </a:lnTo>
                <a:lnTo>
                  <a:pt x="1202524" y="66816"/>
                </a:lnTo>
                <a:lnTo>
                  <a:pt x="1138853" y="60582"/>
                </a:lnTo>
                <a:lnTo>
                  <a:pt x="1075047" y="54796"/>
                </a:lnTo>
                <a:lnTo>
                  <a:pt x="1011146" y="49408"/>
                </a:lnTo>
                <a:lnTo>
                  <a:pt x="947194" y="44364"/>
                </a:lnTo>
                <a:lnTo>
                  <a:pt x="883233" y="39613"/>
                </a:lnTo>
                <a:lnTo>
                  <a:pt x="819302" y="35103"/>
                </a:lnTo>
                <a:lnTo>
                  <a:pt x="755446" y="30783"/>
                </a:lnTo>
                <a:lnTo>
                  <a:pt x="659892" y="24543"/>
                </a:lnTo>
                <a:lnTo>
                  <a:pt x="552289" y="18355"/>
                </a:lnTo>
                <a:lnTo>
                  <a:pt x="456438" y="13113"/>
                </a:lnTo>
                <a:lnTo>
                  <a:pt x="435541" y="12230"/>
                </a:lnTo>
                <a:lnTo>
                  <a:pt x="414641" y="11256"/>
                </a:lnTo>
                <a:lnTo>
                  <a:pt x="393738" y="10213"/>
                </a:lnTo>
                <a:lnTo>
                  <a:pt x="372831" y="9122"/>
                </a:lnTo>
                <a:lnTo>
                  <a:pt x="310093" y="5770"/>
                </a:lnTo>
                <a:lnTo>
                  <a:pt x="289175" y="4698"/>
                </a:lnTo>
                <a:lnTo>
                  <a:pt x="247335" y="2750"/>
                </a:lnTo>
                <a:lnTo>
                  <a:pt x="205490" y="1204"/>
                </a:lnTo>
                <a:lnTo>
                  <a:pt x="163641" y="231"/>
                </a:lnTo>
                <a:lnTo>
                  <a:pt x="121791" y="0"/>
                </a:lnTo>
                <a:lnTo>
                  <a:pt x="100867" y="216"/>
                </a:lnTo>
                <a:lnTo>
                  <a:pt x="79944" y="681"/>
                </a:lnTo>
                <a:lnTo>
                  <a:pt x="59021" y="1417"/>
                </a:lnTo>
                <a:lnTo>
                  <a:pt x="40386" y="2333"/>
                </a:lnTo>
                <a:lnTo>
                  <a:pt x="17525" y="3207"/>
                </a:lnTo>
                <a:lnTo>
                  <a:pt x="19811" y="3207"/>
                </a:lnTo>
                <a:lnTo>
                  <a:pt x="19812" y="54806"/>
                </a:lnTo>
                <a:lnTo>
                  <a:pt x="22860" y="54910"/>
                </a:lnTo>
                <a:lnTo>
                  <a:pt x="37338" y="54374"/>
                </a:lnTo>
                <a:lnTo>
                  <a:pt x="39624" y="54261"/>
                </a:lnTo>
                <a:lnTo>
                  <a:pt x="67818" y="53499"/>
                </a:lnTo>
                <a:lnTo>
                  <a:pt x="100867" y="52838"/>
                </a:lnTo>
                <a:lnTo>
                  <a:pt x="105155" y="52737"/>
                </a:lnTo>
                <a:lnTo>
                  <a:pt x="153924" y="52757"/>
                </a:lnTo>
                <a:lnTo>
                  <a:pt x="211074" y="54261"/>
                </a:lnTo>
                <a:lnTo>
                  <a:pt x="268256" y="56443"/>
                </a:lnTo>
                <a:lnTo>
                  <a:pt x="324731" y="58861"/>
                </a:lnTo>
                <a:lnTo>
                  <a:pt x="381608" y="61536"/>
                </a:lnTo>
                <a:lnTo>
                  <a:pt x="438502" y="64425"/>
                </a:lnTo>
                <a:lnTo>
                  <a:pt x="495400" y="67501"/>
                </a:lnTo>
                <a:lnTo>
                  <a:pt x="553974" y="70836"/>
                </a:lnTo>
                <a:lnTo>
                  <a:pt x="609159" y="74106"/>
                </a:lnTo>
                <a:lnTo>
                  <a:pt x="665996" y="77581"/>
                </a:lnTo>
                <a:lnTo>
                  <a:pt x="723559" y="81184"/>
                </a:lnTo>
                <a:lnTo>
                  <a:pt x="779526" y="84741"/>
                </a:lnTo>
                <a:lnTo>
                  <a:pt x="899922" y="93828"/>
                </a:lnTo>
                <a:lnTo>
                  <a:pt x="900684" y="93940"/>
                </a:lnTo>
                <a:lnTo>
                  <a:pt x="1026413" y="103029"/>
                </a:lnTo>
                <a:lnTo>
                  <a:pt x="1158240" y="112173"/>
                </a:lnTo>
                <a:lnTo>
                  <a:pt x="1293876" y="120555"/>
                </a:lnTo>
                <a:lnTo>
                  <a:pt x="1421892" y="127413"/>
                </a:lnTo>
                <a:lnTo>
                  <a:pt x="1558290" y="133509"/>
                </a:lnTo>
                <a:lnTo>
                  <a:pt x="1559814" y="105315"/>
                </a:lnTo>
                <a:close/>
              </a:path>
              <a:path w="1560195" h="133985">
                <a:moveTo>
                  <a:pt x="40386" y="54261"/>
                </a:moveTo>
                <a:lnTo>
                  <a:pt x="39624" y="54261"/>
                </a:lnTo>
                <a:lnTo>
                  <a:pt x="40386" y="54261"/>
                </a:lnTo>
                <a:close/>
              </a:path>
              <a:path w="1560195" h="133985">
                <a:moveTo>
                  <a:pt x="105918" y="52737"/>
                </a:moveTo>
                <a:lnTo>
                  <a:pt x="105155" y="52737"/>
                </a:lnTo>
                <a:lnTo>
                  <a:pt x="105918" y="52737"/>
                </a:lnTo>
                <a:close/>
              </a:path>
              <a:path w="1560195" h="133985">
                <a:moveTo>
                  <a:pt x="153924" y="52757"/>
                </a:moveTo>
                <a:lnTo>
                  <a:pt x="153162" y="52737"/>
                </a:lnTo>
                <a:lnTo>
                  <a:pt x="153924" y="52757"/>
                </a:lnTo>
                <a:close/>
              </a:path>
              <a:path w="1560195" h="133985">
                <a:moveTo>
                  <a:pt x="900684" y="93940"/>
                </a:moveTo>
                <a:lnTo>
                  <a:pt x="899922" y="93885"/>
                </a:lnTo>
                <a:lnTo>
                  <a:pt x="900684" y="939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76172" y="6294266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79">
                <a:moveTo>
                  <a:pt x="41375" y="21951"/>
                </a:moveTo>
                <a:lnTo>
                  <a:pt x="39807" y="13852"/>
                </a:lnTo>
                <a:lnTo>
                  <a:pt x="31252" y="3814"/>
                </a:lnTo>
                <a:lnTo>
                  <a:pt x="16756" y="0"/>
                </a:lnTo>
                <a:lnTo>
                  <a:pt x="6942" y="4297"/>
                </a:lnTo>
                <a:lnTo>
                  <a:pt x="735" y="14920"/>
                </a:lnTo>
                <a:lnTo>
                  <a:pt x="0" y="32368"/>
                </a:lnTo>
                <a:lnTo>
                  <a:pt x="9626" y="40544"/>
                </a:lnTo>
                <a:lnTo>
                  <a:pt x="25835" y="43057"/>
                </a:lnTo>
                <a:lnTo>
                  <a:pt x="36978" y="35171"/>
                </a:lnTo>
                <a:lnTo>
                  <a:pt x="41375" y="219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79440" y="6291111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4" h="46989">
                <a:moveTo>
                  <a:pt x="48775" y="24344"/>
                </a:moveTo>
                <a:lnTo>
                  <a:pt x="45965" y="13153"/>
                </a:lnTo>
                <a:lnTo>
                  <a:pt x="36469" y="3601"/>
                </a:lnTo>
                <a:lnTo>
                  <a:pt x="22197" y="0"/>
                </a:lnTo>
                <a:lnTo>
                  <a:pt x="10494" y="3962"/>
                </a:lnTo>
                <a:lnTo>
                  <a:pt x="2538" y="14203"/>
                </a:lnTo>
                <a:lnTo>
                  <a:pt x="0" y="30410"/>
                </a:lnTo>
                <a:lnTo>
                  <a:pt x="5574" y="39976"/>
                </a:lnTo>
                <a:lnTo>
                  <a:pt x="16961" y="46003"/>
                </a:lnTo>
                <a:lnTo>
                  <a:pt x="34614" y="46904"/>
                </a:lnTo>
                <a:lnTo>
                  <a:pt x="44819" y="37748"/>
                </a:lnTo>
                <a:lnTo>
                  <a:pt x="48775" y="243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89283" y="6289376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60">
                <a:moveTo>
                  <a:pt x="50362" y="25317"/>
                </a:moveTo>
                <a:lnTo>
                  <a:pt x="50179" y="22189"/>
                </a:lnTo>
                <a:lnTo>
                  <a:pt x="45514" y="10554"/>
                </a:lnTo>
                <a:lnTo>
                  <a:pt x="34929" y="2629"/>
                </a:lnTo>
                <a:lnTo>
                  <a:pt x="18932" y="0"/>
                </a:lnTo>
                <a:lnTo>
                  <a:pt x="8527" y="5481"/>
                </a:lnTo>
                <a:lnTo>
                  <a:pt x="1739" y="16710"/>
                </a:lnTo>
                <a:lnTo>
                  <a:pt x="0" y="33684"/>
                </a:lnTo>
                <a:lnTo>
                  <a:pt x="6486" y="42505"/>
                </a:lnTo>
                <a:lnTo>
                  <a:pt x="18568" y="47782"/>
                </a:lnTo>
                <a:lnTo>
                  <a:pt x="36675" y="48240"/>
                </a:lnTo>
                <a:lnTo>
                  <a:pt x="46591" y="38924"/>
                </a:lnTo>
                <a:lnTo>
                  <a:pt x="50362" y="253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79440" y="6291111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4" h="46989">
                <a:moveTo>
                  <a:pt x="48775" y="24344"/>
                </a:moveTo>
                <a:lnTo>
                  <a:pt x="45965" y="13153"/>
                </a:lnTo>
                <a:lnTo>
                  <a:pt x="36469" y="3601"/>
                </a:lnTo>
                <a:lnTo>
                  <a:pt x="22197" y="0"/>
                </a:lnTo>
                <a:lnTo>
                  <a:pt x="10494" y="3962"/>
                </a:lnTo>
                <a:lnTo>
                  <a:pt x="2538" y="14203"/>
                </a:lnTo>
                <a:lnTo>
                  <a:pt x="0" y="30410"/>
                </a:lnTo>
                <a:lnTo>
                  <a:pt x="5574" y="39976"/>
                </a:lnTo>
                <a:lnTo>
                  <a:pt x="16961" y="46003"/>
                </a:lnTo>
                <a:lnTo>
                  <a:pt x="34614" y="46904"/>
                </a:lnTo>
                <a:lnTo>
                  <a:pt x="44819" y="37748"/>
                </a:lnTo>
                <a:lnTo>
                  <a:pt x="48775" y="243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09857" y="6288614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60">
                <a:moveTo>
                  <a:pt x="50362" y="25317"/>
                </a:moveTo>
                <a:lnTo>
                  <a:pt x="50179" y="22189"/>
                </a:lnTo>
                <a:lnTo>
                  <a:pt x="45514" y="10554"/>
                </a:lnTo>
                <a:lnTo>
                  <a:pt x="34929" y="2629"/>
                </a:lnTo>
                <a:lnTo>
                  <a:pt x="18932" y="0"/>
                </a:lnTo>
                <a:lnTo>
                  <a:pt x="8527" y="5481"/>
                </a:lnTo>
                <a:lnTo>
                  <a:pt x="1739" y="16710"/>
                </a:lnTo>
                <a:lnTo>
                  <a:pt x="0" y="33684"/>
                </a:lnTo>
                <a:lnTo>
                  <a:pt x="6486" y="42505"/>
                </a:lnTo>
                <a:lnTo>
                  <a:pt x="18568" y="47782"/>
                </a:lnTo>
                <a:lnTo>
                  <a:pt x="36675" y="48240"/>
                </a:lnTo>
                <a:lnTo>
                  <a:pt x="46591" y="38924"/>
                </a:lnTo>
                <a:lnTo>
                  <a:pt x="50362" y="253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8294" y="6287221"/>
            <a:ext cx="50165" cy="48895"/>
          </a:xfrm>
          <a:custGeom>
            <a:avLst/>
            <a:gdLst/>
            <a:ahLst/>
            <a:cxnLst/>
            <a:rect l="l" t="t" r="r" b="b"/>
            <a:pathLst>
              <a:path w="50164" h="48895">
                <a:moveTo>
                  <a:pt x="50119" y="25186"/>
                </a:moveTo>
                <a:lnTo>
                  <a:pt x="49876" y="21590"/>
                </a:lnTo>
                <a:lnTo>
                  <a:pt x="45051" y="10190"/>
                </a:lnTo>
                <a:lnTo>
                  <a:pt x="34342" y="2476"/>
                </a:lnTo>
                <a:lnTo>
                  <a:pt x="18143" y="0"/>
                </a:lnTo>
                <a:lnTo>
                  <a:pt x="8030" y="5669"/>
                </a:lnTo>
                <a:lnTo>
                  <a:pt x="1515" y="17054"/>
                </a:lnTo>
                <a:lnTo>
                  <a:pt x="0" y="34249"/>
                </a:lnTo>
                <a:lnTo>
                  <a:pt x="6656" y="42978"/>
                </a:lnTo>
                <a:lnTo>
                  <a:pt x="18771" y="48195"/>
                </a:lnTo>
                <a:lnTo>
                  <a:pt x="36790" y="48499"/>
                </a:lnTo>
                <a:lnTo>
                  <a:pt x="46453" y="38827"/>
                </a:lnTo>
                <a:lnTo>
                  <a:pt x="50119" y="251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8933" y="6337382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60">
                <a:moveTo>
                  <a:pt x="50362" y="25317"/>
                </a:moveTo>
                <a:lnTo>
                  <a:pt x="50179" y="22189"/>
                </a:lnTo>
                <a:lnTo>
                  <a:pt x="45514" y="10554"/>
                </a:lnTo>
                <a:lnTo>
                  <a:pt x="34929" y="2629"/>
                </a:lnTo>
                <a:lnTo>
                  <a:pt x="18932" y="0"/>
                </a:lnTo>
                <a:lnTo>
                  <a:pt x="8527" y="5481"/>
                </a:lnTo>
                <a:lnTo>
                  <a:pt x="1739" y="16710"/>
                </a:lnTo>
                <a:lnTo>
                  <a:pt x="0" y="33684"/>
                </a:lnTo>
                <a:lnTo>
                  <a:pt x="6486" y="42505"/>
                </a:lnTo>
                <a:lnTo>
                  <a:pt x="18568" y="47782"/>
                </a:lnTo>
                <a:lnTo>
                  <a:pt x="36675" y="48240"/>
                </a:lnTo>
                <a:lnTo>
                  <a:pt x="46591" y="38924"/>
                </a:lnTo>
                <a:lnTo>
                  <a:pt x="50362" y="253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31421" y="6348251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48938" y="25116"/>
                </a:moveTo>
                <a:lnTo>
                  <a:pt x="46011" y="13533"/>
                </a:lnTo>
                <a:lnTo>
                  <a:pt x="36580" y="3756"/>
                </a:lnTo>
                <a:lnTo>
                  <a:pt x="22591" y="0"/>
                </a:lnTo>
                <a:lnTo>
                  <a:pt x="10770" y="4065"/>
                </a:lnTo>
                <a:lnTo>
                  <a:pt x="2683" y="14421"/>
                </a:lnTo>
                <a:lnTo>
                  <a:pt x="0" y="30253"/>
                </a:lnTo>
                <a:lnTo>
                  <a:pt x="5372" y="39818"/>
                </a:lnTo>
                <a:lnTo>
                  <a:pt x="16693" y="46028"/>
                </a:lnTo>
                <a:lnTo>
                  <a:pt x="34393" y="47115"/>
                </a:lnTo>
                <a:lnTo>
                  <a:pt x="44866" y="38133"/>
                </a:lnTo>
                <a:lnTo>
                  <a:pt x="48938" y="251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71352" y="6362734"/>
            <a:ext cx="41275" cy="42545"/>
          </a:xfrm>
          <a:custGeom>
            <a:avLst/>
            <a:gdLst/>
            <a:ahLst/>
            <a:cxnLst/>
            <a:rect l="l" t="t" r="r" b="b"/>
            <a:pathLst>
              <a:path w="41275" h="42545">
                <a:moveTo>
                  <a:pt x="40833" y="21301"/>
                </a:moveTo>
                <a:lnTo>
                  <a:pt x="39733" y="14508"/>
                </a:lnTo>
                <a:lnTo>
                  <a:pt x="31568" y="4003"/>
                </a:lnTo>
                <a:lnTo>
                  <a:pt x="17530" y="0"/>
                </a:lnTo>
                <a:lnTo>
                  <a:pt x="7579" y="3640"/>
                </a:lnTo>
                <a:lnTo>
                  <a:pt x="1005" y="13835"/>
                </a:lnTo>
                <a:lnTo>
                  <a:pt x="0" y="31380"/>
                </a:lnTo>
                <a:lnTo>
                  <a:pt x="9428" y="39801"/>
                </a:lnTo>
                <a:lnTo>
                  <a:pt x="25293" y="42407"/>
                </a:lnTo>
                <a:lnTo>
                  <a:pt x="36437" y="34521"/>
                </a:lnTo>
                <a:lnTo>
                  <a:pt x="40833" y="2130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40023" y="6390894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193" y="22097"/>
                </a:moveTo>
                <a:lnTo>
                  <a:pt x="28193" y="6857"/>
                </a:lnTo>
                <a:lnTo>
                  <a:pt x="22097" y="0"/>
                </a:lnTo>
                <a:lnTo>
                  <a:pt x="6095" y="0"/>
                </a:lnTo>
                <a:lnTo>
                  <a:pt x="0" y="6857"/>
                </a:lnTo>
                <a:lnTo>
                  <a:pt x="0" y="22097"/>
                </a:lnTo>
                <a:lnTo>
                  <a:pt x="6095" y="28193"/>
                </a:lnTo>
                <a:lnTo>
                  <a:pt x="22097" y="28193"/>
                </a:lnTo>
                <a:lnTo>
                  <a:pt x="28193" y="220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91770">
              <a:lnSpc>
                <a:spcPct val="100000"/>
              </a:lnSpc>
            </a:pPr>
            <a:r>
              <a:rPr spc="-30" dirty="0"/>
              <a:t>TE</a:t>
            </a:r>
            <a:r>
              <a:rPr spc="-40" dirty="0"/>
              <a:t>M</a:t>
            </a:r>
            <a:r>
              <a:rPr spc="15" dirty="0"/>
              <a:t> </a:t>
            </a:r>
            <a:r>
              <a:rPr spc="-25" dirty="0"/>
              <a:t>Gene</a:t>
            </a:r>
            <a:r>
              <a:rPr spc="-110" dirty="0"/>
              <a:t>r</a:t>
            </a:r>
            <a:r>
              <a:rPr spc="-70" dirty="0"/>
              <a:t>a</a:t>
            </a:r>
            <a:r>
              <a:rPr spc="-65" dirty="0"/>
              <a:t>t</a:t>
            </a:r>
            <a:r>
              <a:rPr spc="-25" dirty="0"/>
              <a:t>e</a:t>
            </a:r>
            <a:r>
              <a:rPr dirty="0"/>
              <a:t>d</a:t>
            </a:r>
            <a:r>
              <a:rPr spc="10" dirty="0"/>
              <a:t> </a:t>
            </a:r>
            <a:r>
              <a:rPr spc="-25" dirty="0"/>
              <a:t>Specie</a:t>
            </a:r>
            <a:r>
              <a:rPr spc="-20" dirty="0"/>
              <a:t>s</a:t>
            </a:r>
            <a:r>
              <a:rPr spc="25" dirty="0"/>
              <a:t> </a:t>
            </a:r>
            <a:r>
              <a:rPr spc="-229" dirty="0"/>
              <a:t>T</a:t>
            </a:r>
            <a:r>
              <a:rPr spc="-20" dirty="0"/>
              <a:t>y</a:t>
            </a:r>
            <a:r>
              <a:rPr spc="-5" dirty="0"/>
              <a:t>p</a:t>
            </a:r>
            <a:r>
              <a:rPr spc="-20"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004123"/>
            <a:ext cx="7953375" cy="396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X</a:t>
            </a:r>
            <a:r>
              <a:rPr sz="2800" dirty="0">
                <a:latin typeface="Calibri"/>
                <a:cs typeface="Calibri"/>
              </a:rPr>
              <a:t>‐R</a:t>
            </a:r>
            <a:r>
              <a:rPr sz="2800" spc="-5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755650" marR="5080" indent="-285750">
              <a:lnSpc>
                <a:spcPct val="100000"/>
              </a:lnSpc>
              <a:spcBef>
                <a:spcPts val="595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‐</a:t>
            </a:r>
            <a:r>
              <a:rPr sz="2400" spc="-55" dirty="0">
                <a:latin typeface="Calibri"/>
                <a:cs typeface="Calibri"/>
              </a:rPr>
              <a:t>ra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oduce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 an</a:t>
            </a:r>
            <a:r>
              <a:rPr sz="2400" spc="-5" dirty="0">
                <a:latin typeface="Calibri"/>
                <a:cs typeface="Calibri"/>
              </a:rPr>
              <a:t> incide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se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ndary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</a:t>
            </a:r>
            <a:r>
              <a:rPr sz="2400" spc="-40" dirty="0">
                <a:latin typeface="Calibri"/>
                <a:cs typeface="Calibri"/>
              </a:rPr>
              <a:t>av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m,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nc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oduce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orbi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near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nucleus</a:t>
            </a:r>
            <a:endParaRPr sz="2400">
              <a:latin typeface="Calibri"/>
              <a:cs typeface="Calibri"/>
            </a:endParaRPr>
          </a:p>
          <a:p>
            <a:pPr marL="755650" marR="33020" indent="-28575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ou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5" dirty="0">
                <a:latin typeface="Calibri"/>
                <a:cs typeface="Calibri"/>
              </a:rPr>
              <a:t> shel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fill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nc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near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nucleus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tin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surplu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gy</a:t>
            </a:r>
            <a:endParaRPr sz="24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Thi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" dirty="0">
                <a:latin typeface="Calibri"/>
                <a:cs typeface="Calibri"/>
              </a:rPr>
              <a:t>surplu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x‐</a:t>
            </a:r>
            <a:r>
              <a:rPr sz="2400" spc="-60" dirty="0">
                <a:latin typeface="Calibri"/>
                <a:cs typeface="Calibri"/>
              </a:rPr>
              <a:t>ray</a:t>
            </a:r>
            <a:endParaRPr sz="2400">
              <a:latin typeface="Calibri"/>
              <a:cs typeface="Calibri"/>
            </a:endParaRPr>
          </a:p>
          <a:p>
            <a:pPr marL="755650" marR="525145" indent="-28575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Emi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x‐</a:t>
            </a:r>
            <a:r>
              <a:rPr sz="2400" spc="-55" dirty="0">
                <a:latin typeface="Calibri"/>
                <a:cs typeface="Calibri"/>
              </a:rPr>
              <a:t>ra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h</a:t>
            </a:r>
            <a:r>
              <a:rPr sz="2400" spc="-40" dirty="0">
                <a:latin typeface="Calibri"/>
                <a:cs typeface="Calibri"/>
              </a:rPr>
              <a:t>av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uniqu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gies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associ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specifi</a:t>
            </a:r>
            <a:r>
              <a:rPr sz="2400" dirty="0">
                <a:latin typeface="Calibri"/>
                <a:cs typeface="Calibri"/>
              </a:rPr>
              <a:t>c 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rmin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eleme</a:t>
            </a:r>
            <a:r>
              <a:rPr sz="2400" spc="-45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pos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sample.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91770">
              <a:lnSpc>
                <a:spcPct val="100000"/>
              </a:lnSpc>
            </a:pPr>
            <a:r>
              <a:rPr spc="-30" dirty="0"/>
              <a:t>TE</a:t>
            </a:r>
            <a:r>
              <a:rPr spc="-40" dirty="0"/>
              <a:t>M</a:t>
            </a:r>
            <a:r>
              <a:rPr spc="15" dirty="0"/>
              <a:t> </a:t>
            </a:r>
            <a:r>
              <a:rPr spc="-25" dirty="0"/>
              <a:t>Gene</a:t>
            </a:r>
            <a:r>
              <a:rPr spc="-110" dirty="0"/>
              <a:t>r</a:t>
            </a:r>
            <a:r>
              <a:rPr spc="-70" dirty="0"/>
              <a:t>a</a:t>
            </a:r>
            <a:r>
              <a:rPr spc="-65" dirty="0"/>
              <a:t>t</a:t>
            </a:r>
            <a:r>
              <a:rPr spc="-25" dirty="0"/>
              <a:t>e</a:t>
            </a:r>
            <a:r>
              <a:rPr dirty="0"/>
              <a:t>d</a:t>
            </a:r>
            <a:r>
              <a:rPr spc="10" dirty="0"/>
              <a:t> </a:t>
            </a:r>
            <a:r>
              <a:rPr spc="-25" dirty="0"/>
              <a:t>Specie</a:t>
            </a:r>
            <a:r>
              <a:rPr spc="-20" dirty="0"/>
              <a:t>s</a:t>
            </a:r>
            <a:r>
              <a:rPr spc="25" dirty="0"/>
              <a:t> </a:t>
            </a:r>
            <a:r>
              <a:rPr spc="-229" dirty="0"/>
              <a:t>T</a:t>
            </a:r>
            <a:r>
              <a:rPr spc="-20" dirty="0"/>
              <a:t>y</a:t>
            </a:r>
            <a:r>
              <a:rPr spc="-5" dirty="0"/>
              <a:t>p</a:t>
            </a:r>
            <a:r>
              <a:rPr spc="-20"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078418"/>
            <a:ext cx="7568565" cy="307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>
                <a:latin typeface="Calibri"/>
                <a:cs typeface="Calibri"/>
              </a:rPr>
              <a:t>Uns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60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ons</a:t>
            </a:r>
            <a:endParaRPr sz="3200">
              <a:latin typeface="Calibri"/>
              <a:cs typeface="Calibri"/>
            </a:endParaRPr>
          </a:p>
          <a:p>
            <a:pPr marL="755015" marR="558800" indent="-285115">
              <a:lnSpc>
                <a:spcPct val="80000"/>
              </a:lnSpc>
              <a:spcBef>
                <a:spcPts val="68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Incide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5" dirty="0">
                <a:latin typeface="Calibri"/>
                <a:cs typeface="Calibri"/>
              </a:rPr>
              <a:t>pas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ough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ansmi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oug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sample</a:t>
            </a:r>
            <a:endParaRPr sz="2800">
              <a:latin typeface="Calibri"/>
              <a:cs typeface="Calibri"/>
            </a:endParaRPr>
          </a:p>
          <a:p>
            <a:pPr marL="755015" marR="5080" indent="-285750">
              <a:lnSpc>
                <a:spcPct val="8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Thinne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eas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yiel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uns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ons an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appea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lig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 </a:t>
            </a:r>
            <a:r>
              <a:rPr sz="2800" spc="-5" dirty="0">
                <a:latin typeface="Calibri"/>
                <a:cs typeface="Calibri"/>
              </a:rPr>
              <a:t>tha</a:t>
            </a:r>
            <a:r>
              <a:rPr sz="2800" dirty="0">
                <a:latin typeface="Calibri"/>
                <a:cs typeface="Calibri"/>
              </a:rPr>
              <a:t>n </a:t>
            </a:r>
            <a:r>
              <a:rPr sz="2800" spc="-5" dirty="0">
                <a:latin typeface="Calibri"/>
                <a:cs typeface="Calibri"/>
              </a:rPr>
              <a:t>thic</a:t>
            </a:r>
            <a:r>
              <a:rPr sz="2800" spc="-95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eas</a:t>
            </a:r>
            <a:endParaRPr sz="2800">
              <a:latin typeface="Calibri"/>
              <a:cs typeface="Calibri"/>
            </a:endParaRPr>
          </a:p>
          <a:p>
            <a:pPr marL="755650" marR="267335" indent="-286385">
              <a:lnSpc>
                <a:spcPct val="8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Gene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1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nno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ansmi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oug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sample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-5" dirty="0">
                <a:latin typeface="Calibri"/>
                <a:cs typeface="Calibri"/>
              </a:rPr>
              <a:t>thic</a:t>
            </a:r>
            <a:r>
              <a:rPr sz="2800" spc="-95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200nm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without signifi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highe</a:t>
            </a:r>
            <a:r>
              <a:rPr sz="2800" dirty="0">
                <a:latin typeface="Calibri"/>
                <a:cs typeface="Calibri"/>
              </a:rPr>
              <a:t>r ene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gy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91770">
              <a:lnSpc>
                <a:spcPct val="100000"/>
              </a:lnSpc>
            </a:pPr>
            <a:r>
              <a:rPr spc="-30" dirty="0"/>
              <a:t>TE</a:t>
            </a:r>
            <a:r>
              <a:rPr spc="-40" dirty="0"/>
              <a:t>M</a:t>
            </a:r>
            <a:r>
              <a:rPr spc="15" dirty="0"/>
              <a:t> </a:t>
            </a:r>
            <a:r>
              <a:rPr spc="-25" dirty="0"/>
              <a:t>Gene</a:t>
            </a:r>
            <a:r>
              <a:rPr spc="-110" dirty="0"/>
              <a:t>r</a:t>
            </a:r>
            <a:r>
              <a:rPr spc="-70" dirty="0"/>
              <a:t>a</a:t>
            </a:r>
            <a:r>
              <a:rPr spc="-65" dirty="0"/>
              <a:t>t</a:t>
            </a:r>
            <a:r>
              <a:rPr spc="-25" dirty="0"/>
              <a:t>e</a:t>
            </a:r>
            <a:r>
              <a:rPr dirty="0"/>
              <a:t>d</a:t>
            </a:r>
            <a:r>
              <a:rPr spc="10" dirty="0"/>
              <a:t> </a:t>
            </a:r>
            <a:r>
              <a:rPr spc="-25" dirty="0"/>
              <a:t>Specie</a:t>
            </a:r>
            <a:r>
              <a:rPr spc="-20" dirty="0"/>
              <a:t>s</a:t>
            </a:r>
            <a:r>
              <a:rPr spc="25" dirty="0"/>
              <a:t> </a:t>
            </a:r>
            <a:r>
              <a:rPr spc="-229" dirty="0"/>
              <a:t>T</a:t>
            </a:r>
            <a:r>
              <a:rPr spc="-20" dirty="0"/>
              <a:t>y</a:t>
            </a:r>
            <a:r>
              <a:rPr spc="-5" dirty="0"/>
              <a:t>p</a:t>
            </a:r>
            <a:r>
              <a:rPr spc="-20" dirty="0"/>
              <a:t>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Ela</a:t>
            </a:r>
            <a:r>
              <a:rPr spc="-55" dirty="0"/>
              <a:t>s</a:t>
            </a:r>
            <a:r>
              <a:rPr spc="-10" dirty="0"/>
              <a:t>ti</a:t>
            </a:r>
            <a:r>
              <a:rPr spc="-45" dirty="0"/>
              <a:t>c</a:t>
            </a:r>
            <a:r>
              <a:rPr spc="-15" dirty="0"/>
              <a:t>ally</a:t>
            </a:r>
            <a:r>
              <a:rPr spc="35" dirty="0"/>
              <a:t> </a:t>
            </a:r>
            <a:r>
              <a:rPr spc="-20" dirty="0"/>
              <a:t>S</a:t>
            </a:r>
            <a:r>
              <a:rPr spc="-45" dirty="0"/>
              <a:t>c</a:t>
            </a:r>
            <a:r>
              <a:rPr spc="-55" dirty="0"/>
              <a:t>a</a:t>
            </a:r>
            <a:r>
              <a:rPr spc="-60" dirty="0"/>
              <a:t>t</a:t>
            </a:r>
            <a:r>
              <a:rPr spc="-50" dirty="0"/>
              <a:t>t</a:t>
            </a:r>
            <a:r>
              <a:rPr spc="-20" dirty="0"/>
              <a:t>e</a:t>
            </a:r>
            <a:r>
              <a:rPr spc="-55" dirty="0"/>
              <a:t>r</a:t>
            </a:r>
            <a:r>
              <a:rPr spc="-20" dirty="0"/>
              <a:t>e</a:t>
            </a:r>
            <a:r>
              <a:rPr dirty="0"/>
              <a:t>d</a:t>
            </a:r>
            <a:r>
              <a:rPr spc="15" dirty="0"/>
              <a:t> </a:t>
            </a:r>
            <a:r>
              <a:rPr spc="-20" dirty="0"/>
              <a:t>Elect</a:t>
            </a:r>
            <a:r>
              <a:rPr spc="-65" dirty="0"/>
              <a:t>r</a:t>
            </a:r>
            <a:r>
              <a:rPr spc="-25" dirty="0"/>
              <a:t>ons</a:t>
            </a:r>
          </a:p>
          <a:p>
            <a:pPr marL="755650" marR="168910" indent="-285750" algn="just">
              <a:lnSpc>
                <a:spcPts val="3020"/>
              </a:lnSpc>
              <a:spcBef>
                <a:spcPts val="74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/>
              <a:t>Elect</a:t>
            </a:r>
            <a:r>
              <a:rPr sz="2800" spc="-45" dirty="0"/>
              <a:t>r</a:t>
            </a:r>
            <a:r>
              <a:rPr sz="2800" spc="-5" dirty="0"/>
              <a:t>on</a:t>
            </a:r>
            <a:r>
              <a:rPr sz="2800" dirty="0"/>
              <a:t>s</a:t>
            </a:r>
            <a:r>
              <a:rPr sz="2800" spc="5" dirty="0"/>
              <a:t> </a:t>
            </a:r>
            <a:r>
              <a:rPr sz="2800" spc="-5" dirty="0"/>
              <a:t>th</a:t>
            </a:r>
            <a:r>
              <a:rPr sz="2800" spc="-25" dirty="0"/>
              <a:t>a</a:t>
            </a:r>
            <a:r>
              <a:rPr sz="2800" dirty="0"/>
              <a:t>t pass</a:t>
            </a:r>
            <a:r>
              <a:rPr sz="2800" spc="10" dirty="0"/>
              <a:t> </a:t>
            </a:r>
            <a:r>
              <a:rPr sz="2800" spc="-5" dirty="0"/>
              <a:t>th</a:t>
            </a:r>
            <a:r>
              <a:rPr sz="2800" spc="-50" dirty="0"/>
              <a:t>r</a:t>
            </a:r>
            <a:r>
              <a:rPr sz="2800" spc="-5" dirty="0"/>
              <a:t>oug</a:t>
            </a:r>
            <a:r>
              <a:rPr sz="2800" dirty="0"/>
              <a:t>h</a:t>
            </a:r>
            <a:r>
              <a:rPr sz="2800" spc="10" dirty="0"/>
              <a:t> </a:t>
            </a:r>
            <a:r>
              <a:rPr sz="2800" spc="-5" dirty="0"/>
              <a:t>th</a:t>
            </a:r>
            <a:r>
              <a:rPr sz="2800" dirty="0"/>
              <a:t>e</a:t>
            </a:r>
            <a:r>
              <a:rPr sz="2800" spc="5" dirty="0"/>
              <a:t> </a:t>
            </a:r>
            <a:r>
              <a:rPr sz="2800" spc="-5" dirty="0"/>
              <a:t>sample</a:t>
            </a:r>
            <a:r>
              <a:rPr sz="2800" dirty="0"/>
              <a:t>,</a:t>
            </a:r>
            <a:r>
              <a:rPr sz="2800" spc="-5" dirty="0"/>
              <a:t> changing </a:t>
            </a:r>
            <a:r>
              <a:rPr sz="2800" spc="-30" dirty="0"/>
              <a:t>c</a:t>
            </a:r>
            <a:r>
              <a:rPr sz="2800" spc="-5" dirty="0"/>
              <a:t>ou</a:t>
            </a:r>
            <a:r>
              <a:rPr sz="2800" spc="-60" dirty="0"/>
              <a:t>r</a:t>
            </a:r>
            <a:r>
              <a:rPr sz="2800" dirty="0"/>
              <a:t>s</a:t>
            </a:r>
            <a:r>
              <a:rPr sz="2800" spc="-15" dirty="0"/>
              <a:t>e</a:t>
            </a:r>
            <a:r>
              <a:rPr sz="2800" spc="5" dirty="0"/>
              <a:t> </a:t>
            </a:r>
            <a:r>
              <a:rPr sz="2800" spc="-20" dirty="0"/>
              <a:t>b</a:t>
            </a:r>
            <a:r>
              <a:rPr sz="2800" dirty="0"/>
              <a:t>y </a:t>
            </a:r>
            <a:r>
              <a:rPr sz="2800" spc="-5" dirty="0"/>
              <a:t>bein</a:t>
            </a:r>
            <a:r>
              <a:rPr sz="2800" dirty="0"/>
              <a:t>g</a:t>
            </a:r>
            <a:r>
              <a:rPr sz="2800" spc="5" dirty="0"/>
              <a:t> </a:t>
            </a:r>
            <a:r>
              <a:rPr sz="2800" spc="-5" dirty="0"/>
              <a:t>d</a:t>
            </a:r>
            <a:r>
              <a:rPr sz="2800" spc="-25" dirty="0"/>
              <a:t>e</a:t>
            </a:r>
            <a:r>
              <a:rPr sz="2800" spc="-5" dirty="0"/>
              <a:t>flec</a:t>
            </a:r>
            <a:r>
              <a:rPr sz="2800" spc="-35" dirty="0"/>
              <a:t>t</a:t>
            </a:r>
            <a:r>
              <a:rPr sz="2800" spc="-20" dirty="0"/>
              <a:t>e</a:t>
            </a:r>
            <a:r>
              <a:rPr sz="2800" dirty="0"/>
              <a:t>d</a:t>
            </a:r>
            <a:r>
              <a:rPr sz="2800" spc="-15" dirty="0"/>
              <a:t> </a:t>
            </a:r>
            <a:r>
              <a:rPr sz="2800" spc="-20" dirty="0"/>
              <a:t>b</a:t>
            </a:r>
            <a:r>
              <a:rPr sz="2800" dirty="0"/>
              <a:t>y </a:t>
            </a:r>
            <a:r>
              <a:rPr sz="2800" spc="-5" dirty="0"/>
              <a:t>th</a:t>
            </a:r>
            <a:r>
              <a:rPr sz="2800" dirty="0"/>
              <a:t>e</a:t>
            </a:r>
            <a:r>
              <a:rPr sz="2800" spc="5" dirty="0"/>
              <a:t> </a:t>
            </a:r>
            <a:r>
              <a:rPr sz="2800" spc="-5" dirty="0"/>
              <a:t>sampl</a:t>
            </a:r>
            <a:r>
              <a:rPr sz="2800" dirty="0"/>
              <a:t>e</a:t>
            </a:r>
            <a:r>
              <a:rPr sz="2800" spc="-5" dirty="0"/>
              <a:t> without </a:t>
            </a:r>
            <a:r>
              <a:rPr sz="2800" dirty="0"/>
              <a:t>ene</a:t>
            </a:r>
            <a:r>
              <a:rPr sz="2800" spc="-40" dirty="0"/>
              <a:t>r</a:t>
            </a:r>
            <a:r>
              <a:rPr sz="2800" spc="-20" dirty="0"/>
              <a:t>g</a:t>
            </a:r>
            <a:r>
              <a:rPr sz="2800" spc="-15" dirty="0"/>
              <a:t>y</a:t>
            </a:r>
            <a:r>
              <a:rPr sz="2800" spc="-25" dirty="0"/>
              <a:t> </a:t>
            </a:r>
            <a:r>
              <a:rPr sz="2800" spc="-5" dirty="0"/>
              <a:t>loss</a:t>
            </a:r>
            <a:endParaRPr sz="2800"/>
          </a:p>
          <a:p>
            <a:pPr marL="755015" marR="183515" indent="-285115" algn="just">
              <a:lnSpc>
                <a:spcPts val="2970"/>
              </a:lnSpc>
              <a:spcBef>
                <a:spcPts val="770"/>
              </a:spcBef>
              <a:buFont typeface="Arial"/>
              <a:buChar char="–"/>
              <a:tabLst>
                <a:tab pos="756285" algn="l"/>
              </a:tabLst>
            </a:pPr>
            <a:r>
              <a:rPr sz="2800" dirty="0"/>
              <a:t>B</a:t>
            </a:r>
            <a:r>
              <a:rPr sz="2800" spc="-60" dirty="0"/>
              <a:t>r</a:t>
            </a:r>
            <a:r>
              <a:rPr sz="2800" dirty="0"/>
              <a:t>a</a:t>
            </a:r>
            <a:r>
              <a:rPr sz="2800" spc="25" dirty="0"/>
              <a:t>g</a:t>
            </a:r>
            <a:r>
              <a:rPr sz="2800" spc="-5" dirty="0"/>
              <a:t>g</a:t>
            </a:r>
            <a:r>
              <a:rPr sz="2800" spc="-5" dirty="0">
                <a:latin typeface="MS PGothic"/>
                <a:cs typeface="MS PGothic"/>
              </a:rPr>
              <a:t>’</a:t>
            </a:r>
            <a:r>
              <a:rPr sz="2800" dirty="0"/>
              <a:t>s</a:t>
            </a:r>
            <a:r>
              <a:rPr sz="2800" spc="-10" dirty="0"/>
              <a:t> </a:t>
            </a:r>
            <a:r>
              <a:rPr sz="2800" spc="-5" dirty="0"/>
              <a:t>L</a:t>
            </a:r>
            <a:r>
              <a:rPr sz="2800" spc="-20" dirty="0"/>
              <a:t>a</a:t>
            </a:r>
            <a:r>
              <a:rPr sz="2800" dirty="0"/>
              <a:t>w</a:t>
            </a:r>
            <a:r>
              <a:rPr sz="2800" spc="-10" dirty="0"/>
              <a:t> </a:t>
            </a:r>
            <a:r>
              <a:rPr sz="2800" spc="-35" dirty="0"/>
              <a:t>stat</a:t>
            </a:r>
            <a:r>
              <a:rPr sz="2800" dirty="0"/>
              <a:t>es</a:t>
            </a:r>
            <a:r>
              <a:rPr sz="2800" spc="-5" dirty="0"/>
              <a:t> th</a:t>
            </a:r>
            <a:r>
              <a:rPr sz="2800" spc="-25" dirty="0"/>
              <a:t>a</a:t>
            </a:r>
            <a:r>
              <a:rPr sz="2800" dirty="0"/>
              <a:t>t </a:t>
            </a:r>
            <a:r>
              <a:rPr sz="2800" spc="-5" dirty="0"/>
              <a:t>simila</a:t>
            </a:r>
            <a:r>
              <a:rPr sz="2800" dirty="0"/>
              <a:t>r</a:t>
            </a:r>
            <a:r>
              <a:rPr sz="2800" spc="-15" dirty="0"/>
              <a:t> </a:t>
            </a:r>
            <a:r>
              <a:rPr sz="2800" spc="-5" dirty="0"/>
              <a:t>incide</a:t>
            </a:r>
            <a:r>
              <a:rPr sz="2800" spc="-25" dirty="0"/>
              <a:t>n</a:t>
            </a:r>
            <a:r>
              <a:rPr sz="2800" dirty="0"/>
              <a:t>t</a:t>
            </a:r>
            <a:r>
              <a:rPr sz="2800" spc="10" dirty="0"/>
              <a:t> </a:t>
            </a:r>
            <a:r>
              <a:rPr sz="2800" spc="-5" dirty="0"/>
              <a:t>elect</a:t>
            </a:r>
            <a:r>
              <a:rPr sz="2800" spc="-55" dirty="0"/>
              <a:t>r</a:t>
            </a:r>
            <a:r>
              <a:rPr sz="2800" spc="-5" dirty="0"/>
              <a:t>ons </a:t>
            </a:r>
            <a:r>
              <a:rPr sz="2800" dirty="0"/>
              <a:t>a</a:t>
            </a:r>
            <a:r>
              <a:rPr sz="2800" spc="-35" dirty="0"/>
              <a:t>r</a:t>
            </a:r>
            <a:r>
              <a:rPr sz="2800" spc="-15" dirty="0"/>
              <a:t>e </a:t>
            </a:r>
            <a:r>
              <a:rPr sz="2800" dirty="0"/>
              <a:t>s</a:t>
            </a:r>
            <a:r>
              <a:rPr sz="2800" spc="-30" dirty="0"/>
              <a:t>c</a:t>
            </a:r>
            <a:r>
              <a:rPr sz="2800" spc="-25" dirty="0"/>
              <a:t>a</a:t>
            </a:r>
            <a:r>
              <a:rPr sz="2800" spc="-45" dirty="0"/>
              <a:t>t</a:t>
            </a:r>
            <a:r>
              <a:rPr sz="2800" spc="-35" dirty="0"/>
              <a:t>t</a:t>
            </a:r>
            <a:r>
              <a:rPr sz="2800" spc="-20" dirty="0"/>
              <a:t>e</a:t>
            </a:r>
            <a:r>
              <a:rPr sz="2800" spc="-45" dirty="0"/>
              <a:t>r</a:t>
            </a:r>
            <a:r>
              <a:rPr sz="2800" spc="-20" dirty="0"/>
              <a:t>e</a:t>
            </a:r>
            <a:r>
              <a:rPr sz="2800" dirty="0"/>
              <a:t>d</a:t>
            </a:r>
            <a:r>
              <a:rPr sz="2800" spc="-5" dirty="0"/>
              <a:t> </a:t>
            </a:r>
            <a:r>
              <a:rPr sz="2800" spc="-20" dirty="0"/>
              <a:t>b</a:t>
            </a:r>
            <a:r>
              <a:rPr sz="2800" dirty="0"/>
              <a:t>y </a:t>
            </a:r>
            <a:r>
              <a:rPr sz="2800" spc="-5" dirty="0"/>
              <a:t>th</a:t>
            </a:r>
            <a:r>
              <a:rPr sz="2800" dirty="0"/>
              <a:t>e same</a:t>
            </a:r>
            <a:r>
              <a:rPr sz="2800" spc="-5" dirty="0"/>
              <a:t> </a:t>
            </a:r>
            <a:r>
              <a:rPr sz="2800" spc="-30" dirty="0"/>
              <a:t>at</a:t>
            </a:r>
            <a:r>
              <a:rPr sz="2800" spc="-5" dirty="0"/>
              <a:t>o</a:t>
            </a:r>
            <a:r>
              <a:rPr sz="2800" dirty="0"/>
              <a:t>m</a:t>
            </a:r>
            <a:r>
              <a:rPr sz="2800" spc="-5" dirty="0"/>
              <a:t>i</a:t>
            </a:r>
            <a:r>
              <a:rPr sz="2800" dirty="0"/>
              <a:t>c </a:t>
            </a:r>
            <a:r>
              <a:rPr sz="2800" spc="-5" dirty="0"/>
              <a:t>spacing</a:t>
            </a:r>
            <a:endParaRPr sz="2800">
              <a:latin typeface="MS PGothic"/>
              <a:cs typeface="MS PGothic"/>
            </a:endParaRPr>
          </a:p>
          <a:p>
            <a:pPr marL="755650" marR="5080" indent="-285750" algn="just">
              <a:lnSpc>
                <a:spcPts val="3020"/>
              </a:lnSpc>
              <a:spcBef>
                <a:spcPts val="68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/>
              <a:t>Thes</a:t>
            </a:r>
            <a:r>
              <a:rPr sz="2800" dirty="0"/>
              <a:t>e</a:t>
            </a:r>
            <a:r>
              <a:rPr sz="2800" spc="-5" dirty="0"/>
              <a:t> elect</a:t>
            </a:r>
            <a:r>
              <a:rPr sz="2800" spc="-55" dirty="0"/>
              <a:t>r</a:t>
            </a:r>
            <a:r>
              <a:rPr sz="2800" spc="-5" dirty="0"/>
              <a:t>on</a:t>
            </a:r>
            <a:r>
              <a:rPr sz="2800" dirty="0"/>
              <a:t>s</a:t>
            </a:r>
            <a:r>
              <a:rPr sz="2800" spc="5" dirty="0"/>
              <a:t> </a:t>
            </a:r>
            <a:r>
              <a:rPr sz="2800" dirty="0"/>
              <a:t>a</a:t>
            </a:r>
            <a:r>
              <a:rPr sz="2800" spc="-35" dirty="0"/>
              <a:t>r</a:t>
            </a:r>
            <a:r>
              <a:rPr sz="2800" spc="-15" dirty="0"/>
              <a:t>e </a:t>
            </a:r>
            <a:r>
              <a:rPr sz="2800" spc="-30" dirty="0"/>
              <a:t>c</a:t>
            </a:r>
            <a:r>
              <a:rPr sz="2800" spc="-5" dirty="0"/>
              <a:t>ollec</a:t>
            </a:r>
            <a:r>
              <a:rPr sz="2800" spc="-30" dirty="0"/>
              <a:t>t</a:t>
            </a:r>
            <a:r>
              <a:rPr sz="2800" spc="-5" dirty="0"/>
              <a:t>e</a:t>
            </a:r>
            <a:r>
              <a:rPr sz="2800" dirty="0"/>
              <a:t>d </a:t>
            </a:r>
            <a:r>
              <a:rPr sz="2800" spc="-5" dirty="0"/>
              <a:t>an</a:t>
            </a:r>
            <a:r>
              <a:rPr sz="2800" dirty="0"/>
              <a:t>d</a:t>
            </a:r>
            <a:r>
              <a:rPr sz="2800" spc="5" dirty="0"/>
              <a:t> </a:t>
            </a:r>
            <a:r>
              <a:rPr sz="2800" dirty="0"/>
              <a:t>gi</a:t>
            </a:r>
            <a:r>
              <a:rPr sz="2800" spc="-35" dirty="0"/>
              <a:t>v</a:t>
            </a:r>
            <a:r>
              <a:rPr sz="2800" spc="-15" dirty="0"/>
              <a:t>e</a:t>
            </a:r>
            <a:r>
              <a:rPr sz="2800" spc="-20" dirty="0"/>
              <a:t> </a:t>
            </a:r>
            <a:r>
              <a:rPr sz="2800" spc="-5" dirty="0"/>
              <a:t>i</a:t>
            </a:r>
            <a:r>
              <a:rPr sz="2800" spc="-25" dirty="0"/>
              <a:t>n</a:t>
            </a:r>
            <a:r>
              <a:rPr sz="2800" spc="-60" dirty="0"/>
              <a:t>f</a:t>
            </a:r>
            <a:r>
              <a:rPr sz="2800" spc="-5" dirty="0"/>
              <a:t>o</a:t>
            </a:r>
            <a:r>
              <a:rPr sz="2800" dirty="0"/>
              <a:t>rm</a:t>
            </a:r>
            <a:r>
              <a:rPr sz="2800" spc="-25" dirty="0"/>
              <a:t>a</a:t>
            </a:r>
            <a:r>
              <a:rPr sz="2800" spc="-5" dirty="0"/>
              <a:t>tion o</a:t>
            </a:r>
            <a:r>
              <a:rPr sz="2800" dirty="0"/>
              <a:t>n</a:t>
            </a:r>
            <a:r>
              <a:rPr sz="2800" spc="5" dirty="0"/>
              <a:t> </a:t>
            </a:r>
            <a:r>
              <a:rPr sz="2800" spc="-35" dirty="0"/>
              <a:t>st</a:t>
            </a:r>
            <a:r>
              <a:rPr sz="2800" spc="-5" dirty="0"/>
              <a:t>oichio</a:t>
            </a:r>
            <a:r>
              <a:rPr sz="2800" dirty="0"/>
              <a:t>m</a:t>
            </a:r>
            <a:r>
              <a:rPr sz="2800" spc="-35" dirty="0"/>
              <a:t>e</a:t>
            </a:r>
            <a:r>
              <a:rPr sz="2800" spc="-5" dirty="0"/>
              <a:t>t</a:t>
            </a:r>
            <a:r>
              <a:rPr sz="2800" dirty="0"/>
              <a:t>r</a:t>
            </a:r>
            <a:r>
              <a:rPr sz="2800" spc="-215" dirty="0"/>
              <a:t>y</a:t>
            </a:r>
            <a:r>
              <a:rPr sz="2800" spc="-10" dirty="0"/>
              <a:t>,</a:t>
            </a:r>
            <a:r>
              <a:rPr sz="2800" dirty="0"/>
              <a:t> </a:t>
            </a:r>
            <a:r>
              <a:rPr sz="2800" spc="-30" dirty="0"/>
              <a:t>at</a:t>
            </a:r>
            <a:r>
              <a:rPr sz="2800" spc="-5" dirty="0"/>
              <a:t>o</a:t>
            </a:r>
            <a:r>
              <a:rPr sz="2800" dirty="0"/>
              <a:t>m</a:t>
            </a:r>
            <a:r>
              <a:rPr sz="2800" spc="-5" dirty="0"/>
              <a:t>i</a:t>
            </a:r>
            <a:r>
              <a:rPr sz="2800" dirty="0"/>
              <a:t>c </a:t>
            </a:r>
            <a:r>
              <a:rPr sz="2800" spc="-5" dirty="0"/>
              <a:t>ar</a:t>
            </a:r>
            <a:r>
              <a:rPr sz="2800" spc="-60" dirty="0"/>
              <a:t>r</a:t>
            </a:r>
            <a:r>
              <a:rPr sz="2800" dirty="0"/>
              <a:t>a</a:t>
            </a:r>
            <a:r>
              <a:rPr sz="2800" spc="-5" dirty="0"/>
              <a:t>n</a:t>
            </a:r>
            <a:r>
              <a:rPr sz="2800" spc="-25" dirty="0"/>
              <a:t>g</a:t>
            </a:r>
            <a:r>
              <a:rPr sz="2800" spc="-5" dirty="0"/>
              <a:t>eme</a:t>
            </a:r>
            <a:r>
              <a:rPr sz="2800" spc="-30" dirty="0"/>
              <a:t>n</a:t>
            </a:r>
            <a:r>
              <a:rPr sz="2800" spc="-15" dirty="0"/>
              <a:t>t</a:t>
            </a:r>
            <a:r>
              <a:rPr sz="2800" spc="-10" dirty="0"/>
              <a:t>, </a:t>
            </a:r>
            <a:r>
              <a:rPr sz="2800" spc="-5" dirty="0"/>
              <a:t>an</a:t>
            </a:r>
            <a:r>
              <a:rPr sz="2800" dirty="0"/>
              <a:t>d</a:t>
            </a:r>
            <a:r>
              <a:rPr sz="2800" spc="5" dirty="0"/>
              <a:t> </a:t>
            </a:r>
            <a:r>
              <a:rPr sz="2800" spc="-5" dirty="0"/>
              <a:t>c</a:t>
            </a:r>
            <a:r>
              <a:rPr sz="2800" spc="10" dirty="0"/>
              <a:t>r</a:t>
            </a:r>
            <a:r>
              <a:rPr sz="2800" spc="-45" dirty="0"/>
              <a:t>y</a:t>
            </a:r>
            <a:r>
              <a:rPr sz="2800" spc="-30" dirty="0"/>
              <a:t>s</a:t>
            </a:r>
            <a:r>
              <a:rPr sz="2800" spc="-40" dirty="0"/>
              <a:t>t</a:t>
            </a:r>
            <a:r>
              <a:rPr sz="2800" dirty="0"/>
              <a:t>al </a:t>
            </a:r>
            <a:r>
              <a:rPr sz="2800" spc="-5" dirty="0"/>
              <a:t>l</a:t>
            </a:r>
            <a:r>
              <a:rPr sz="2800" spc="-25" dirty="0"/>
              <a:t>a</a:t>
            </a:r>
            <a:r>
              <a:rPr sz="2800" spc="-45" dirty="0"/>
              <a:t>t</a:t>
            </a:r>
            <a:r>
              <a:rPr sz="2800" spc="-5" dirty="0"/>
              <a:t>tic</a:t>
            </a:r>
            <a:r>
              <a:rPr sz="2800" dirty="0"/>
              <a:t>e</a:t>
            </a:r>
            <a:r>
              <a:rPr sz="2800" spc="-10" dirty="0"/>
              <a:t> </a:t>
            </a:r>
            <a:r>
              <a:rPr sz="2800" spc="-5" dirty="0"/>
              <a:t>o</a:t>
            </a:r>
            <a:r>
              <a:rPr sz="2800" dirty="0"/>
              <a:t>f a</a:t>
            </a:r>
            <a:r>
              <a:rPr sz="2800" spc="-5" dirty="0"/>
              <a:t> sample</a:t>
            </a:r>
            <a:endParaRPr sz="2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91770">
              <a:lnSpc>
                <a:spcPct val="100000"/>
              </a:lnSpc>
            </a:pPr>
            <a:r>
              <a:rPr spc="-30" dirty="0"/>
              <a:t>TE</a:t>
            </a:r>
            <a:r>
              <a:rPr spc="-40" dirty="0"/>
              <a:t>M</a:t>
            </a:r>
            <a:r>
              <a:rPr spc="15" dirty="0"/>
              <a:t> </a:t>
            </a:r>
            <a:r>
              <a:rPr spc="-25" dirty="0"/>
              <a:t>Gene</a:t>
            </a:r>
            <a:r>
              <a:rPr spc="-110" dirty="0"/>
              <a:t>r</a:t>
            </a:r>
            <a:r>
              <a:rPr spc="-70" dirty="0"/>
              <a:t>a</a:t>
            </a:r>
            <a:r>
              <a:rPr spc="-65" dirty="0"/>
              <a:t>t</a:t>
            </a:r>
            <a:r>
              <a:rPr spc="-25" dirty="0"/>
              <a:t>e</a:t>
            </a:r>
            <a:r>
              <a:rPr dirty="0"/>
              <a:t>d</a:t>
            </a:r>
            <a:r>
              <a:rPr spc="10" dirty="0"/>
              <a:t> </a:t>
            </a:r>
            <a:r>
              <a:rPr spc="-25" dirty="0"/>
              <a:t>Specie</a:t>
            </a:r>
            <a:r>
              <a:rPr spc="-20" dirty="0"/>
              <a:t>s</a:t>
            </a:r>
            <a:r>
              <a:rPr spc="25" dirty="0"/>
              <a:t> </a:t>
            </a:r>
            <a:r>
              <a:rPr spc="-229" dirty="0"/>
              <a:t>T</a:t>
            </a:r>
            <a:r>
              <a:rPr spc="-20" dirty="0"/>
              <a:t>y</a:t>
            </a:r>
            <a:r>
              <a:rPr spc="-5" dirty="0"/>
              <a:t>p</a:t>
            </a:r>
            <a:r>
              <a:rPr spc="-20"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66048"/>
            <a:ext cx="7875905" cy="3919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Inela</a:t>
            </a:r>
            <a:r>
              <a:rPr sz="3200" spc="-60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ti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ally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60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ons</a:t>
            </a:r>
            <a:endParaRPr sz="3200">
              <a:latin typeface="Calibri"/>
              <a:cs typeface="Calibri"/>
            </a:endParaRPr>
          </a:p>
          <a:p>
            <a:pPr marL="755650" marR="5080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 pass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oug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sample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5" dirty="0">
                <a:latin typeface="Calibri"/>
                <a:cs typeface="Calibri"/>
              </a:rPr>
              <a:t> changing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bein</a:t>
            </a:r>
            <a:r>
              <a:rPr sz="2800" dirty="0">
                <a:latin typeface="Calibri"/>
                <a:cs typeface="Calibri"/>
              </a:rPr>
              <a:t>g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flec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y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sampl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and losin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ene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gy</a:t>
            </a:r>
            <a:endParaRPr sz="28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Elect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 </a:t>
            </a:r>
            <a:r>
              <a:rPr sz="2800" spc="-5" dirty="0">
                <a:latin typeface="Calibri"/>
                <a:cs typeface="Calibri"/>
              </a:rPr>
              <a:t>Ene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Spect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os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opy</a:t>
            </a:r>
            <a:endParaRPr sz="2800">
              <a:latin typeface="Calibri"/>
              <a:cs typeface="Calibri"/>
            </a:endParaRPr>
          </a:p>
          <a:p>
            <a:pPr marL="1155700" marR="676275" lvl="1" indent="-228600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amou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cha</a:t>
            </a:r>
            <a:r>
              <a:rPr sz="2400" spc="-6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eri</a:t>
            </a:r>
            <a:r>
              <a:rPr sz="2400" spc="-5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tic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eleme</a:t>
            </a:r>
            <a:r>
              <a:rPr sz="2400" spc="-4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 </a:t>
            </a:r>
            <a:r>
              <a:rPr sz="2400" spc="-50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incide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155700" marR="96520" lvl="1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Thi</a:t>
            </a:r>
            <a:r>
              <a:rPr sz="2400" dirty="0">
                <a:latin typeface="Calibri"/>
                <a:cs typeface="Calibri"/>
              </a:rPr>
              <a:t>s will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yield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mpositional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bondin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 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rm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ion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sample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78510">
              <a:lnSpc>
                <a:spcPct val="100000"/>
              </a:lnSpc>
            </a:pPr>
            <a:r>
              <a:rPr spc="-30" dirty="0"/>
              <a:t>TE</a:t>
            </a:r>
            <a:r>
              <a:rPr spc="-40" dirty="0"/>
              <a:t>M</a:t>
            </a:r>
            <a:r>
              <a:rPr spc="15" dirty="0"/>
              <a:t> </a:t>
            </a:r>
            <a:r>
              <a:rPr spc="-30" dirty="0"/>
              <a:t>Sampl</a:t>
            </a:r>
            <a:r>
              <a:rPr spc="-25" dirty="0"/>
              <a:t>e</a:t>
            </a:r>
            <a:r>
              <a:rPr spc="30" dirty="0"/>
              <a:t> </a:t>
            </a:r>
            <a:r>
              <a:rPr spc="-25" dirty="0"/>
              <a:t>P</a:t>
            </a:r>
            <a:r>
              <a:rPr spc="-80" dirty="0"/>
              <a:t>r</a:t>
            </a:r>
            <a:r>
              <a:rPr spc="-25" dirty="0"/>
              <a:t>epa</a:t>
            </a:r>
            <a:r>
              <a:rPr spc="-114" dirty="0"/>
              <a:t>r</a:t>
            </a:r>
            <a:r>
              <a:rPr spc="-70" dirty="0"/>
              <a:t>a</a:t>
            </a:r>
            <a:r>
              <a:rPr spc="-15" dirty="0"/>
              <a:t>t</a:t>
            </a:r>
            <a:r>
              <a:rPr spc="-5" dirty="0"/>
              <a:t>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41551"/>
            <a:ext cx="7901305" cy="1529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Sample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mu</a:t>
            </a:r>
            <a:r>
              <a:rPr sz="3200" spc="-60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thinned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~100nm</a:t>
            </a:r>
            <a:endParaRPr sz="3200">
              <a:latin typeface="Calibri"/>
              <a:cs typeface="Calibri"/>
            </a:endParaRPr>
          </a:p>
          <a:p>
            <a:pPr marL="354965" marR="5080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No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‐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onducti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sample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mu</a:t>
            </a:r>
            <a:r>
              <a:rPr sz="3200" spc="-60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45" dirty="0">
                <a:latin typeface="Calibri"/>
                <a:cs typeface="Calibri"/>
              </a:rPr>
              <a:t>at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with 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onducti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erial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cha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ging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4282" y="1624583"/>
            <a:ext cx="3306317" cy="518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414270" marR="5080" indent="-2395855">
              <a:lnSpc>
                <a:spcPct val="100000"/>
              </a:lnSpc>
            </a:pPr>
            <a:r>
              <a:rPr sz="4000" b="1" dirty="0">
                <a:latin typeface="Calibri"/>
                <a:cs typeface="Calibri"/>
              </a:rPr>
              <a:t>J</a:t>
            </a:r>
            <a:r>
              <a:rPr sz="4000" b="1" spc="-70" dirty="0">
                <a:latin typeface="Calibri"/>
                <a:cs typeface="Calibri"/>
              </a:rPr>
              <a:t>E</a:t>
            </a:r>
            <a:r>
              <a:rPr sz="4000" b="1" spc="-5" dirty="0">
                <a:latin typeface="Calibri"/>
                <a:cs typeface="Calibri"/>
              </a:rPr>
              <a:t>O</a:t>
            </a:r>
            <a:r>
              <a:rPr sz="4000" b="1" dirty="0">
                <a:latin typeface="Calibri"/>
                <a:cs typeface="Calibri"/>
              </a:rPr>
              <a:t>L</a:t>
            </a:r>
            <a:r>
              <a:rPr sz="4000" b="1" spc="-2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2010F</a:t>
            </a:r>
            <a:r>
              <a:rPr sz="4000" b="1" spc="-2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200</a:t>
            </a:r>
            <a:r>
              <a:rPr sz="4000" b="1" spc="-2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k</a:t>
            </a:r>
            <a:r>
              <a:rPr sz="4000" b="1" spc="-310" dirty="0">
                <a:latin typeface="Calibri"/>
                <a:cs typeface="Calibri"/>
              </a:rPr>
              <a:t>V</a:t>
            </a:r>
            <a:r>
              <a:rPr sz="4000" b="1" spc="-15" dirty="0">
                <a:latin typeface="Calibri"/>
                <a:cs typeface="Calibri"/>
              </a:rPr>
              <a:t>,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Fiel</a:t>
            </a:r>
            <a:r>
              <a:rPr sz="4000" b="1" spc="-5" dirty="0">
                <a:latin typeface="Calibri"/>
                <a:cs typeface="Calibri"/>
              </a:rPr>
              <a:t>d‐emission TEM/</a:t>
            </a:r>
            <a:r>
              <a:rPr sz="4000" b="1" spc="-40" dirty="0">
                <a:latin typeface="Calibri"/>
                <a:cs typeface="Calibri"/>
              </a:rPr>
              <a:t>S</a:t>
            </a:r>
            <a:r>
              <a:rPr sz="4000" b="1" spc="-5" dirty="0">
                <a:latin typeface="Calibri"/>
                <a:cs typeface="Calibri"/>
              </a:rPr>
              <a:t>T</a:t>
            </a:r>
            <a:r>
              <a:rPr sz="4000" b="1" dirty="0">
                <a:latin typeface="Calibri"/>
                <a:cs typeface="Calibri"/>
              </a:rPr>
              <a:t>EM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178748"/>
            <a:ext cx="4192270" cy="3552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>
                <a:latin typeface="Calibri"/>
                <a:cs typeface="Calibri"/>
              </a:rPr>
              <a:t>Condense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apertu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si</a:t>
            </a:r>
            <a:r>
              <a:rPr sz="3200" spc="-90" dirty="0">
                <a:latin typeface="Calibri"/>
                <a:cs typeface="Calibri"/>
              </a:rPr>
              <a:t>z</a:t>
            </a:r>
            <a:r>
              <a:rPr sz="3200" spc="-15" dirty="0">
                <a:latin typeface="Calibri"/>
                <a:cs typeface="Calibri"/>
              </a:rPr>
              <a:t>es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Calibri"/>
                <a:cs typeface="Calibri"/>
              </a:rPr>
              <a:t>150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µm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Calibri"/>
                <a:cs typeface="Calibri"/>
              </a:rPr>
              <a:t>70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µm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Calibri"/>
                <a:cs typeface="Calibri"/>
              </a:rPr>
              <a:t>40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µm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Calibri"/>
                <a:cs typeface="Calibri"/>
              </a:rPr>
              <a:t>30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µm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Calibri"/>
                <a:cs typeface="Calibri"/>
              </a:rPr>
              <a:t>10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µm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3200" spc="-15" dirty="0">
                <a:latin typeface="Calibri"/>
                <a:cs typeface="Calibri"/>
              </a:rPr>
              <a:t>1.9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Å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es</a:t>
            </a:r>
            <a:r>
              <a:rPr sz="3200" spc="-5" dirty="0">
                <a:latin typeface="Calibri"/>
                <a:cs typeface="Calibri"/>
              </a:rPr>
              <a:t>olu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</a:t>
            </a:r>
            <a:r>
              <a:rPr sz="3200" dirty="0"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7140" y="7136558"/>
            <a:ext cx="192532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PSU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MCL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JOEL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2010F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Operators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Manual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414270" marR="5080" indent="-2395855">
              <a:lnSpc>
                <a:spcPct val="100000"/>
              </a:lnSpc>
            </a:pPr>
            <a:r>
              <a:rPr sz="4000" b="1" dirty="0">
                <a:latin typeface="Calibri"/>
                <a:cs typeface="Calibri"/>
              </a:rPr>
              <a:t>J</a:t>
            </a:r>
            <a:r>
              <a:rPr sz="4000" b="1" spc="-70" dirty="0">
                <a:latin typeface="Calibri"/>
                <a:cs typeface="Calibri"/>
              </a:rPr>
              <a:t>E</a:t>
            </a:r>
            <a:r>
              <a:rPr sz="4000" b="1" spc="-5" dirty="0">
                <a:latin typeface="Calibri"/>
                <a:cs typeface="Calibri"/>
              </a:rPr>
              <a:t>O</a:t>
            </a:r>
            <a:r>
              <a:rPr sz="4000" b="1" dirty="0">
                <a:latin typeface="Calibri"/>
                <a:cs typeface="Calibri"/>
              </a:rPr>
              <a:t>L</a:t>
            </a:r>
            <a:r>
              <a:rPr sz="4000" b="1" spc="-2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2010F</a:t>
            </a:r>
            <a:r>
              <a:rPr sz="4000" b="1" spc="-2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200</a:t>
            </a:r>
            <a:r>
              <a:rPr sz="4000" b="1" spc="-2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k</a:t>
            </a:r>
            <a:r>
              <a:rPr sz="4000" b="1" spc="-310" dirty="0">
                <a:latin typeface="Calibri"/>
                <a:cs typeface="Calibri"/>
              </a:rPr>
              <a:t>V</a:t>
            </a:r>
            <a:r>
              <a:rPr sz="4000" b="1" spc="-15" dirty="0">
                <a:latin typeface="Calibri"/>
                <a:cs typeface="Calibri"/>
              </a:rPr>
              <a:t>,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Fiel</a:t>
            </a:r>
            <a:r>
              <a:rPr sz="4000" b="1" spc="-5" dirty="0">
                <a:latin typeface="Calibri"/>
                <a:cs typeface="Calibri"/>
              </a:rPr>
              <a:t>d‐emission TEM/</a:t>
            </a:r>
            <a:r>
              <a:rPr sz="4000" b="1" spc="-40" dirty="0">
                <a:latin typeface="Calibri"/>
                <a:cs typeface="Calibri"/>
              </a:rPr>
              <a:t>S</a:t>
            </a:r>
            <a:r>
              <a:rPr sz="4000" b="1" spc="-5" dirty="0">
                <a:latin typeface="Calibri"/>
                <a:cs typeface="Calibri"/>
              </a:rPr>
              <a:t>T</a:t>
            </a:r>
            <a:r>
              <a:rPr sz="4000" b="1" dirty="0">
                <a:latin typeface="Calibri"/>
                <a:cs typeface="Calibri"/>
              </a:rPr>
              <a:t>EM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178748"/>
            <a:ext cx="7281545" cy="360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>
                <a:latin typeface="Calibri"/>
                <a:cs typeface="Calibri"/>
              </a:rPr>
              <a:t>Ca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ope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50" dirty="0">
                <a:latin typeface="Calibri"/>
                <a:cs typeface="Calibri"/>
              </a:rPr>
              <a:t>at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5" dirty="0">
                <a:latin typeface="Calibri"/>
                <a:cs typeface="Calibri"/>
              </a:rPr>
              <a:t>w</a:t>
            </a:r>
            <a:r>
              <a:rPr sz="3200" spc="-20" dirty="0">
                <a:latin typeface="Calibri"/>
                <a:cs typeface="Calibri"/>
              </a:rPr>
              <a:t>een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100</a:t>
            </a:r>
            <a:r>
              <a:rPr sz="3200" spc="-15" dirty="0">
                <a:latin typeface="Calibri"/>
                <a:cs typeface="Calibri"/>
              </a:rPr>
              <a:t>‐</a:t>
            </a:r>
            <a:r>
              <a:rPr sz="3200" spc="-25" dirty="0">
                <a:latin typeface="Calibri"/>
                <a:cs typeface="Calibri"/>
              </a:rPr>
              <a:t>200kV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</a:pPr>
            <a:r>
              <a:rPr sz="3200" spc="-25" dirty="0">
                <a:latin typeface="Calibri"/>
                <a:cs typeface="Calibri"/>
              </a:rPr>
              <a:t>Scho</a:t>
            </a:r>
            <a:r>
              <a:rPr sz="3200" spc="-6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tk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Zi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oniu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xi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ung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en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(ZrO/W)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fiel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emi</a:t>
            </a:r>
            <a:r>
              <a:rPr sz="3200" spc="-65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25" dirty="0">
                <a:latin typeface="Calibri"/>
                <a:cs typeface="Calibri"/>
              </a:rPr>
              <a:t>Th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apertu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es</a:t>
            </a:r>
            <a:endParaRPr sz="32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1</a:t>
            </a:r>
            <a:r>
              <a:rPr sz="2775" spc="-37" baseline="25525" dirty="0">
                <a:latin typeface="Calibri"/>
                <a:cs typeface="Calibri"/>
              </a:rPr>
              <a:t>s</a:t>
            </a:r>
            <a:r>
              <a:rPr sz="2775" baseline="25525" dirty="0">
                <a:latin typeface="Calibri"/>
                <a:cs typeface="Calibri"/>
              </a:rPr>
              <a:t>t </a:t>
            </a:r>
            <a:r>
              <a:rPr sz="2775" spc="-307" baseline="255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ondenser</a:t>
            </a:r>
            <a:endParaRPr sz="28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285" algn="l"/>
              </a:tabLst>
            </a:pPr>
            <a:r>
              <a:rPr sz="2800" dirty="0">
                <a:latin typeface="Calibri"/>
                <a:cs typeface="Calibri"/>
              </a:rPr>
              <a:t>2</a:t>
            </a:r>
            <a:r>
              <a:rPr sz="2775" spc="-7" baseline="25525" dirty="0">
                <a:latin typeface="Calibri"/>
                <a:cs typeface="Calibri"/>
              </a:rPr>
              <a:t>n</a:t>
            </a:r>
            <a:r>
              <a:rPr sz="2775" baseline="25525" dirty="0">
                <a:latin typeface="Calibri"/>
                <a:cs typeface="Calibri"/>
              </a:rPr>
              <a:t>d </a:t>
            </a:r>
            <a:r>
              <a:rPr sz="2775" spc="-307" baseline="255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ondenser</a:t>
            </a:r>
            <a:endParaRPr sz="28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285" algn="l"/>
              </a:tabLst>
            </a:pPr>
            <a:r>
              <a:rPr sz="2800" spc="-5" dirty="0">
                <a:latin typeface="Calibri"/>
                <a:cs typeface="Calibri"/>
              </a:rPr>
              <a:t>Condense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mini</a:t>
            </a:r>
            <a:r>
              <a:rPr sz="2800" dirty="0">
                <a:latin typeface="Calibri"/>
                <a:cs typeface="Calibri"/>
              </a:rPr>
              <a:t>‐</a:t>
            </a:r>
            <a:r>
              <a:rPr sz="2800" spc="-5" dirty="0">
                <a:latin typeface="Calibri"/>
                <a:cs typeface="Calibri"/>
              </a:rPr>
              <a:t>lens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3352800"/>
            <a:ext cx="2805683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27140" y="7136558"/>
            <a:ext cx="10782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PSU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MCL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JOEL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2010F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spAutoFit/>
          </a:bodyPr>
          <a:lstStyle/>
          <a:p>
            <a:pPr marL="2746375">
              <a:lnSpc>
                <a:spcPct val="100000"/>
              </a:lnSpc>
            </a:pPr>
            <a:r>
              <a:rPr spc="-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251"/>
            <a:ext cx="7725409" cy="218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anning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Mic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os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Fiel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Emission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anning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Mic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os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220" dirty="0">
                <a:latin typeface="Calibri"/>
                <a:cs typeface="Calibri"/>
              </a:rPr>
              <a:t>T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ansmission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Mic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os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25" dirty="0">
                <a:solidFill>
                  <a:srgbClr val="0070C0"/>
                </a:solidFill>
                <a:latin typeface="Calibri"/>
                <a:cs typeface="Calibri"/>
              </a:rPr>
              <a:t>Ene</a:t>
            </a:r>
            <a:r>
              <a:rPr sz="3200" spc="-5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200" spc="-15" dirty="0">
                <a:solidFill>
                  <a:srgbClr val="0070C0"/>
                </a:solidFill>
                <a:latin typeface="Calibri"/>
                <a:cs typeface="Calibri"/>
              </a:rPr>
              <a:t>gy</a:t>
            </a:r>
            <a:r>
              <a:rPr sz="3200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Dispe</a:t>
            </a:r>
            <a:r>
              <a:rPr sz="3200" spc="-7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200" spc="-15" dirty="0">
                <a:solidFill>
                  <a:srgbClr val="0070C0"/>
                </a:solidFill>
                <a:latin typeface="Calibri"/>
                <a:cs typeface="Calibri"/>
              </a:rPr>
              <a:t>si</a:t>
            </a:r>
            <a:r>
              <a:rPr sz="3200" spc="-45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3200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Spect</a:t>
            </a:r>
            <a:r>
              <a:rPr sz="3200" spc="-6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os</a:t>
            </a:r>
            <a:r>
              <a:rPr sz="3200" spc="-4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3200" spc="-15" dirty="0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sz="32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(EDS)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2817" y="1058862"/>
            <a:ext cx="103187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35" dirty="0">
                <a:latin typeface="Calibri"/>
                <a:cs typeface="Calibri"/>
              </a:rPr>
              <a:t>SEM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75738" y="1854707"/>
            <a:ext cx="5945886" cy="4676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70140" y="6830233"/>
            <a:ext cx="1894205" cy="37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spc="-15" dirty="0">
                <a:latin typeface="Arial"/>
                <a:cs typeface="Arial"/>
              </a:rPr>
              <a:t>Q</a:t>
            </a:r>
            <a:r>
              <a:rPr sz="800" spc="-5" dirty="0">
                <a:latin typeface="Arial"/>
                <a:cs typeface="Arial"/>
              </a:rPr>
              <a:t>ui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5" dirty="0">
                <a:latin typeface="Arial"/>
                <a:cs typeface="Arial"/>
              </a:rPr>
              <a:t>k,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M.,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Se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5" dirty="0">
                <a:latin typeface="Arial"/>
                <a:cs typeface="Arial"/>
              </a:rPr>
              <a:t>da,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J.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Se</a:t>
            </a:r>
            <a:r>
              <a:rPr sz="800" i="1" spc="-15" dirty="0">
                <a:latin typeface="Arial"/>
                <a:cs typeface="Arial"/>
              </a:rPr>
              <a:t>m</a:t>
            </a:r>
            <a:r>
              <a:rPr sz="800" i="1" spc="-5" dirty="0">
                <a:latin typeface="Arial"/>
                <a:cs typeface="Arial"/>
              </a:rPr>
              <a:t>iconduc</a:t>
            </a:r>
            <a:r>
              <a:rPr sz="800" i="1" dirty="0">
                <a:latin typeface="Arial"/>
                <a:cs typeface="Arial"/>
              </a:rPr>
              <a:t>t</a:t>
            </a:r>
            <a:r>
              <a:rPr sz="800" i="1" spc="-5" dirty="0">
                <a:latin typeface="Arial"/>
                <a:cs typeface="Arial"/>
              </a:rPr>
              <a:t>or </a:t>
            </a:r>
            <a:r>
              <a:rPr sz="800" i="1" spc="-15" dirty="0">
                <a:latin typeface="Arial"/>
                <a:cs typeface="Arial"/>
              </a:rPr>
              <a:t>M</a:t>
            </a:r>
            <a:r>
              <a:rPr sz="800" i="1" spc="-5" dirty="0">
                <a:latin typeface="Arial"/>
                <a:cs typeface="Arial"/>
              </a:rPr>
              <a:t>anufac</a:t>
            </a:r>
            <a:r>
              <a:rPr sz="800" i="1" dirty="0">
                <a:latin typeface="Arial"/>
                <a:cs typeface="Arial"/>
              </a:rPr>
              <a:t>t</a:t>
            </a:r>
            <a:r>
              <a:rPr sz="800" i="1" spc="-5" dirty="0">
                <a:latin typeface="Arial"/>
                <a:cs typeface="Arial"/>
              </a:rPr>
              <a:t>uri</a:t>
            </a:r>
            <a:r>
              <a:rPr sz="800" i="1" dirty="0">
                <a:latin typeface="Arial"/>
                <a:cs typeface="Arial"/>
              </a:rPr>
              <a:t>n</a:t>
            </a:r>
            <a:r>
              <a:rPr sz="800" i="1" spc="-5" dirty="0">
                <a:latin typeface="Arial"/>
                <a:cs typeface="Arial"/>
              </a:rPr>
              <a:t>g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Technolog</a:t>
            </a:r>
            <a:r>
              <a:rPr sz="800" i="1" dirty="0">
                <a:latin typeface="Arial"/>
                <a:cs typeface="Arial"/>
              </a:rPr>
              <a:t>y</a:t>
            </a:r>
            <a:r>
              <a:rPr sz="800" spc="-5" dirty="0">
                <a:latin typeface="Arial"/>
                <a:cs typeface="Arial"/>
              </a:rPr>
              <a:t>.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Prentice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Hall, Upper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Saddle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River.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2001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1251" y="1661922"/>
            <a:ext cx="520546" cy="1241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1570" y="3288792"/>
            <a:ext cx="185927" cy="606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9300" y="4069841"/>
            <a:ext cx="196579" cy="271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6183" y="4513733"/>
            <a:ext cx="223318" cy="418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1976" y="5003364"/>
            <a:ext cx="518880" cy="8152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54063" y="-1312107"/>
            <a:ext cx="8550275" cy="677108"/>
          </a:xfrm>
        </p:spPr>
        <p:txBody>
          <a:bodyPr>
            <a:spAutoFit/>
          </a:bodyPr>
          <a:lstStyle/>
          <a:p>
            <a:r>
              <a:rPr lang="en-US" smtClean="0"/>
              <a:t>SEM</a:t>
            </a:r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9420" marR="5080" indent="-2967355">
              <a:lnSpc>
                <a:spcPct val="100000"/>
              </a:lnSpc>
            </a:pPr>
            <a:r>
              <a:rPr spc="-30" dirty="0"/>
              <a:t>Ene</a:t>
            </a:r>
            <a:r>
              <a:rPr spc="-75" dirty="0"/>
              <a:t>r</a:t>
            </a:r>
            <a:r>
              <a:rPr spc="-25" dirty="0"/>
              <a:t>gy</a:t>
            </a:r>
            <a:r>
              <a:rPr spc="5" dirty="0"/>
              <a:t> </a:t>
            </a:r>
            <a:r>
              <a:rPr spc="-25" dirty="0"/>
              <a:t>Dispe</a:t>
            </a:r>
            <a:r>
              <a:rPr spc="-95" dirty="0"/>
              <a:t>r</a:t>
            </a:r>
            <a:r>
              <a:rPr spc="-15" dirty="0"/>
              <a:t>si</a:t>
            </a:r>
            <a:r>
              <a:rPr spc="-65" dirty="0"/>
              <a:t>v</a:t>
            </a:r>
            <a:r>
              <a:rPr spc="-25" dirty="0"/>
              <a:t>e</a:t>
            </a:r>
            <a:r>
              <a:rPr spc="35" dirty="0"/>
              <a:t> </a:t>
            </a:r>
            <a:r>
              <a:rPr spc="-25" dirty="0"/>
              <a:t>Spect</a:t>
            </a:r>
            <a:r>
              <a:rPr spc="-80" dirty="0"/>
              <a:t>r</a:t>
            </a:r>
            <a:r>
              <a:rPr spc="-25" dirty="0"/>
              <a:t>os</a:t>
            </a:r>
            <a:r>
              <a:rPr spc="-55" dirty="0"/>
              <a:t>c</a:t>
            </a:r>
            <a:r>
              <a:rPr dirty="0"/>
              <a:t>o</a:t>
            </a:r>
            <a:r>
              <a:rPr spc="-30" dirty="0"/>
              <a:t>p</a:t>
            </a:r>
            <a:r>
              <a:rPr spc="-20" dirty="0"/>
              <a:t>y</a:t>
            </a:r>
            <a:r>
              <a:rPr spc="-10" dirty="0"/>
              <a:t> </a:t>
            </a:r>
            <a:r>
              <a:rPr spc="-5" dirty="0"/>
              <a:t>(EDS)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058" y="2154251"/>
            <a:ext cx="7895590" cy="5015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382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Ene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gy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Dispe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si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‐</a:t>
            </a:r>
            <a:r>
              <a:rPr sz="3200" spc="-80" dirty="0">
                <a:latin typeface="Calibri"/>
                <a:cs typeface="Calibri"/>
              </a:rPr>
              <a:t>ra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Spect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os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(EDS)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anal</a:t>
            </a:r>
            <a:r>
              <a:rPr sz="3200" spc="-5" dirty="0">
                <a:latin typeface="Calibri"/>
                <a:cs typeface="Calibri"/>
              </a:rPr>
              <a:t>y</a:t>
            </a:r>
            <a:r>
              <a:rPr sz="3200" spc="-10" dirty="0">
                <a:latin typeface="Calibri"/>
                <a:cs typeface="Calibri"/>
              </a:rPr>
              <a:t>ti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pability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used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onjunctio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with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SEM/TE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echniques</a:t>
            </a:r>
            <a:endParaRPr sz="3200">
              <a:latin typeface="Calibri"/>
              <a:cs typeface="Calibri"/>
            </a:endParaRPr>
          </a:p>
          <a:p>
            <a:pPr marL="355600" marR="24193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echnique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also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som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times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re</a:t>
            </a:r>
            <a:r>
              <a:rPr sz="3200" spc="-90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er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to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XA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(ene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gy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dispe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si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x‐</a:t>
            </a:r>
            <a:r>
              <a:rPr sz="3200" spc="-80" dirty="0">
                <a:latin typeface="Calibri"/>
                <a:cs typeface="Calibri"/>
              </a:rPr>
              <a:t>ra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anal</a:t>
            </a:r>
            <a:r>
              <a:rPr sz="3200" spc="-5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sis)</a:t>
            </a:r>
            <a:endParaRPr sz="3200">
              <a:latin typeface="Calibri"/>
              <a:cs typeface="Calibri"/>
            </a:endParaRPr>
          </a:p>
          <a:p>
            <a:pPr marL="354965" marR="5080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SE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gun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ollid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with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ons</a:t>
            </a:r>
            <a:r>
              <a:rPr sz="3200" spc="-20" dirty="0">
                <a:latin typeface="Calibri"/>
                <a:cs typeface="Calibri"/>
              </a:rPr>
              <a:t> within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sample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som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them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to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knoc</a:t>
            </a:r>
            <a:r>
              <a:rPr sz="3200" spc="-125" dirty="0">
                <a:latin typeface="Calibri"/>
                <a:cs typeface="Calibri"/>
              </a:rPr>
              <a:t>k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ou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thei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orbits</a:t>
            </a:r>
            <a:r>
              <a:rPr sz="3200" spc="-10" dirty="0">
                <a:latin typeface="Calibri"/>
                <a:cs typeface="Calibri"/>
              </a:rPr>
              <a:t>.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Thes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spc="-20" dirty="0">
                <a:latin typeface="Calibri"/>
                <a:cs typeface="Calibri"/>
              </a:rPr>
              <a:t>shel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position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fille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b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highe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ene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gy 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whic</a:t>
            </a:r>
            <a:r>
              <a:rPr sz="3200" spc="-20" dirty="0">
                <a:latin typeface="Calibri"/>
                <a:cs typeface="Calibri"/>
              </a:rPr>
              <a:t>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emit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x‐</a:t>
            </a:r>
            <a:r>
              <a:rPr sz="3200" spc="-80" dirty="0">
                <a:latin typeface="Calibri"/>
                <a:cs typeface="Calibri"/>
              </a:rPr>
              <a:t>ra</a:t>
            </a:r>
            <a:r>
              <a:rPr sz="3200" spc="-50" dirty="0">
                <a:latin typeface="Calibri"/>
                <a:cs typeface="Calibri"/>
              </a:rPr>
              <a:t>y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ocess.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9420" marR="5080" indent="-2967355">
              <a:lnSpc>
                <a:spcPct val="100000"/>
              </a:lnSpc>
            </a:pPr>
            <a:r>
              <a:rPr spc="-30" dirty="0"/>
              <a:t>Ene</a:t>
            </a:r>
            <a:r>
              <a:rPr spc="-75" dirty="0"/>
              <a:t>r</a:t>
            </a:r>
            <a:r>
              <a:rPr spc="-25" dirty="0"/>
              <a:t>gy</a:t>
            </a:r>
            <a:r>
              <a:rPr spc="5" dirty="0"/>
              <a:t> </a:t>
            </a:r>
            <a:r>
              <a:rPr spc="-25" dirty="0"/>
              <a:t>Dispe</a:t>
            </a:r>
            <a:r>
              <a:rPr spc="-95" dirty="0"/>
              <a:t>r</a:t>
            </a:r>
            <a:r>
              <a:rPr spc="-15" dirty="0"/>
              <a:t>si</a:t>
            </a:r>
            <a:r>
              <a:rPr spc="-65" dirty="0"/>
              <a:t>v</a:t>
            </a:r>
            <a:r>
              <a:rPr spc="-25" dirty="0"/>
              <a:t>e</a:t>
            </a:r>
            <a:r>
              <a:rPr spc="35" dirty="0"/>
              <a:t> </a:t>
            </a:r>
            <a:r>
              <a:rPr spc="-25" dirty="0"/>
              <a:t>Spect</a:t>
            </a:r>
            <a:r>
              <a:rPr spc="-80" dirty="0"/>
              <a:t>r</a:t>
            </a:r>
            <a:r>
              <a:rPr spc="-25" dirty="0"/>
              <a:t>os</a:t>
            </a:r>
            <a:r>
              <a:rPr spc="-55" dirty="0"/>
              <a:t>c</a:t>
            </a:r>
            <a:r>
              <a:rPr dirty="0"/>
              <a:t>o</a:t>
            </a:r>
            <a:r>
              <a:rPr spc="-30" dirty="0"/>
              <a:t>p</a:t>
            </a:r>
            <a:r>
              <a:rPr spc="-20" dirty="0"/>
              <a:t>y</a:t>
            </a:r>
            <a:r>
              <a:rPr spc="-10" dirty="0"/>
              <a:t> </a:t>
            </a:r>
            <a:r>
              <a:rPr spc="-5" dirty="0"/>
              <a:t>(EDS)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099" y="2154251"/>
            <a:ext cx="7691755" cy="345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70815" indent="-342900">
              <a:lnSpc>
                <a:spcPct val="100000"/>
              </a:lnSpc>
              <a:buFont typeface="Arial"/>
              <a:buChar char="•"/>
              <a:tabLst>
                <a:tab pos="356235" algn="l"/>
                <a:tab pos="5863590" algn="l"/>
              </a:tabLst>
            </a:pPr>
            <a:r>
              <a:rPr sz="3200" spc="-20" dirty="0">
                <a:latin typeface="Calibri"/>
                <a:cs typeface="Calibri"/>
              </a:rPr>
              <a:t>Sensiti</a:t>
            </a:r>
            <a:r>
              <a:rPr sz="3200" spc="-40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low</a:t>
            </a:r>
            <a:r>
              <a:rPr sz="3200" spc="-15" dirty="0">
                <a:latin typeface="Calibri"/>
                <a:cs typeface="Calibri"/>
              </a:rPr>
              <a:t>‐Z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eleme</a:t>
            </a:r>
            <a:r>
              <a:rPr sz="3200" spc="-60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ts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(B‐U),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not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app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opri</a:t>
            </a:r>
            <a:r>
              <a:rPr sz="3200" spc="-45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high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Z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eleme</a:t>
            </a:r>
            <a:r>
              <a:rPr sz="3200" spc="-60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ts</a:t>
            </a:r>
            <a:r>
              <a:rPr sz="3200" spc="-10" dirty="0">
                <a:latin typeface="Calibri"/>
                <a:cs typeface="Calibri"/>
              </a:rPr>
              <a:t>.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5" dirty="0">
                <a:latin typeface="Calibri"/>
                <a:cs typeface="Calibri"/>
              </a:rPr>
              <a:t>Eleme</a:t>
            </a:r>
            <a:r>
              <a:rPr sz="3200" spc="-50" dirty="0">
                <a:latin typeface="Calibri"/>
                <a:cs typeface="Calibri"/>
              </a:rPr>
              <a:t>n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l 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ection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typi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lly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0.1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–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1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at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w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-50" dirty="0">
                <a:latin typeface="Calibri"/>
                <a:cs typeface="Calibri"/>
              </a:rPr>
              <a:t>ht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ce</a:t>
            </a:r>
            <a:r>
              <a:rPr sz="3200" spc="-55" dirty="0">
                <a:latin typeface="Calibri"/>
                <a:cs typeface="Calibri"/>
              </a:rPr>
              <a:t>nt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g</a:t>
            </a:r>
            <a:r>
              <a:rPr sz="3200" spc="-2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Windo</a:t>
            </a:r>
            <a:r>
              <a:rPr sz="3200" spc="-60" dirty="0">
                <a:latin typeface="Calibri"/>
                <a:cs typeface="Calibri"/>
              </a:rPr>
              <a:t>w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ec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sorb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low</a:t>
            </a:r>
            <a:r>
              <a:rPr sz="3200" spc="-15" dirty="0">
                <a:latin typeface="Calibri"/>
                <a:cs typeface="Calibri"/>
              </a:rPr>
              <a:t>‐</a:t>
            </a:r>
            <a:r>
              <a:rPr sz="3200" spc="-20" dirty="0">
                <a:latin typeface="Calibri"/>
                <a:cs typeface="Calibri"/>
              </a:rPr>
              <a:t>ene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gy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‐</a:t>
            </a:r>
            <a:r>
              <a:rPr sz="3200" spc="-80" dirty="0">
                <a:latin typeface="Calibri"/>
                <a:cs typeface="Calibri"/>
              </a:rPr>
              <a:t>ra</a:t>
            </a:r>
            <a:r>
              <a:rPr sz="3200" spc="-50" dirty="0">
                <a:latin typeface="Calibri"/>
                <a:cs typeface="Calibri"/>
              </a:rPr>
              <a:t>y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ED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ec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annot</a:t>
            </a:r>
            <a:r>
              <a:rPr sz="3200" spc="-20" dirty="0">
                <a:latin typeface="Calibri"/>
                <a:cs typeface="Calibri"/>
              </a:rPr>
              <a:t> d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ec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He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9420" marR="5080" indent="-2967355">
              <a:lnSpc>
                <a:spcPct val="100000"/>
              </a:lnSpc>
            </a:pPr>
            <a:r>
              <a:rPr spc="-30" dirty="0"/>
              <a:t>Ene</a:t>
            </a:r>
            <a:r>
              <a:rPr spc="-75" dirty="0"/>
              <a:t>r</a:t>
            </a:r>
            <a:r>
              <a:rPr spc="-25" dirty="0"/>
              <a:t>gy</a:t>
            </a:r>
            <a:r>
              <a:rPr spc="5" dirty="0"/>
              <a:t> </a:t>
            </a:r>
            <a:r>
              <a:rPr spc="-25" dirty="0"/>
              <a:t>Dispe</a:t>
            </a:r>
            <a:r>
              <a:rPr spc="-95" dirty="0"/>
              <a:t>r</a:t>
            </a:r>
            <a:r>
              <a:rPr spc="-15" dirty="0"/>
              <a:t>si</a:t>
            </a:r>
            <a:r>
              <a:rPr spc="-65" dirty="0"/>
              <a:t>v</a:t>
            </a:r>
            <a:r>
              <a:rPr spc="-25" dirty="0"/>
              <a:t>e</a:t>
            </a:r>
            <a:r>
              <a:rPr spc="35" dirty="0"/>
              <a:t> </a:t>
            </a:r>
            <a:r>
              <a:rPr spc="-25" dirty="0"/>
              <a:t>Spect</a:t>
            </a:r>
            <a:r>
              <a:rPr spc="-80" dirty="0"/>
              <a:t>r</a:t>
            </a:r>
            <a:r>
              <a:rPr spc="-25" dirty="0"/>
              <a:t>os</a:t>
            </a:r>
            <a:r>
              <a:rPr spc="-55" dirty="0"/>
              <a:t>c</a:t>
            </a:r>
            <a:r>
              <a:rPr dirty="0"/>
              <a:t>o</a:t>
            </a:r>
            <a:r>
              <a:rPr spc="-30" dirty="0"/>
              <a:t>p</a:t>
            </a:r>
            <a:r>
              <a:rPr spc="-20" dirty="0"/>
              <a:t>y</a:t>
            </a:r>
            <a:r>
              <a:rPr spc="-10" dirty="0"/>
              <a:t> </a:t>
            </a:r>
            <a:r>
              <a:rPr spc="-5" dirty="0"/>
              <a:t>(EDS)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058" y="2154251"/>
            <a:ext cx="7962265" cy="296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Th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impac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 </a:t>
            </a:r>
            <a:r>
              <a:rPr sz="3200" spc="-25" dirty="0">
                <a:latin typeface="Calibri"/>
                <a:cs typeface="Calibri"/>
              </a:rPr>
              <a:t>bea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sampl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oduce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cha</a:t>
            </a:r>
            <a:r>
              <a:rPr sz="3200" spc="-8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ac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ri</a:t>
            </a:r>
            <a:r>
              <a:rPr sz="3200" spc="-60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tic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x‐</a:t>
            </a:r>
            <a:r>
              <a:rPr sz="3200" spc="-80" dirty="0">
                <a:latin typeface="Calibri"/>
                <a:cs typeface="Calibri"/>
              </a:rPr>
              <a:t>ra</a:t>
            </a:r>
            <a:r>
              <a:rPr sz="3200" spc="-50" dirty="0">
                <a:latin typeface="Calibri"/>
                <a:cs typeface="Calibri"/>
              </a:rPr>
              <a:t>y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n </a:t>
            </a:r>
            <a:r>
              <a:rPr sz="3200" spc="-20" dirty="0">
                <a:latin typeface="Calibri"/>
                <a:cs typeface="Calibri"/>
              </a:rPr>
              <a:t>ide</a:t>
            </a:r>
            <a:r>
              <a:rPr sz="3200" spc="-5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spc="1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eleme</a:t>
            </a:r>
            <a:r>
              <a:rPr sz="3200" spc="-60" dirty="0">
                <a:latin typeface="Calibri"/>
                <a:cs typeface="Calibri"/>
              </a:rPr>
              <a:t>n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rm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ion</a:t>
            </a:r>
            <a:endParaRPr sz="3200">
              <a:latin typeface="Calibri"/>
              <a:cs typeface="Calibri"/>
            </a:endParaRPr>
          </a:p>
          <a:p>
            <a:pPr marL="354965" marR="567690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Sample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mu</a:t>
            </a:r>
            <a:r>
              <a:rPr sz="3200" spc="-60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v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u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ib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15" dirty="0">
                <a:latin typeface="Calibri"/>
                <a:cs typeface="Calibri"/>
              </a:rPr>
              <a:t>e,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it 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8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no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possible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er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75" dirty="0">
                <a:latin typeface="Calibri"/>
                <a:cs typeface="Calibri"/>
              </a:rPr>
              <a:t>g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some</a:t>
            </a:r>
            <a:r>
              <a:rPr sz="3200" spc="-20" dirty="0">
                <a:latin typeface="Calibri"/>
                <a:cs typeface="Calibri"/>
              </a:rPr>
              <a:t> o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75" dirty="0">
                <a:latin typeface="Calibri"/>
                <a:cs typeface="Calibri"/>
              </a:rPr>
              <a:t>g</a:t>
            </a:r>
            <a:r>
              <a:rPr sz="3200" spc="-20" dirty="0">
                <a:latin typeface="Calibri"/>
                <a:cs typeface="Calibri"/>
              </a:rPr>
              <a:t>ani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erial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9420" marR="5080" indent="-2967355">
              <a:lnSpc>
                <a:spcPct val="100000"/>
              </a:lnSpc>
            </a:pPr>
            <a:r>
              <a:rPr spc="-30" dirty="0"/>
              <a:t>Ene</a:t>
            </a:r>
            <a:r>
              <a:rPr spc="-75" dirty="0"/>
              <a:t>r</a:t>
            </a:r>
            <a:r>
              <a:rPr spc="-25" dirty="0"/>
              <a:t>gy</a:t>
            </a:r>
            <a:r>
              <a:rPr spc="5" dirty="0"/>
              <a:t> </a:t>
            </a:r>
            <a:r>
              <a:rPr spc="-25" dirty="0"/>
              <a:t>Dispe</a:t>
            </a:r>
            <a:r>
              <a:rPr spc="-95" dirty="0"/>
              <a:t>r</a:t>
            </a:r>
            <a:r>
              <a:rPr spc="-15" dirty="0"/>
              <a:t>si</a:t>
            </a:r>
            <a:r>
              <a:rPr spc="-65" dirty="0"/>
              <a:t>v</a:t>
            </a:r>
            <a:r>
              <a:rPr spc="-25" dirty="0"/>
              <a:t>e</a:t>
            </a:r>
            <a:r>
              <a:rPr spc="35" dirty="0"/>
              <a:t> </a:t>
            </a:r>
            <a:r>
              <a:rPr spc="-25" dirty="0"/>
              <a:t>Spect</a:t>
            </a:r>
            <a:r>
              <a:rPr spc="-80" dirty="0"/>
              <a:t>r</a:t>
            </a:r>
            <a:r>
              <a:rPr spc="-25" dirty="0"/>
              <a:t>os</a:t>
            </a:r>
            <a:r>
              <a:rPr spc="-55" dirty="0"/>
              <a:t>c</a:t>
            </a:r>
            <a:r>
              <a:rPr dirty="0"/>
              <a:t>o</a:t>
            </a:r>
            <a:r>
              <a:rPr spc="-30" dirty="0"/>
              <a:t>p</a:t>
            </a:r>
            <a:r>
              <a:rPr spc="-20" dirty="0"/>
              <a:t>y</a:t>
            </a:r>
            <a:r>
              <a:rPr spc="-10" dirty="0"/>
              <a:t> </a:t>
            </a:r>
            <a:r>
              <a:rPr spc="-5" dirty="0"/>
              <a:t>(EDS)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099" y="2154251"/>
            <a:ext cx="7868284" cy="442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286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Ca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qua</a:t>
            </a:r>
            <a:r>
              <a:rPr sz="3200" spc="-50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es</a:t>
            </a:r>
            <a:r>
              <a:rPr sz="3200" spc="-5" dirty="0">
                <a:latin typeface="Calibri"/>
                <a:cs typeface="Calibri"/>
              </a:rPr>
              <a:t>ul</a:t>
            </a:r>
            <a:r>
              <a:rPr sz="3200" spc="-15" dirty="0">
                <a:latin typeface="Calibri"/>
                <a:cs typeface="Calibri"/>
              </a:rPr>
              <a:t>ts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sample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fl</a:t>
            </a:r>
            <a:r>
              <a:rPr sz="3200" spc="-3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homo</a:t>
            </a:r>
            <a:r>
              <a:rPr sz="3200" spc="-40" dirty="0">
                <a:latin typeface="Calibri"/>
                <a:cs typeface="Calibri"/>
              </a:rPr>
              <a:t>g</a:t>
            </a:r>
            <a:r>
              <a:rPr sz="3200" spc="-15" dirty="0">
                <a:latin typeface="Calibri"/>
                <a:cs typeface="Calibri"/>
              </a:rPr>
              <a:t>eneous.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x‐</a:t>
            </a:r>
            <a:r>
              <a:rPr sz="3200" spc="-80" dirty="0">
                <a:latin typeface="Calibri"/>
                <a:cs typeface="Calibri"/>
              </a:rPr>
              <a:t>ray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ensit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v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es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with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angle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sur</a:t>
            </a:r>
            <a:r>
              <a:rPr sz="3200" spc="-70" dirty="0">
                <a:latin typeface="Calibri"/>
                <a:cs typeface="Calibri"/>
              </a:rPr>
              <a:t>f</a:t>
            </a:r>
            <a:r>
              <a:rPr sz="3200" spc="-20" dirty="0">
                <a:latin typeface="Calibri"/>
                <a:cs typeface="Calibri"/>
              </a:rPr>
              <a:t>ace,</a:t>
            </a:r>
            <a:r>
              <a:rPr sz="3200" spc="-15" dirty="0">
                <a:latin typeface="Calibri"/>
                <a:cs typeface="Calibri"/>
              </a:rPr>
              <a:t> s</a:t>
            </a:r>
            <a:r>
              <a:rPr sz="3200" spc="-2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ir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egular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sur</a:t>
            </a:r>
            <a:r>
              <a:rPr sz="3200" spc="-70" dirty="0">
                <a:latin typeface="Calibri"/>
                <a:cs typeface="Calibri"/>
              </a:rPr>
              <a:t>f</a:t>
            </a:r>
            <a:r>
              <a:rPr sz="3200" spc="-20" dirty="0">
                <a:latin typeface="Calibri"/>
                <a:cs typeface="Calibri"/>
              </a:rPr>
              <a:t>ace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20" dirty="0">
                <a:latin typeface="Calibri"/>
                <a:cs typeface="Calibri"/>
              </a:rPr>
              <a:t>se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60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x</a:t>
            </a:r>
            <a:r>
              <a:rPr sz="3200" spc="-10" dirty="0">
                <a:latin typeface="Calibri"/>
                <a:cs typeface="Calibri"/>
              </a:rPr>
              <a:t>‐ </a:t>
            </a:r>
            <a:r>
              <a:rPr sz="3200" spc="-80" dirty="0">
                <a:latin typeface="Calibri"/>
                <a:cs typeface="Calibri"/>
              </a:rPr>
              <a:t>ra</a:t>
            </a:r>
            <a:r>
              <a:rPr sz="3200" spc="-50" dirty="0">
                <a:latin typeface="Calibri"/>
                <a:cs typeface="Calibri"/>
              </a:rPr>
              <a:t>y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Anal</a:t>
            </a:r>
            <a:r>
              <a:rPr sz="3200" spc="-50" dirty="0">
                <a:latin typeface="Calibri"/>
                <a:cs typeface="Calibri"/>
              </a:rPr>
              <a:t>y</a:t>
            </a:r>
            <a:r>
              <a:rPr sz="3200" spc="-85" dirty="0">
                <a:latin typeface="Calibri"/>
                <a:cs typeface="Calibri"/>
              </a:rPr>
              <a:t>z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used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cha</a:t>
            </a:r>
            <a:r>
              <a:rPr sz="3200" spc="-8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ac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ri</a:t>
            </a:r>
            <a:r>
              <a:rPr sz="3200" spc="-90" dirty="0">
                <a:latin typeface="Calibri"/>
                <a:cs typeface="Calibri"/>
              </a:rPr>
              <a:t>z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x</a:t>
            </a:r>
            <a:r>
              <a:rPr sz="3200" spc="-10" dirty="0">
                <a:latin typeface="Calibri"/>
                <a:cs typeface="Calibri"/>
              </a:rPr>
              <a:t>‐ </a:t>
            </a:r>
            <a:r>
              <a:rPr sz="3200" spc="-80" dirty="0">
                <a:latin typeface="Calibri"/>
                <a:cs typeface="Calibri"/>
              </a:rPr>
              <a:t>ra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pho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on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thei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ene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gy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(or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w</a:t>
            </a:r>
            <a:r>
              <a:rPr sz="3200" spc="-80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65" dirty="0">
                <a:latin typeface="Calibri"/>
                <a:cs typeface="Calibri"/>
              </a:rPr>
              <a:t>g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) </a:t>
            </a:r>
            <a:r>
              <a:rPr sz="3200" spc="-25" dirty="0">
                <a:latin typeface="Calibri"/>
                <a:cs typeface="Calibri"/>
              </a:rPr>
              <a:t>an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abundance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ermine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eleme</a:t>
            </a:r>
            <a:r>
              <a:rPr sz="3200" spc="-60" dirty="0">
                <a:latin typeface="Calibri"/>
                <a:cs typeface="Calibri"/>
              </a:rPr>
              <a:t>n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l </a:t>
            </a:r>
            <a:r>
              <a:rPr sz="3200" spc="-25" dirty="0">
                <a:latin typeface="Calibri"/>
                <a:cs typeface="Calibri"/>
              </a:rPr>
              <a:t>ma</a:t>
            </a:r>
            <a:r>
              <a:rPr sz="3200" spc="-120" dirty="0">
                <a:latin typeface="Calibri"/>
                <a:cs typeface="Calibri"/>
              </a:rPr>
              <a:t>k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unde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st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9420" marR="5080" indent="-2967355">
              <a:lnSpc>
                <a:spcPct val="100000"/>
              </a:lnSpc>
            </a:pPr>
            <a:r>
              <a:rPr spc="-30" dirty="0"/>
              <a:t>Ene</a:t>
            </a:r>
            <a:r>
              <a:rPr spc="-75" dirty="0"/>
              <a:t>r</a:t>
            </a:r>
            <a:r>
              <a:rPr spc="-25" dirty="0"/>
              <a:t>gy</a:t>
            </a:r>
            <a:r>
              <a:rPr spc="5" dirty="0"/>
              <a:t> </a:t>
            </a:r>
            <a:r>
              <a:rPr spc="-25" dirty="0"/>
              <a:t>Dispe</a:t>
            </a:r>
            <a:r>
              <a:rPr spc="-95" dirty="0"/>
              <a:t>r</a:t>
            </a:r>
            <a:r>
              <a:rPr spc="-15" dirty="0"/>
              <a:t>si</a:t>
            </a:r>
            <a:r>
              <a:rPr spc="-65" dirty="0"/>
              <a:t>v</a:t>
            </a:r>
            <a:r>
              <a:rPr spc="-25" dirty="0"/>
              <a:t>e</a:t>
            </a:r>
            <a:r>
              <a:rPr spc="35" dirty="0"/>
              <a:t> </a:t>
            </a:r>
            <a:r>
              <a:rPr spc="-25" dirty="0"/>
              <a:t>Spect</a:t>
            </a:r>
            <a:r>
              <a:rPr spc="-80" dirty="0"/>
              <a:t>r</a:t>
            </a:r>
            <a:r>
              <a:rPr spc="-25" dirty="0"/>
              <a:t>os</a:t>
            </a:r>
            <a:r>
              <a:rPr spc="-55" dirty="0"/>
              <a:t>c</a:t>
            </a:r>
            <a:r>
              <a:rPr dirty="0"/>
              <a:t>o</a:t>
            </a:r>
            <a:r>
              <a:rPr spc="-30" dirty="0"/>
              <a:t>p</a:t>
            </a:r>
            <a:r>
              <a:rPr spc="-20" dirty="0"/>
              <a:t>y</a:t>
            </a:r>
            <a:r>
              <a:rPr spc="-10" dirty="0"/>
              <a:t> </a:t>
            </a:r>
            <a:r>
              <a:rPr spc="-5" dirty="0"/>
              <a:t>(EDS)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154251"/>
            <a:ext cx="8032115" cy="452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0035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ED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used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g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15" dirty="0">
                <a:latin typeface="Calibri"/>
                <a:cs typeface="Calibri"/>
              </a:rPr>
              <a:t>er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rm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ion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map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eleme</a:t>
            </a:r>
            <a:r>
              <a:rPr sz="3200" spc="-60" dirty="0">
                <a:latin typeface="Calibri"/>
                <a:cs typeface="Calibri"/>
              </a:rPr>
              <a:t>n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l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mposition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la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g</a:t>
            </a:r>
            <a:r>
              <a:rPr sz="3200" spc="-15" dirty="0">
                <a:latin typeface="Calibri"/>
                <a:cs typeface="Calibri"/>
              </a:rPr>
              <a:t>er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6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pi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spo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si</a:t>
            </a:r>
            <a:r>
              <a:rPr sz="3200" spc="-90" dirty="0">
                <a:latin typeface="Calibri"/>
                <a:cs typeface="Calibri"/>
              </a:rPr>
              <a:t>z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1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mic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on.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Th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</a:t>
            </a:r>
            <a:r>
              <a:rPr sz="3200" spc="-7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x</a:t>
            </a:r>
            <a:r>
              <a:rPr sz="3200" spc="-20" dirty="0">
                <a:latin typeface="Calibri"/>
                <a:cs typeface="Calibri"/>
              </a:rPr>
              <a:t>pensi</a:t>
            </a:r>
            <a:r>
              <a:rPr sz="3200" spc="-40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widel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a</a:t>
            </a:r>
            <a:r>
              <a:rPr sz="3200" spc="-65" dirty="0">
                <a:latin typeface="Calibri"/>
                <a:cs typeface="Calibri"/>
              </a:rPr>
              <a:t>v</a:t>
            </a:r>
            <a:r>
              <a:rPr sz="3200" spc="-15" dirty="0">
                <a:latin typeface="Calibri"/>
                <a:cs typeface="Calibri"/>
              </a:rPr>
              <a:t>ailable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spc="-25" dirty="0">
                <a:latin typeface="Calibri"/>
                <a:cs typeface="Calibri"/>
              </a:rPr>
              <a:t>ma</a:t>
            </a:r>
            <a:r>
              <a:rPr sz="3200" spc="-8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SEM/TE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s</a:t>
            </a:r>
            <a:r>
              <a:rPr sz="3200" spc="-50" dirty="0">
                <a:latin typeface="Calibri"/>
                <a:cs typeface="Calibri"/>
              </a:rPr>
              <a:t>y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ems</a:t>
            </a:r>
            <a:endParaRPr sz="3200">
              <a:latin typeface="Calibri"/>
              <a:cs typeface="Calibri"/>
            </a:endParaRPr>
          </a:p>
          <a:p>
            <a:pPr marL="354965" marR="1148080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Ca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used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numbe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indu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tries: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space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biomedi</a:t>
            </a:r>
            <a:r>
              <a:rPr sz="3200" spc="-3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al/bio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echnolo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spc="-250" dirty="0">
                <a:latin typeface="Calibri"/>
                <a:cs typeface="Calibri"/>
              </a:rPr>
              <a:t>y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15" dirty="0">
                <a:latin typeface="Calibri"/>
                <a:cs typeface="Calibri"/>
              </a:rPr>
              <a:t> 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onics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pharmaceuti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pho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onics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9557" y="2184654"/>
            <a:ext cx="4940046" cy="3403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4063" y="-1312107"/>
            <a:ext cx="8550275" cy="677108"/>
          </a:xfrm>
        </p:spPr>
        <p:txBody>
          <a:bodyPr>
            <a:spAutoFit/>
          </a:bodyPr>
          <a:lstStyle/>
          <a:p>
            <a:r>
              <a:rPr lang="en-US" smtClean="0"/>
              <a:t>Untitled: Slide 55</a:t>
            </a:r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2817" y="868362"/>
            <a:ext cx="103187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35" dirty="0">
                <a:latin typeface="Calibri"/>
                <a:cs typeface="Calibri"/>
              </a:rPr>
              <a:t>SEM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339" y="2065351"/>
            <a:ext cx="7760970" cy="2407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SE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utili</a:t>
            </a:r>
            <a:r>
              <a:rPr sz="3200" spc="-70" dirty="0">
                <a:latin typeface="Calibri"/>
                <a:cs typeface="Calibri"/>
              </a:rPr>
              <a:t>z</a:t>
            </a:r>
            <a:r>
              <a:rPr sz="3200" spc="-15" dirty="0">
                <a:latin typeface="Calibri"/>
                <a:cs typeface="Calibri"/>
              </a:rPr>
              <a:t>es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 </a:t>
            </a:r>
            <a:r>
              <a:rPr sz="3200" spc="-20" dirty="0">
                <a:latin typeface="Calibri"/>
                <a:cs typeface="Calibri"/>
              </a:rPr>
              <a:t>gun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oduces</a:t>
            </a:r>
            <a:r>
              <a:rPr sz="3200" spc="-15" dirty="0">
                <a:latin typeface="Calibri"/>
                <a:cs typeface="Calibri"/>
              </a:rPr>
              <a:t> 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ons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eleme</a:t>
            </a:r>
            <a:r>
              <a:rPr sz="3200" spc="-60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ts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shap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 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beam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s</a:t>
            </a:r>
            <a:r>
              <a:rPr sz="3200" spc="-50" dirty="0">
                <a:latin typeface="Calibri"/>
                <a:cs typeface="Calibri"/>
              </a:rPr>
              <a:t>y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em</a:t>
            </a:r>
            <a:r>
              <a:rPr sz="3200" spc="-15" dirty="0">
                <a:latin typeface="Calibri"/>
                <a:cs typeface="Calibri"/>
              </a:rPr>
              <a:t> th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ma</a:t>
            </a:r>
            <a:r>
              <a:rPr sz="3200" spc="-120" dirty="0">
                <a:latin typeface="Calibri"/>
                <a:cs typeface="Calibri"/>
              </a:rPr>
              <a:t>k</a:t>
            </a:r>
            <a:r>
              <a:rPr sz="3200" spc="-15" dirty="0">
                <a:latin typeface="Calibri"/>
                <a:cs typeface="Calibri"/>
              </a:rPr>
              <a:t>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20" dirty="0">
                <a:latin typeface="Calibri"/>
                <a:cs typeface="Calibri"/>
              </a:rPr>
              <a:t>k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sample</a:t>
            </a:r>
            <a:r>
              <a:rPr sz="3200" spc="-20" dirty="0">
                <a:latin typeface="Calibri"/>
                <a:cs typeface="Calibri"/>
              </a:rPr>
              <a:t> within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smal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2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–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6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spot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3482" y="-1312107"/>
            <a:ext cx="7171435" cy="677108"/>
          </a:xfrm>
        </p:spPr>
        <p:txBody>
          <a:bodyPr>
            <a:spAutoFit/>
          </a:bodyPr>
          <a:lstStyle/>
          <a:p>
            <a:r>
              <a:rPr lang="en-US" smtClean="0"/>
              <a:t>SEM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637664">
              <a:lnSpc>
                <a:spcPct val="100000"/>
              </a:lnSpc>
            </a:pPr>
            <a:r>
              <a:rPr dirty="0"/>
              <a:t>Emission</a:t>
            </a:r>
            <a:r>
              <a:rPr spc="30" dirty="0"/>
              <a:t> </a:t>
            </a:r>
            <a:r>
              <a:rPr spc="-30" dirty="0"/>
              <a:t>Sou</a:t>
            </a:r>
            <a:r>
              <a:rPr spc="-85" dirty="0"/>
              <a:t>r</a:t>
            </a:r>
            <a:r>
              <a:rPr spc="-20" dirty="0"/>
              <a:t>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058" y="1849451"/>
            <a:ext cx="7948295" cy="403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4640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Rudime</a:t>
            </a:r>
            <a:r>
              <a:rPr sz="3200" spc="-50" dirty="0">
                <a:latin typeface="Calibri"/>
                <a:cs typeface="Calibri"/>
              </a:rPr>
              <a:t>nt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SEM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utili</a:t>
            </a:r>
            <a:r>
              <a:rPr sz="3200" spc="-70" dirty="0">
                <a:latin typeface="Calibri"/>
                <a:cs typeface="Calibri"/>
              </a:rPr>
              <a:t>z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he</a:t>
            </a:r>
            <a:r>
              <a:rPr sz="3200" spc="-50" dirty="0">
                <a:latin typeface="Calibri"/>
                <a:cs typeface="Calibri"/>
              </a:rPr>
              <a:t>at</a:t>
            </a:r>
            <a:r>
              <a:rPr sz="3200" spc="-20" dirty="0">
                <a:latin typeface="Calibri"/>
                <a:cs typeface="Calibri"/>
              </a:rPr>
              <a:t>ed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thode</a:t>
            </a:r>
            <a:r>
              <a:rPr sz="3200" spc="-15" dirty="0">
                <a:latin typeface="Calibri"/>
                <a:cs typeface="Calibri"/>
              </a:rPr>
              <a:t> emission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sou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ce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oduc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by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thermionic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emission.</a:t>
            </a:r>
            <a:endParaRPr sz="3200">
              <a:latin typeface="Calibri"/>
              <a:cs typeface="Calibri"/>
            </a:endParaRPr>
          </a:p>
          <a:p>
            <a:pPr marL="355600" marR="18732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Th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mo</a:t>
            </a:r>
            <a:r>
              <a:rPr sz="3200" spc="-60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mmon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lea</a:t>
            </a: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x</a:t>
            </a:r>
            <a:r>
              <a:rPr sz="3200" spc="-20" dirty="0">
                <a:latin typeface="Calibri"/>
                <a:cs typeface="Calibri"/>
              </a:rPr>
              <a:t>pensi</a:t>
            </a:r>
            <a:r>
              <a:rPr sz="3200" spc="-40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sharpene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tung</a:t>
            </a:r>
            <a:r>
              <a:rPr sz="3200" spc="-60" dirty="0">
                <a:latin typeface="Calibri"/>
                <a:cs typeface="Calibri"/>
              </a:rPr>
              <a:t>s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tip.</a:t>
            </a:r>
            <a:endParaRPr sz="3200">
              <a:latin typeface="Calibri"/>
              <a:cs typeface="Calibri"/>
            </a:endParaRPr>
          </a:p>
          <a:p>
            <a:pPr marL="354965" marR="5080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Mo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speciali</a:t>
            </a:r>
            <a:r>
              <a:rPr sz="3200" spc="-90" dirty="0">
                <a:latin typeface="Calibri"/>
                <a:cs typeface="Calibri"/>
              </a:rPr>
              <a:t>z</a:t>
            </a:r>
            <a:r>
              <a:rPr sz="3200" spc="-20" dirty="0">
                <a:latin typeface="Calibri"/>
                <a:cs typeface="Calibri"/>
              </a:rPr>
              <a:t>ed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SEM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such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35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SE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use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thode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emission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sou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ce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oduce</a:t>
            </a:r>
            <a:r>
              <a:rPr sz="3200" spc="-15" dirty="0">
                <a:latin typeface="Calibri"/>
                <a:cs typeface="Calibri"/>
              </a:rPr>
              <a:t> elect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b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field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emission.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3661" y="4786328"/>
            <a:ext cx="459668" cy="78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7297" y="5881808"/>
            <a:ext cx="2447925" cy="143510"/>
          </a:xfrm>
          <a:custGeom>
            <a:avLst/>
            <a:gdLst/>
            <a:ahLst/>
            <a:cxnLst/>
            <a:rect l="l" t="t" r="r" b="b"/>
            <a:pathLst>
              <a:path w="2447925" h="143510">
                <a:moveTo>
                  <a:pt x="16002" y="138499"/>
                </a:moveTo>
                <a:lnTo>
                  <a:pt x="16002" y="108273"/>
                </a:lnTo>
                <a:lnTo>
                  <a:pt x="3047" y="112083"/>
                </a:lnTo>
                <a:lnTo>
                  <a:pt x="0" y="124275"/>
                </a:lnTo>
                <a:lnTo>
                  <a:pt x="3810" y="136467"/>
                </a:lnTo>
                <a:lnTo>
                  <a:pt x="16002" y="138499"/>
                </a:lnTo>
                <a:close/>
              </a:path>
              <a:path w="2447925" h="143510">
                <a:moveTo>
                  <a:pt x="33528" y="141537"/>
                </a:moveTo>
                <a:lnTo>
                  <a:pt x="33528" y="104463"/>
                </a:lnTo>
                <a:lnTo>
                  <a:pt x="14478" y="108273"/>
                </a:lnTo>
                <a:lnTo>
                  <a:pt x="16002" y="108273"/>
                </a:lnTo>
                <a:lnTo>
                  <a:pt x="16002" y="138499"/>
                </a:lnTo>
                <a:lnTo>
                  <a:pt x="17526" y="138753"/>
                </a:lnTo>
                <a:lnTo>
                  <a:pt x="17526" y="139691"/>
                </a:lnTo>
                <a:lnTo>
                  <a:pt x="33528" y="141537"/>
                </a:lnTo>
                <a:close/>
              </a:path>
              <a:path w="2447925" h="143510">
                <a:moveTo>
                  <a:pt x="17526" y="139691"/>
                </a:moveTo>
                <a:lnTo>
                  <a:pt x="17526" y="138753"/>
                </a:lnTo>
                <a:lnTo>
                  <a:pt x="16002" y="139515"/>
                </a:lnTo>
                <a:lnTo>
                  <a:pt x="17526" y="139691"/>
                </a:lnTo>
                <a:close/>
              </a:path>
              <a:path w="2447925" h="143510">
                <a:moveTo>
                  <a:pt x="60198" y="143240"/>
                </a:moveTo>
                <a:lnTo>
                  <a:pt x="60198" y="99891"/>
                </a:lnTo>
                <a:lnTo>
                  <a:pt x="32004" y="103701"/>
                </a:lnTo>
                <a:lnTo>
                  <a:pt x="33528" y="104463"/>
                </a:lnTo>
                <a:lnTo>
                  <a:pt x="33528" y="141537"/>
                </a:lnTo>
                <a:lnTo>
                  <a:pt x="35814" y="141801"/>
                </a:lnTo>
                <a:lnTo>
                  <a:pt x="60198" y="143240"/>
                </a:lnTo>
                <a:close/>
              </a:path>
              <a:path w="2447925" h="143510">
                <a:moveTo>
                  <a:pt x="35814" y="141885"/>
                </a:moveTo>
                <a:lnTo>
                  <a:pt x="34290" y="141801"/>
                </a:lnTo>
                <a:lnTo>
                  <a:pt x="35814" y="141885"/>
                </a:lnTo>
                <a:close/>
              </a:path>
              <a:path w="2447925" h="143510">
                <a:moveTo>
                  <a:pt x="92964" y="142629"/>
                </a:moveTo>
                <a:lnTo>
                  <a:pt x="92964" y="96843"/>
                </a:lnTo>
                <a:lnTo>
                  <a:pt x="58674" y="99891"/>
                </a:lnTo>
                <a:lnTo>
                  <a:pt x="60198" y="99891"/>
                </a:lnTo>
                <a:lnTo>
                  <a:pt x="60198" y="143240"/>
                </a:lnTo>
                <a:lnTo>
                  <a:pt x="61722" y="143308"/>
                </a:lnTo>
                <a:lnTo>
                  <a:pt x="92964" y="142629"/>
                </a:lnTo>
                <a:close/>
              </a:path>
              <a:path w="2447925" h="143510">
                <a:moveTo>
                  <a:pt x="135636" y="140474"/>
                </a:moveTo>
                <a:lnTo>
                  <a:pt x="135636" y="93033"/>
                </a:lnTo>
                <a:lnTo>
                  <a:pt x="92202" y="96843"/>
                </a:lnTo>
                <a:lnTo>
                  <a:pt x="92964" y="96843"/>
                </a:lnTo>
                <a:lnTo>
                  <a:pt x="92964" y="142629"/>
                </a:lnTo>
                <a:lnTo>
                  <a:pt x="95250" y="142563"/>
                </a:lnTo>
                <a:lnTo>
                  <a:pt x="135636" y="140474"/>
                </a:lnTo>
                <a:close/>
              </a:path>
              <a:path w="2447925" h="143510">
                <a:moveTo>
                  <a:pt x="96012" y="142563"/>
                </a:moveTo>
                <a:lnTo>
                  <a:pt x="95250" y="142563"/>
                </a:lnTo>
                <a:lnTo>
                  <a:pt x="96012" y="142563"/>
                </a:lnTo>
                <a:close/>
              </a:path>
              <a:path w="2447925" h="143510">
                <a:moveTo>
                  <a:pt x="2447544" y="38931"/>
                </a:moveTo>
                <a:lnTo>
                  <a:pt x="2447544" y="15309"/>
                </a:lnTo>
                <a:lnTo>
                  <a:pt x="2332482" y="13785"/>
                </a:lnTo>
                <a:lnTo>
                  <a:pt x="2216658" y="10737"/>
                </a:lnTo>
                <a:lnTo>
                  <a:pt x="2087880" y="6927"/>
                </a:lnTo>
                <a:lnTo>
                  <a:pt x="1954530" y="3879"/>
                </a:lnTo>
                <a:lnTo>
                  <a:pt x="1908484" y="2941"/>
                </a:lnTo>
                <a:lnTo>
                  <a:pt x="1862419" y="2124"/>
                </a:lnTo>
                <a:lnTo>
                  <a:pt x="1816337" y="1431"/>
                </a:lnTo>
                <a:lnTo>
                  <a:pt x="1770239" y="865"/>
                </a:lnTo>
                <a:lnTo>
                  <a:pt x="1724128" y="426"/>
                </a:lnTo>
                <a:lnTo>
                  <a:pt x="1678007" y="119"/>
                </a:lnTo>
                <a:lnTo>
                  <a:pt x="1539603" y="0"/>
                </a:lnTo>
                <a:lnTo>
                  <a:pt x="1493462" y="235"/>
                </a:lnTo>
                <a:lnTo>
                  <a:pt x="1447323" y="613"/>
                </a:lnTo>
                <a:lnTo>
                  <a:pt x="1401188" y="1134"/>
                </a:lnTo>
                <a:lnTo>
                  <a:pt x="1355058" y="1800"/>
                </a:lnTo>
                <a:lnTo>
                  <a:pt x="1308936" y="2615"/>
                </a:lnTo>
                <a:lnTo>
                  <a:pt x="1262825" y="3580"/>
                </a:lnTo>
                <a:lnTo>
                  <a:pt x="1216727" y="4698"/>
                </a:lnTo>
                <a:lnTo>
                  <a:pt x="1170644" y="5970"/>
                </a:lnTo>
                <a:lnTo>
                  <a:pt x="1124578" y="7399"/>
                </a:lnTo>
                <a:lnTo>
                  <a:pt x="1078533" y="8987"/>
                </a:lnTo>
                <a:lnTo>
                  <a:pt x="1032510" y="10737"/>
                </a:lnTo>
                <a:lnTo>
                  <a:pt x="914400" y="16833"/>
                </a:lnTo>
                <a:lnTo>
                  <a:pt x="791718" y="24453"/>
                </a:lnTo>
                <a:lnTo>
                  <a:pt x="737353" y="28883"/>
                </a:lnTo>
                <a:lnTo>
                  <a:pt x="683023" y="33684"/>
                </a:lnTo>
                <a:lnTo>
                  <a:pt x="628725" y="38813"/>
                </a:lnTo>
                <a:lnTo>
                  <a:pt x="574455" y="44223"/>
                </a:lnTo>
                <a:lnTo>
                  <a:pt x="520207" y="49870"/>
                </a:lnTo>
                <a:lnTo>
                  <a:pt x="465979" y="55709"/>
                </a:lnTo>
                <a:lnTo>
                  <a:pt x="411765" y="61694"/>
                </a:lnTo>
                <a:lnTo>
                  <a:pt x="357563" y="67781"/>
                </a:lnTo>
                <a:lnTo>
                  <a:pt x="249174" y="80079"/>
                </a:lnTo>
                <a:lnTo>
                  <a:pt x="188214" y="86937"/>
                </a:lnTo>
                <a:lnTo>
                  <a:pt x="134874" y="93033"/>
                </a:lnTo>
                <a:lnTo>
                  <a:pt x="135636" y="93033"/>
                </a:lnTo>
                <a:lnTo>
                  <a:pt x="135636" y="140474"/>
                </a:lnTo>
                <a:lnTo>
                  <a:pt x="194320" y="135349"/>
                </a:lnTo>
                <a:lnTo>
                  <a:pt x="249176" y="130107"/>
                </a:lnTo>
                <a:lnTo>
                  <a:pt x="304018" y="124636"/>
                </a:lnTo>
                <a:lnTo>
                  <a:pt x="468531" y="107682"/>
                </a:lnTo>
                <a:lnTo>
                  <a:pt x="495956" y="104887"/>
                </a:lnTo>
                <a:lnTo>
                  <a:pt x="550818" y="99418"/>
                </a:lnTo>
                <a:lnTo>
                  <a:pt x="605703" y="94179"/>
                </a:lnTo>
                <a:lnTo>
                  <a:pt x="660616" y="89255"/>
                </a:lnTo>
                <a:lnTo>
                  <a:pt x="794766" y="78614"/>
                </a:lnTo>
                <a:lnTo>
                  <a:pt x="917447" y="71697"/>
                </a:lnTo>
                <a:lnTo>
                  <a:pt x="1034796" y="66363"/>
                </a:lnTo>
                <a:lnTo>
                  <a:pt x="1158240" y="62553"/>
                </a:lnTo>
                <a:lnTo>
                  <a:pt x="1292352" y="59505"/>
                </a:lnTo>
                <a:lnTo>
                  <a:pt x="1423416" y="57976"/>
                </a:lnTo>
                <a:lnTo>
                  <a:pt x="1548384" y="57219"/>
                </a:lnTo>
                <a:lnTo>
                  <a:pt x="1705607" y="57009"/>
                </a:lnTo>
                <a:lnTo>
                  <a:pt x="1744852" y="56833"/>
                </a:lnTo>
                <a:lnTo>
                  <a:pt x="1784080" y="56596"/>
                </a:lnTo>
                <a:lnTo>
                  <a:pt x="1823293" y="56291"/>
                </a:lnTo>
                <a:lnTo>
                  <a:pt x="1862496" y="55913"/>
                </a:lnTo>
                <a:lnTo>
                  <a:pt x="1908484" y="55362"/>
                </a:lnTo>
                <a:lnTo>
                  <a:pt x="1980069" y="54280"/>
                </a:lnTo>
                <a:lnTo>
                  <a:pt x="2019259" y="53550"/>
                </a:lnTo>
                <a:lnTo>
                  <a:pt x="2058455" y="52717"/>
                </a:lnTo>
                <a:lnTo>
                  <a:pt x="2097659" y="51775"/>
                </a:lnTo>
                <a:lnTo>
                  <a:pt x="2136875" y="50718"/>
                </a:lnTo>
                <a:lnTo>
                  <a:pt x="2176106" y="49540"/>
                </a:lnTo>
                <a:lnTo>
                  <a:pt x="2217420" y="48160"/>
                </a:lnTo>
                <a:lnTo>
                  <a:pt x="2293920" y="45223"/>
                </a:lnTo>
                <a:lnTo>
                  <a:pt x="2333244" y="43503"/>
                </a:lnTo>
                <a:lnTo>
                  <a:pt x="2447544" y="38931"/>
                </a:lnTo>
                <a:close/>
              </a:path>
              <a:path w="2447925" h="143510">
                <a:moveTo>
                  <a:pt x="795528" y="78555"/>
                </a:moveTo>
                <a:lnTo>
                  <a:pt x="794766" y="78555"/>
                </a:lnTo>
                <a:lnTo>
                  <a:pt x="795528" y="78555"/>
                </a:lnTo>
                <a:close/>
              </a:path>
              <a:path w="2447925" h="143510">
                <a:moveTo>
                  <a:pt x="2217420" y="10737"/>
                </a:moveTo>
                <a:lnTo>
                  <a:pt x="2216658" y="10714"/>
                </a:lnTo>
                <a:lnTo>
                  <a:pt x="2217420" y="107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5105" y="5993891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19049"/>
                </a:moveTo>
                <a:lnTo>
                  <a:pt x="24384" y="5333"/>
                </a:lnTo>
                <a:lnTo>
                  <a:pt x="19050" y="0"/>
                </a:lnTo>
                <a:lnTo>
                  <a:pt x="5334" y="0"/>
                </a:lnTo>
                <a:lnTo>
                  <a:pt x="0" y="5333"/>
                </a:lnTo>
                <a:lnTo>
                  <a:pt x="0" y="19049"/>
                </a:lnTo>
                <a:lnTo>
                  <a:pt x="5334" y="24383"/>
                </a:lnTo>
                <a:lnTo>
                  <a:pt x="19050" y="24383"/>
                </a:lnTo>
                <a:lnTo>
                  <a:pt x="24384" y="190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4250" y="5990082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241" y="24383"/>
                </a:moveTo>
                <a:lnTo>
                  <a:pt x="31241" y="6857"/>
                </a:lnTo>
                <a:lnTo>
                  <a:pt x="24383" y="0"/>
                </a:lnTo>
                <a:lnTo>
                  <a:pt x="6857" y="0"/>
                </a:lnTo>
                <a:lnTo>
                  <a:pt x="0" y="6857"/>
                </a:lnTo>
                <a:lnTo>
                  <a:pt x="0" y="24383"/>
                </a:lnTo>
                <a:lnTo>
                  <a:pt x="6857" y="31241"/>
                </a:lnTo>
                <a:lnTo>
                  <a:pt x="24383" y="31241"/>
                </a:lnTo>
                <a:lnTo>
                  <a:pt x="31241" y="2438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9749" y="598601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40" y="18541"/>
                </a:moveTo>
                <a:lnTo>
                  <a:pt x="37160" y="13730"/>
                </a:lnTo>
                <a:lnTo>
                  <a:pt x="29664" y="3760"/>
                </a:lnTo>
                <a:lnTo>
                  <a:pt x="14524" y="0"/>
                </a:lnTo>
                <a:lnTo>
                  <a:pt x="3972" y="7417"/>
                </a:lnTo>
                <a:lnTo>
                  <a:pt x="0" y="21744"/>
                </a:lnTo>
                <a:lnTo>
                  <a:pt x="6663" y="33065"/>
                </a:lnTo>
                <a:lnTo>
                  <a:pt x="20597" y="37510"/>
                </a:lnTo>
                <a:lnTo>
                  <a:pt x="32890" y="31466"/>
                </a:lnTo>
                <a:lnTo>
                  <a:pt x="37840" y="185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4250" y="5990082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241" y="24383"/>
                </a:moveTo>
                <a:lnTo>
                  <a:pt x="31241" y="6857"/>
                </a:lnTo>
                <a:lnTo>
                  <a:pt x="24383" y="0"/>
                </a:lnTo>
                <a:lnTo>
                  <a:pt x="6857" y="0"/>
                </a:lnTo>
                <a:lnTo>
                  <a:pt x="0" y="6857"/>
                </a:lnTo>
                <a:lnTo>
                  <a:pt x="0" y="24383"/>
                </a:lnTo>
                <a:lnTo>
                  <a:pt x="6857" y="31241"/>
                </a:lnTo>
                <a:lnTo>
                  <a:pt x="24383" y="31241"/>
                </a:lnTo>
                <a:lnTo>
                  <a:pt x="31241" y="2438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66901" y="5981728"/>
            <a:ext cx="41275" cy="43180"/>
          </a:xfrm>
          <a:custGeom>
            <a:avLst/>
            <a:gdLst/>
            <a:ahLst/>
            <a:cxnLst/>
            <a:rect l="l" t="t" r="r" b="b"/>
            <a:pathLst>
              <a:path w="41275" h="43179">
                <a:moveTo>
                  <a:pt x="41168" y="22069"/>
                </a:moveTo>
                <a:lnTo>
                  <a:pt x="39953" y="14862"/>
                </a:lnTo>
                <a:lnTo>
                  <a:pt x="31788" y="4175"/>
                </a:lnTo>
                <a:lnTo>
                  <a:pt x="18013" y="0"/>
                </a:lnTo>
                <a:lnTo>
                  <a:pt x="7977" y="3771"/>
                </a:lnTo>
                <a:lnTo>
                  <a:pt x="1255" y="14127"/>
                </a:lnTo>
                <a:lnTo>
                  <a:pt x="0" y="31417"/>
                </a:lnTo>
                <a:lnTo>
                  <a:pt x="9289" y="39920"/>
                </a:lnTo>
                <a:lnTo>
                  <a:pt x="25156" y="42615"/>
                </a:lnTo>
                <a:lnTo>
                  <a:pt x="36626" y="35197"/>
                </a:lnTo>
                <a:lnTo>
                  <a:pt x="41168" y="220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9749" y="598601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7840" y="18541"/>
                </a:moveTo>
                <a:lnTo>
                  <a:pt x="37160" y="13730"/>
                </a:lnTo>
                <a:lnTo>
                  <a:pt x="29664" y="3760"/>
                </a:lnTo>
                <a:lnTo>
                  <a:pt x="14524" y="0"/>
                </a:lnTo>
                <a:lnTo>
                  <a:pt x="3972" y="7417"/>
                </a:lnTo>
                <a:lnTo>
                  <a:pt x="0" y="21744"/>
                </a:lnTo>
                <a:lnTo>
                  <a:pt x="6663" y="33065"/>
                </a:lnTo>
                <a:lnTo>
                  <a:pt x="20597" y="37510"/>
                </a:lnTo>
                <a:lnTo>
                  <a:pt x="32890" y="31466"/>
                </a:lnTo>
                <a:lnTo>
                  <a:pt x="37840" y="185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97505" y="5980633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89" h="43179">
                <a:moveTo>
                  <a:pt x="46378" y="20878"/>
                </a:moveTo>
                <a:lnTo>
                  <a:pt x="46229" y="18273"/>
                </a:lnTo>
                <a:lnTo>
                  <a:pt x="41760" y="7949"/>
                </a:lnTo>
                <a:lnTo>
                  <a:pt x="31012" y="1329"/>
                </a:lnTo>
                <a:lnTo>
                  <a:pt x="13901" y="0"/>
                </a:lnTo>
                <a:lnTo>
                  <a:pt x="3841" y="8705"/>
                </a:lnTo>
                <a:lnTo>
                  <a:pt x="0" y="23064"/>
                </a:lnTo>
                <a:lnTo>
                  <a:pt x="4286" y="33852"/>
                </a:lnTo>
                <a:lnTo>
                  <a:pt x="14808" y="41096"/>
                </a:lnTo>
                <a:lnTo>
                  <a:pt x="31488" y="42945"/>
                </a:lnTo>
                <a:lnTo>
                  <a:pt x="42128" y="34385"/>
                </a:lnTo>
                <a:lnTo>
                  <a:pt x="46378" y="208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66901" y="5981728"/>
            <a:ext cx="41275" cy="43180"/>
          </a:xfrm>
          <a:custGeom>
            <a:avLst/>
            <a:gdLst/>
            <a:ahLst/>
            <a:cxnLst/>
            <a:rect l="l" t="t" r="r" b="b"/>
            <a:pathLst>
              <a:path w="41275" h="43179">
                <a:moveTo>
                  <a:pt x="41168" y="22069"/>
                </a:moveTo>
                <a:lnTo>
                  <a:pt x="39953" y="14862"/>
                </a:lnTo>
                <a:lnTo>
                  <a:pt x="31788" y="4175"/>
                </a:lnTo>
                <a:lnTo>
                  <a:pt x="18013" y="0"/>
                </a:lnTo>
                <a:lnTo>
                  <a:pt x="7977" y="3771"/>
                </a:lnTo>
                <a:lnTo>
                  <a:pt x="1255" y="14127"/>
                </a:lnTo>
                <a:lnTo>
                  <a:pt x="0" y="31417"/>
                </a:lnTo>
                <a:lnTo>
                  <a:pt x="9289" y="39920"/>
                </a:lnTo>
                <a:lnTo>
                  <a:pt x="25156" y="42615"/>
                </a:lnTo>
                <a:lnTo>
                  <a:pt x="36626" y="35197"/>
                </a:lnTo>
                <a:lnTo>
                  <a:pt x="41168" y="220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29468" y="588347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54823" y="27359"/>
                </a:moveTo>
                <a:lnTo>
                  <a:pt x="54721" y="24962"/>
                </a:lnTo>
                <a:lnTo>
                  <a:pt x="50212" y="12208"/>
                </a:lnTo>
                <a:lnTo>
                  <a:pt x="40004" y="3307"/>
                </a:lnTo>
                <a:lnTo>
                  <a:pt x="25459" y="0"/>
                </a:lnTo>
                <a:lnTo>
                  <a:pt x="12770" y="4383"/>
                </a:lnTo>
                <a:lnTo>
                  <a:pt x="3543" y="14492"/>
                </a:lnTo>
                <a:lnTo>
                  <a:pt x="0" y="28839"/>
                </a:lnTo>
                <a:lnTo>
                  <a:pt x="4383" y="42030"/>
                </a:lnTo>
                <a:lnTo>
                  <a:pt x="14497" y="51291"/>
                </a:lnTo>
                <a:lnTo>
                  <a:pt x="28206" y="54779"/>
                </a:lnTo>
                <a:lnTo>
                  <a:pt x="41710" y="50807"/>
                </a:lnTo>
                <a:lnTo>
                  <a:pt x="51224" y="41025"/>
                </a:lnTo>
                <a:lnTo>
                  <a:pt x="54823" y="273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7224" y="5886037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49749" y="24796"/>
                </a:moveTo>
                <a:lnTo>
                  <a:pt x="49714" y="23484"/>
                </a:lnTo>
                <a:lnTo>
                  <a:pt x="45627" y="11487"/>
                </a:lnTo>
                <a:lnTo>
                  <a:pt x="35353" y="3021"/>
                </a:lnTo>
                <a:lnTo>
                  <a:pt x="19760" y="0"/>
                </a:lnTo>
                <a:lnTo>
                  <a:pt x="9124" y="5082"/>
                </a:lnTo>
                <a:lnTo>
                  <a:pt x="1975" y="16069"/>
                </a:lnTo>
                <a:lnTo>
                  <a:pt x="0" y="32771"/>
                </a:lnTo>
                <a:lnTo>
                  <a:pt x="6326" y="41797"/>
                </a:lnTo>
                <a:lnTo>
                  <a:pt x="18227" y="47221"/>
                </a:lnTo>
                <a:lnTo>
                  <a:pt x="36062" y="47719"/>
                </a:lnTo>
                <a:lnTo>
                  <a:pt x="45978" y="38403"/>
                </a:lnTo>
                <a:lnTo>
                  <a:pt x="49749" y="247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94604" y="5889049"/>
            <a:ext cx="41910" cy="43815"/>
          </a:xfrm>
          <a:custGeom>
            <a:avLst/>
            <a:gdLst/>
            <a:ahLst/>
            <a:cxnLst/>
            <a:rect l="l" t="t" r="r" b="b"/>
            <a:pathLst>
              <a:path w="41910" h="43814">
                <a:moveTo>
                  <a:pt x="41909" y="22546"/>
                </a:moveTo>
                <a:lnTo>
                  <a:pt x="39815" y="12858"/>
                </a:lnTo>
                <a:lnTo>
                  <a:pt x="30887" y="3391"/>
                </a:lnTo>
                <a:lnTo>
                  <a:pt x="15949" y="0"/>
                </a:lnTo>
                <a:lnTo>
                  <a:pt x="6326" y="4725"/>
                </a:lnTo>
                <a:lnTo>
                  <a:pt x="478" y="15613"/>
                </a:lnTo>
                <a:lnTo>
                  <a:pt x="0" y="33289"/>
                </a:lnTo>
                <a:lnTo>
                  <a:pt x="9825" y="41229"/>
                </a:lnTo>
                <a:lnTo>
                  <a:pt x="26369" y="43652"/>
                </a:lnTo>
                <a:lnTo>
                  <a:pt x="37513" y="35766"/>
                </a:lnTo>
                <a:lnTo>
                  <a:pt x="41909" y="2254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25028" y="5892841"/>
            <a:ext cx="38100" cy="37465"/>
          </a:xfrm>
          <a:custGeom>
            <a:avLst/>
            <a:gdLst/>
            <a:ahLst/>
            <a:cxnLst/>
            <a:rect l="l" t="t" r="r" b="b"/>
            <a:pathLst>
              <a:path w="38100" h="37464">
                <a:moveTo>
                  <a:pt x="37977" y="18754"/>
                </a:moveTo>
                <a:lnTo>
                  <a:pt x="37470" y="14333"/>
                </a:lnTo>
                <a:lnTo>
                  <a:pt x="30264" y="3896"/>
                </a:lnTo>
                <a:lnTo>
                  <a:pt x="15518" y="0"/>
                </a:lnTo>
                <a:lnTo>
                  <a:pt x="4347" y="6752"/>
                </a:lnTo>
                <a:lnTo>
                  <a:pt x="0" y="20816"/>
                </a:lnTo>
                <a:lnTo>
                  <a:pt x="6329" y="32291"/>
                </a:lnTo>
                <a:lnTo>
                  <a:pt x="20138" y="37006"/>
                </a:lnTo>
                <a:lnTo>
                  <a:pt x="32839" y="31226"/>
                </a:lnTo>
                <a:lnTo>
                  <a:pt x="37977" y="187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63411" y="5897117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860" y="18288"/>
                </a:moveTo>
                <a:lnTo>
                  <a:pt x="22860" y="5334"/>
                </a:lnTo>
                <a:lnTo>
                  <a:pt x="17526" y="0"/>
                </a:lnTo>
                <a:lnTo>
                  <a:pt x="4572" y="0"/>
                </a:lnTo>
                <a:lnTo>
                  <a:pt x="0" y="5334"/>
                </a:lnTo>
                <a:lnTo>
                  <a:pt x="0" y="18288"/>
                </a:lnTo>
                <a:lnTo>
                  <a:pt x="4572" y="23622"/>
                </a:lnTo>
                <a:lnTo>
                  <a:pt x="17526" y="23622"/>
                </a:lnTo>
                <a:lnTo>
                  <a:pt x="22860" y="182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22498" y="4194675"/>
            <a:ext cx="1617345" cy="102235"/>
          </a:xfrm>
          <a:custGeom>
            <a:avLst/>
            <a:gdLst/>
            <a:ahLst/>
            <a:cxnLst/>
            <a:rect l="l" t="t" r="r" b="b"/>
            <a:pathLst>
              <a:path w="1617345" h="102235">
                <a:moveTo>
                  <a:pt x="5334" y="52289"/>
                </a:moveTo>
                <a:lnTo>
                  <a:pt x="5334" y="51188"/>
                </a:lnTo>
                <a:lnTo>
                  <a:pt x="0" y="53474"/>
                </a:lnTo>
                <a:lnTo>
                  <a:pt x="5334" y="52289"/>
                </a:lnTo>
                <a:close/>
              </a:path>
              <a:path w="1617345" h="102235">
                <a:moveTo>
                  <a:pt x="5405" y="58026"/>
                </a:moveTo>
                <a:lnTo>
                  <a:pt x="5334" y="53890"/>
                </a:lnTo>
                <a:lnTo>
                  <a:pt x="3048" y="53474"/>
                </a:lnTo>
                <a:lnTo>
                  <a:pt x="5405" y="58026"/>
                </a:lnTo>
                <a:close/>
              </a:path>
              <a:path w="1617345" h="102235">
                <a:moveTo>
                  <a:pt x="1616964" y="65666"/>
                </a:moveTo>
                <a:lnTo>
                  <a:pt x="1460754" y="55705"/>
                </a:lnTo>
                <a:lnTo>
                  <a:pt x="1302258" y="44330"/>
                </a:lnTo>
                <a:lnTo>
                  <a:pt x="1256773" y="40539"/>
                </a:lnTo>
                <a:lnTo>
                  <a:pt x="1211699" y="36640"/>
                </a:lnTo>
                <a:lnTo>
                  <a:pt x="1078436" y="24820"/>
                </a:lnTo>
                <a:lnTo>
                  <a:pt x="1034588" y="21020"/>
                </a:lnTo>
                <a:lnTo>
                  <a:pt x="990313" y="17325"/>
                </a:lnTo>
                <a:lnTo>
                  <a:pt x="947303" y="13926"/>
                </a:lnTo>
                <a:lnTo>
                  <a:pt x="901993" y="10621"/>
                </a:lnTo>
                <a:lnTo>
                  <a:pt x="860378" y="7868"/>
                </a:lnTo>
                <a:lnTo>
                  <a:pt x="816937" y="5358"/>
                </a:lnTo>
                <a:lnTo>
                  <a:pt x="773447" y="3264"/>
                </a:lnTo>
                <a:lnTo>
                  <a:pt x="729865" y="1638"/>
                </a:lnTo>
                <a:lnTo>
                  <a:pt x="686143" y="533"/>
                </a:lnTo>
                <a:lnTo>
                  <a:pt x="642238" y="0"/>
                </a:lnTo>
                <a:lnTo>
                  <a:pt x="598101" y="91"/>
                </a:lnTo>
                <a:lnTo>
                  <a:pt x="553689" y="860"/>
                </a:lnTo>
                <a:lnTo>
                  <a:pt x="508955" y="2359"/>
                </a:lnTo>
                <a:lnTo>
                  <a:pt x="463853" y="4640"/>
                </a:lnTo>
                <a:lnTo>
                  <a:pt x="418338" y="7754"/>
                </a:lnTo>
                <a:lnTo>
                  <a:pt x="348234" y="11564"/>
                </a:lnTo>
                <a:lnTo>
                  <a:pt x="284988" y="15374"/>
                </a:lnTo>
                <a:lnTo>
                  <a:pt x="228600" y="18422"/>
                </a:lnTo>
                <a:lnTo>
                  <a:pt x="179070" y="21470"/>
                </a:lnTo>
                <a:lnTo>
                  <a:pt x="178308" y="21470"/>
                </a:lnTo>
                <a:lnTo>
                  <a:pt x="135636" y="24518"/>
                </a:lnTo>
                <a:lnTo>
                  <a:pt x="134874" y="24518"/>
                </a:lnTo>
                <a:lnTo>
                  <a:pt x="98298" y="28328"/>
                </a:lnTo>
                <a:lnTo>
                  <a:pt x="97536" y="28328"/>
                </a:lnTo>
                <a:lnTo>
                  <a:pt x="66294" y="32138"/>
                </a:lnTo>
                <a:lnTo>
                  <a:pt x="65532" y="32138"/>
                </a:lnTo>
                <a:lnTo>
                  <a:pt x="41910" y="36710"/>
                </a:lnTo>
                <a:lnTo>
                  <a:pt x="37338" y="37472"/>
                </a:lnTo>
                <a:lnTo>
                  <a:pt x="19050" y="44330"/>
                </a:lnTo>
                <a:lnTo>
                  <a:pt x="16764" y="45092"/>
                </a:lnTo>
                <a:lnTo>
                  <a:pt x="4572" y="51188"/>
                </a:lnTo>
                <a:lnTo>
                  <a:pt x="5334" y="51188"/>
                </a:lnTo>
                <a:lnTo>
                  <a:pt x="5334" y="52289"/>
                </a:lnTo>
                <a:lnTo>
                  <a:pt x="6858" y="51950"/>
                </a:lnTo>
                <a:lnTo>
                  <a:pt x="6858" y="54167"/>
                </a:lnTo>
                <a:lnTo>
                  <a:pt x="11430" y="54998"/>
                </a:lnTo>
                <a:lnTo>
                  <a:pt x="22860" y="56522"/>
                </a:lnTo>
                <a:lnTo>
                  <a:pt x="22860" y="57364"/>
                </a:lnTo>
                <a:lnTo>
                  <a:pt x="36576" y="58808"/>
                </a:lnTo>
                <a:lnTo>
                  <a:pt x="54102" y="60332"/>
                </a:lnTo>
                <a:lnTo>
                  <a:pt x="57912" y="73286"/>
                </a:lnTo>
                <a:lnTo>
                  <a:pt x="57912" y="85527"/>
                </a:lnTo>
                <a:lnTo>
                  <a:pt x="73914" y="82430"/>
                </a:lnTo>
                <a:lnTo>
                  <a:pt x="73914" y="83078"/>
                </a:lnTo>
                <a:lnTo>
                  <a:pt x="102870" y="78734"/>
                </a:lnTo>
                <a:lnTo>
                  <a:pt x="138684" y="75636"/>
                </a:lnTo>
                <a:lnTo>
                  <a:pt x="182118" y="72524"/>
                </a:lnTo>
                <a:lnTo>
                  <a:pt x="245290" y="69300"/>
                </a:lnTo>
                <a:lnTo>
                  <a:pt x="308314" y="66319"/>
                </a:lnTo>
                <a:lnTo>
                  <a:pt x="371298" y="63578"/>
                </a:lnTo>
                <a:lnTo>
                  <a:pt x="434352" y="61075"/>
                </a:lnTo>
                <a:lnTo>
                  <a:pt x="497586" y="58808"/>
                </a:lnTo>
                <a:lnTo>
                  <a:pt x="581406" y="56543"/>
                </a:lnTo>
                <a:lnTo>
                  <a:pt x="681990" y="56546"/>
                </a:lnTo>
                <a:lnTo>
                  <a:pt x="777240" y="59570"/>
                </a:lnTo>
                <a:lnTo>
                  <a:pt x="872490" y="64142"/>
                </a:lnTo>
                <a:lnTo>
                  <a:pt x="931462" y="67708"/>
                </a:lnTo>
                <a:lnTo>
                  <a:pt x="990878" y="70995"/>
                </a:lnTo>
                <a:lnTo>
                  <a:pt x="1049077" y="73925"/>
                </a:lnTo>
                <a:lnTo>
                  <a:pt x="1107786" y="76594"/>
                </a:lnTo>
                <a:lnTo>
                  <a:pt x="1166474" y="78982"/>
                </a:lnTo>
                <a:lnTo>
                  <a:pt x="1225174" y="81097"/>
                </a:lnTo>
                <a:lnTo>
                  <a:pt x="1283918" y="82948"/>
                </a:lnTo>
                <a:lnTo>
                  <a:pt x="1342741" y="84543"/>
                </a:lnTo>
                <a:lnTo>
                  <a:pt x="1401675" y="85892"/>
                </a:lnTo>
                <a:lnTo>
                  <a:pt x="1461516" y="87013"/>
                </a:lnTo>
                <a:lnTo>
                  <a:pt x="1616202" y="89288"/>
                </a:lnTo>
                <a:lnTo>
                  <a:pt x="1616964" y="65666"/>
                </a:lnTo>
                <a:close/>
              </a:path>
              <a:path w="1617345" h="102235">
                <a:moveTo>
                  <a:pt x="6858" y="54167"/>
                </a:moveTo>
                <a:lnTo>
                  <a:pt x="6858" y="51950"/>
                </a:lnTo>
                <a:lnTo>
                  <a:pt x="5334" y="53474"/>
                </a:lnTo>
                <a:lnTo>
                  <a:pt x="5340" y="53891"/>
                </a:lnTo>
                <a:lnTo>
                  <a:pt x="6858" y="54167"/>
                </a:lnTo>
                <a:close/>
              </a:path>
              <a:path w="1617345" h="102235">
                <a:moveTo>
                  <a:pt x="11430" y="54998"/>
                </a:moveTo>
                <a:lnTo>
                  <a:pt x="5340" y="53891"/>
                </a:lnTo>
                <a:lnTo>
                  <a:pt x="5405" y="58026"/>
                </a:lnTo>
                <a:lnTo>
                  <a:pt x="10668" y="68189"/>
                </a:lnTo>
                <a:lnTo>
                  <a:pt x="10668" y="54998"/>
                </a:lnTo>
                <a:lnTo>
                  <a:pt x="11430" y="54998"/>
                </a:lnTo>
                <a:close/>
              </a:path>
              <a:path w="1617345" h="102235">
                <a:moveTo>
                  <a:pt x="25146" y="96146"/>
                </a:moveTo>
                <a:lnTo>
                  <a:pt x="5405" y="58026"/>
                </a:lnTo>
                <a:lnTo>
                  <a:pt x="6096" y="102242"/>
                </a:lnTo>
                <a:lnTo>
                  <a:pt x="12954" y="100372"/>
                </a:lnTo>
                <a:lnTo>
                  <a:pt x="12954" y="99956"/>
                </a:lnTo>
                <a:lnTo>
                  <a:pt x="25146" y="96146"/>
                </a:lnTo>
                <a:close/>
              </a:path>
              <a:path w="1617345" h="102235">
                <a:moveTo>
                  <a:pt x="11430" y="55093"/>
                </a:moveTo>
                <a:lnTo>
                  <a:pt x="10668" y="54998"/>
                </a:lnTo>
                <a:lnTo>
                  <a:pt x="11430" y="55093"/>
                </a:lnTo>
                <a:close/>
              </a:path>
              <a:path w="1617345" h="102235">
                <a:moveTo>
                  <a:pt x="57912" y="73286"/>
                </a:moveTo>
                <a:lnTo>
                  <a:pt x="54102" y="60332"/>
                </a:lnTo>
                <a:lnTo>
                  <a:pt x="36576" y="58808"/>
                </a:lnTo>
                <a:lnTo>
                  <a:pt x="22098" y="57284"/>
                </a:lnTo>
                <a:lnTo>
                  <a:pt x="22098" y="56427"/>
                </a:lnTo>
                <a:lnTo>
                  <a:pt x="10668" y="54998"/>
                </a:lnTo>
                <a:lnTo>
                  <a:pt x="10668" y="68189"/>
                </a:lnTo>
                <a:lnTo>
                  <a:pt x="22098" y="90260"/>
                </a:lnTo>
                <a:lnTo>
                  <a:pt x="22098" y="57284"/>
                </a:lnTo>
                <a:lnTo>
                  <a:pt x="22860" y="56522"/>
                </a:lnTo>
                <a:lnTo>
                  <a:pt x="22860" y="91732"/>
                </a:lnTo>
                <a:lnTo>
                  <a:pt x="25146" y="96146"/>
                </a:lnTo>
                <a:lnTo>
                  <a:pt x="27432" y="95384"/>
                </a:lnTo>
                <a:lnTo>
                  <a:pt x="32898" y="93993"/>
                </a:lnTo>
                <a:lnTo>
                  <a:pt x="38862" y="90812"/>
                </a:lnTo>
                <a:lnTo>
                  <a:pt x="38862" y="91479"/>
                </a:lnTo>
                <a:lnTo>
                  <a:pt x="50292" y="87193"/>
                </a:lnTo>
                <a:lnTo>
                  <a:pt x="50292" y="87002"/>
                </a:lnTo>
                <a:lnTo>
                  <a:pt x="54864" y="85478"/>
                </a:lnTo>
                <a:lnTo>
                  <a:pt x="54864" y="86117"/>
                </a:lnTo>
                <a:lnTo>
                  <a:pt x="57261" y="85653"/>
                </a:lnTo>
                <a:lnTo>
                  <a:pt x="57912" y="73286"/>
                </a:lnTo>
                <a:close/>
              </a:path>
              <a:path w="1617345" h="102235">
                <a:moveTo>
                  <a:pt x="14478" y="99956"/>
                </a:moveTo>
                <a:lnTo>
                  <a:pt x="12954" y="99956"/>
                </a:lnTo>
                <a:lnTo>
                  <a:pt x="12954" y="100372"/>
                </a:lnTo>
                <a:lnTo>
                  <a:pt x="14478" y="99956"/>
                </a:lnTo>
                <a:close/>
              </a:path>
              <a:path w="1617345" h="102235">
                <a:moveTo>
                  <a:pt x="22860" y="57364"/>
                </a:moveTo>
                <a:lnTo>
                  <a:pt x="22860" y="56522"/>
                </a:lnTo>
                <a:lnTo>
                  <a:pt x="22098" y="57284"/>
                </a:lnTo>
                <a:lnTo>
                  <a:pt x="22860" y="57364"/>
                </a:lnTo>
                <a:close/>
              </a:path>
              <a:path w="1617345" h="102235">
                <a:moveTo>
                  <a:pt x="32898" y="93993"/>
                </a:moveTo>
                <a:lnTo>
                  <a:pt x="27188" y="95579"/>
                </a:lnTo>
                <a:lnTo>
                  <a:pt x="23622" y="98432"/>
                </a:lnTo>
                <a:lnTo>
                  <a:pt x="28194" y="96146"/>
                </a:lnTo>
                <a:lnTo>
                  <a:pt x="28194" y="96502"/>
                </a:lnTo>
                <a:lnTo>
                  <a:pt x="32898" y="93993"/>
                </a:lnTo>
                <a:close/>
              </a:path>
              <a:path w="1617345" h="102235">
                <a:moveTo>
                  <a:pt x="27432" y="95384"/>
                </a:moveTo>
                <a:lnTo>
                  <a:pt x="25146" y="96146"/>
                </a:lnTo>
                <a:lnTo>
                  <a:pt x="27188" y="95579"/>
                </a:lnTo>
                <a:lnTo>
                  <a:pt x="27432" y="95384"/>
                </a:lnTo>
                <a:close/>
              </a:path>
              <a:path w="1617345" h="102235">
                <a:moveTo>
                  <a:pt x="27432" y="95511"/>
                </a:moveTo>
                <a:lnTo>
                  <a:pt x="27188" y="95579"/>
                </a:lnTo>
                <a:lnTo>
                  <a:pt x="27432" y="95511"/>
                </a:lnTo>
                <a:close/>
              </a:path>
              <a:path w="1617345" h="102235">
                <a:moveTo>
                  <a:pt x="28194" y="96502"/>
                </a:moveTo>
                <a:lnTo>
                  <a:pt x="28194" y="96146"/>
                </a:lnTo>
                <a:lnTo>
                  <a:pt x="27432" y="96908"/>
                </a:lnTo>
                <a:lnTo>
                  <a:pt x="28194" y="96502"/>
                </a:lnTo>
                <a:close/>
              </a:path>
              <a:path w="1617345" h="102235">
                <a:moveTo>
                  <a:pt x="38862" y="90812"/>
                </a:moveTo>
                <a:lnTo>
                  <a:pt x="32898" y="93993"/>
                </a:lnTo>
                <a:lnTo>
                  <a:pt x="36576" y="92971"/>
                </a:lnTo>
                <a:lnTo>
                  <a:pt x="36576" y="92336"/>
                </a:lnTo>
                <a:lnTo>
                  <a:pt x="38862" y="90812"/>
                </a:lnTo>
                <a:close/>
              </a:path>
              <a:path w="1617345" h="102235">
                <a:moveTo>
                  <a:pt x="38862" y="91479"/>
                </a:moveTo>
                <a:lnTo>
                  <a:pt x="38862" y="90812"/>
                </a:lnTo>
                <a:lnTo>
                  <a:pt x="36576" y="92336"/>
                </a:lnTo>
                <a:lnTo>
                  <a:pt x="38862" y="91479"/>
                </a:lnTo>
                <a:close/>
              </a:path>
              <a:path w="1617345" h="102235">
                <a:moveTo>
                  <a:pt x="57261" y="85653"/>
                </a:moveTo>
                <a:lnTo>
                  <a:pt x="51341" y="86799"/>
                </a:lnTo>
                <a:lnTo>
                  <a:pt x="36576" y="92336"/>
                </a:lnTo>
                <a:lnTo>
                  <a:pt x="36576" y="92971"/>
                </a:lnTo>
                <a:lnTo>
                  <a:pt x="38862" y="92336"/>
                </a:lnTo>
                <a:lnTo>
                  <a:pt x="40386" y="92336"/>
                </a:lnTo>
                <a:lnTo>
                  <a:pt x="57150" y="87764"/>
                </a:lnTo>
                <a:lnTo>
                  <a:pt x="57261" y="85653"/>
                </a:lnTo>
                <a:close/>
              </a:path>
              <a:path w="1617345" h="102235">
                <a:moveTo>
                  <a:pt x="54864" y="85478"/>
                </a:moveTo>
                <a:lnTo>
                  <a:pt x="50292" y="87002"/>
                </a:lnTo>
                <a:lnTo>
                  <a:pt x="51341" y="86799"/>
                </a:lnTo>
                <a:lnTo>
                  <a:pt x="54864" y="85478"/>
                </a:lnTo>
                <a:close/>
              </a:path>
              <a:path w="1617345" h="102235">
                <a:moveTo>
                  <a:pt x="51341" y="86799"/>
                </a:moveTo>
                <a:lnTo>
                  <a:pt x="50292" y="87002"/>
                </a:lnTo>
                <a:lnTo>
                  <a:pt x="50292" y="87193"/>
                </a:lnTo>
                <a:lnTo>
                  <a:pt x="51341" y="86799"/>
                </a:lnTo>
                <a:close/>
              </a:path>
              <a:path w="1617345" h="102235">
                <a:moveTo>
                  <a:pt x="54864" y="86117"/>
                </a:moveTo>
                <a:lnTo>
                  <a:pt x="54864" y="85478"/>
                </a:lnTo>
                <a:lnTo>
                  <a:pt x="51341" y="86799"/>
                </a:lnTo>
                <a:lnTo>
                  <a:pt x="54864" y="86117"/>
                </a:lnTo>
                <a:close/>
              </a:path>
              <a:path w="1617345" h="102235">
                <a:moveTo>
                  <a:pt x="57912" y="85527"/>
                </a:moveTo>
                <a:lnTo>
                  <a:pt x="57912" y="73286"/>
                </a:lnTo>
                <a:lnTo>
                  <a:pt x="57261" y="85653"/>
                </a:lnTo>
                <a:lnTo>
                  <a:pt x="57912" y="85527"/>
                </a:lnTo>
                <a:close/>
              </a:path>
              <a:path w="1617345" h="102235">
                <a:moveTo>
                  <a:pt x="73914" y="83078"/>
                </a:moveTo>
                <a:lnTo>
                  <a:pt x="73914" y="82430"/>
                </a:lnTo>
                <a:lnTo>
                  <a:pt x="73152" y="83192"/>
                </a:lnTo>
                <a:lnTo>
                  <a:pt x="73914" y="83078"/>
                </a:lnTo>
                <a:close/>
              </a:path>
              <a:path w="1617345" h="102235">
                <a:moveTo>
                  <a:pt x="103632" y="78620"/>
                </a:moveTo>
                <a:lnTo>
                  <a:pt x="102870" y="78620"/>
                </a:lnTo>
                <a:lnTo>
                  <a:pt x="103632" y="78620"/>
                </a:lnTo>
                <a:close/>
              </a:path>
              <a:path w="1617345" h="102235">
                <a:moveTo>
                  <a:pt x="139446" y="75572"/>
                </a:moveTo>
                <a:lnTo>
                  <a:pt x="138684" y="75572"/>
                </a:lnTo>
                <a:lnTo>
                  <a:pt x="139446" y="75572"/>
                </a:lnTo>
                <a:close/>
              </a:path>
              <a:path w="1617345" h="102235">
                <a:moveTo>
                  <a:pt x="582168" y="56522"/>
                </a:moveTo>
                <a:lnTo>
                  <a:pt x="581406" y="56522"/>
                </a:lnTo>
                <a:lnTo>
                  <a:pt x="582168" y="56522"/>
                </a:lnTo>
                <a:close/>
              </a:path>
              <a:path w="1617345" h="102235">
                <a:moveTo>
                  <a:pt x="681990" y="56546"/>
                </a:moveTo>
                <a:lnTo>
                  <a:pt x="681228" y="56522"/>
                </a:lnTo>
                <a:lnTo>
                  <a:pt x="681990" y="56546"/>
                </a:lnTo>
                <a:close/>
              </a:path>
              <a:path w="1617345" h="102235">
                <a:moveTo>
                  <a:pt x="777240" y="59606"/>
                </a:moveTo>
                <a:lnTo>
                  <a:pt x="776478" y="59570"/>
                </a:lnTo>
                <a:lnTo>
                  <a:pt x="777240" y="596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66694" y="425424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194" y="21335"/>
                </a:moveTo>
                <a:lnTo>
                  <a:pt x="28194" y="6095"/>
                </a:lnTo>
                <a:lnTo>
                  <a:pt x="21336" y="0"/>
                </a:lnTo>
                <a:lnTo>
                  <a:pt x="6096" y="0"/>
                </a:lnTo>
                <a:lnTo>
                  <a:pt x="0" y="6095"/>
                </a:lnTo>
                <a:lnTo>
                  <a:pt x="0" y="21335"/>
                </a:lnTo>
                <a:lnTo>
                  <a:pt x="6096" y="28193"/>
                </a:lnTo>
                <a:lnTo>
                  <a:pt x="21336" y="28193"/>
                </a:lnTo>
                <a:lnTo>
                  <a:pt x="28194" y="213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46882" y="425272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34289" y="26669"/>
                </a:moveTo>
                <a:lnTo>
                  <a:pt x="34289" y="7619"/>
                </a:lnTo>
                <a:lnTo>
                  <a:pt x="26669" y="0"/>
                </a:lnTo>
                <a:lnTo>
                  <a:pt x="7619" y="0"/>
                </a:lnTo>
                <a:lnTo>
                  <a:pt x="0" y="7619"/>
                </a:lnTo>
                <a:lnTo>
                  <a:pt x="0" y="26669"/>
                </a:lnTo>
                <a:lnTo>
                  <a:pt x="7619" y="34289"/>
                </a:lnTo>
                <a:lnTo>
                  <a:pt x="26669" y="34289"/>
                </a:lnTo>
                <a:lnTo>
                  <a:pt x="34289" y="266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32162" y="4252585"/>
            <a:ext cx="40005" cy="38735"/>
          </a:xfrm>
          <a:custGeom>
            <a:avLst/>
            <a:gdLst/>
            <a:ahLst/>
            <a:cxnLst/>
            <a:rect l="l" t="t" r="r" b="b"/>
            <a:pathLst>
              <a:path w="40004" h="38735">
                <a:moveTo>
                  <a:pt x="39865" y="18425"/>
                </a:moveTo>
                <a:lnTo>
                  <a:pt x="37043" y="8528"/>
                </a:lnTo>
                <a:lnTo>
                  <a:pt x="27393" y="1390"/>
                </a:lnTo>
                <a:lnTo>
                  <a:pt x="10419" y="0"/>
                </a:lnTo>
                <a:lnTo>
                  <a:pt x="2292" y="9140"/>
                </a:lnTo>
                <a:lnTo>
                  <a:pt x="0" y="25514"/>
                </a:lnTo>
                <a:lnTo>
                  <a:pt x="8306" y="35123"/>
                </a:lnTo>
                <a:lnTo>
                  <a:pt x="23522" y="38570"/>
                </a:lnTo>
                <a:lnTo>
                  <a:pt x="35209" y="31515"/>
                </a:lnTo>
                <a:lnTo>
                  <a:pt x="39865" y="184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46882" y="425272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34289" y="26669"/>
                </a:moveTo>
                <a:lnTo>
                  <a:pt x="34289" y="7619"/>
                </a:lnTo>
                <a:lnTo>
                  <a:pt x="26669" y="0"/>
                </a:lnTo>
                <a:lnTo>
                  <a:pt x="7619" y="0"/>
                </a:lnTo>
                <a:lnTo>
                  <a:pt x="0" y="7619"/>
                </a:lnTo>
                <a:lnTo>
                  <a:pt x="0" y="26669"/>
                </a:lnTo>
                <a:lnTo>
                  <a:pt x="7619" y="34289"/>
                </a:lnTo>
                <a:lnTo>
                  <a:pt x="26669" y="34289"/>
                </a:lnTo>
                <a:lnTo>
                  <a:pt x="34289" y="266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16438" y="4250666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89" h="43179">
                <a:moveTo>
                  <a:pt x="46445" y="21105"/>
                </a:moveTo>
                <a:lnTo>
                  <a:pt x="46346" y="18966"/>
                </a:lnTo>
                <a:lnTo>
                  <a:pt x="42052" y="8399"/>
                </a:lnTo>
                <a:lnTo>
                  <a:pt x="31425" y="1540"/>
                </a:lnTo>
                <a:lnTo>
                  <a:pt x="14470" y="0"/>
                </a:lnTo>
                <a:lnTo>
                  <a:pt x="4043" y="8479"/>
                </a:lnTo>
                <a:lnTo>
                  <a:pt x="0" y="22404"/>
                </a:lnTo>
                <a:lnTo>
                  <a:pt x="3977" y="33407"/>
                </a:lnTo>
                <a:lnTo>
                  <a:pt x="14408" y="40707"/>
                </a:lnTo>
                <a:lnTo>
                  <a:pt x="31124" y="42668"/>
                </a:lnTo>
                <a:lnTo>
                  <a:pt x="42061" y="34545"/>
                </a:lnTo>
                <a:lnTo>
                  <a:pt x="46445" y="211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32162" y="4252585"/>
            <a:ext cx="40005" cy="38735"/>
          </a:xfrm>
          <a:custGeom>
            <a:avLst/>
            <a:gdLst/>
            <a:ahLst/>
            <a:cxnLst/>
            <a:rect l="l" t="t" r="r" b="b"/>
            <a:pathLst>
              <a:path w="40004" h="38735">
                <a:moveTo>
                  <a:pt x="39865" y="18425"/>
                </a:moveTo>
                <a:lnTo>
                  <a:pt x="37043" y="8528"/>
                </a:lnTo>
                <a:lnTo>
                  <a:pt x="27393" y="1390"/>
                </a:lnTo>
                <a:lnTo>
                  <a:pt x="10419" y="0"/>
                </a:lnTo>
                <a:lnTo>
                  <a:pt x="2292" y="9140"/>
                </a:lnTo>
                <a:lnTo>
                  <a:pt x="0" y="25514"/>
                </a:lnTo>
                <a:lnTo>
                  <a:pt x="8306" y="35123"/>
                </a:lnTo>
                <a:lnTo>
                  <a:pt x="23522" y="38570"/>
                </a:lnTo>
                <a:lnTo>
                  <a:pt x="35209" y="31515"/>
                </a:lnTo>
                <a:lnTo>
                  <a:pt x="39865" y="184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07758" y="4247401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60" h="47625">
                <a:moveTo>
                  <a:pt x="48267" y="25131"/>
                </a:moveTo>
                <a:lnTo>
                  <a:pt x="45793" y="14105"/>
                </a:lnTo>
                <a:lnTo>
                  <a:pt x="36825" y="3933"/>
                </a:lnTo>
                <a:lnTo>
                  <a:pt x="23051" y="0"/>
                </a:lnTo>
                <a:lnTo>
                  <a:pt x="11049" y="3927"/>
                </a:lnTo>
                <a:lnTo>
                  <a:pt x="2800" y="14192"/>
                </a:lnTo>
                <a:lnTo>
                  <a:pt x="0" y="29872"/>
                </a:lnTo>
                <a:lnTo>
                  <a:pt x="5222" y="39643"/>
                </a:lnTo>
                <a:lnTo>
                  <a:pt x="16417" y="46060"/>
                </a:lnTo>
                <a:lnTo>
                  <a:pt x="33949" y="47317"/>
                </a:lnTo>
                <a:lnTo>
                  <a:pt x="44307" y="38329"/>
                </a:lnTo>
                <a:lnTo>
                  <a:pt x="48267" y="251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16438" y="4250666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89" h="43179">
                <a:moveTo>
                  <a:pt x="46445" y="21105"/>
                </a:moveTo>
                <a:lnTo>
                  <a:pt x="46346" y="18966"/>
                </a:lnTo>
                <a:lnTo>
                  <a:pt x="42052" y="8399"/>
                </a:lnTo>
                <a:lnTo>
                  <a:pt x="31425" y="1540"/>
                </a:lnTo>
                <a:lnTo>
                  <a:pt x="14470" y="0"/>
                </a:lnTo>
                <a:lnTo>
                  <a:pt x="4043" y="8479"/>
                </a:lnTo>
                <a:lnTo>
                  <a:pt x="0" y="22404"/>
                </a:lnTo>
                <a:lnTo>
                  <a:pt x="3977" y="33407"/>
                </a:lnTo>
                <a:lnTo>
                  <a:pt x="14408" y="40707"/>
                </a:lnTo>
                <a:lnTo>
                  <a:pt x="31124" y="42668"/>
                </a:lnTo>
                <a:lnTo>
                  <a:pt x="42061" y="34545"/>
                </a:lnTo>
                <a:lnTo>
                  <a:pt x="46445" y="211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07758" y="4247401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60" h="47625">
                <a:moveTo>
                  <a:pt x="48267" y="25131"/>
                </a:moveTo>
                <a:lnTo>
                  <a:pt x="45793" y="14105"/>
                </a:lnTo>
                <a:lnTo>
                  <a:pt x="36825" y="3933"/>
                </a:lnTo>
                <a:lnTo>
                  <a:pt x="23051" y="0"/>
                </a:lnTo>
                <a:lnTo>
                  <a:pt x="11049" y="3927"/>
                </a:lnTo>
                <a:lnTo>
                  <a:pt x="2800" y="14192"/>
                </a:lnTo>
                <a:lnTo>
                  <a:pt x="0" y="29872"/>
                </a:lnTo>
                <a:lnTo>
                  <a:pt x="5222" y="39643"/>
                </a:lnTo>
                <a:lnTo>
                  <a:pt x="16417" y="46060"/>
                </a:lnTo>
                <a:lnTo>
                  <a:pt x="33949" y="47317"/>
                </a:lnTo>
                <a:lnTo>
                  <a:pt x="44307" y="38329"/>
                </a:lnTo>
                <a:lnTo>
                  <a:pt x="48267" y="251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69118" y="420332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54825" y="28065"/>
                </a:moveTo>
                <a:lnTo>
                  <a:pt x="54610" y="24581"/>
                </a:lnTo>
                <a:lnTo>
                  <a:pt x="49781" y="12103"/>
                </a:lnTo>
                <a:lnTo>
                  <a:pt x="39458" y="3280"/>
                </a:lnTo>
                <a:lnTo>
                  <a:pt x="24782" y="0"/>
                </a:lnTo>
                <a:lnTo>
                  <a:pt x="12128" y="4773"/>
                </a:lnTo>
                <a:lnTo>
                  <a:pt x="3298" y="15191"/>
                </a:lnTo>
                <a:lnTo>
                  <a:pt x="0" y="29546"/>
                </a:lnTo>
                <a:lnTo>
                  <a:pt x="4199" y="42736"/>
                </a:lnTo>
                <a:lnTo>
                  <a:pt x="14161" y="51997"/>
                </a:lnTo>
                <a:lnTo>
                  <a:pt x="28209" y="55486"/>
                </a:lnTo>
                <a:lnTo>
                  <a:pt x="41712" y="51513"/>
                </a:lnTo>
                <a:lnTo>
                  <a:pt x="51226" y="41732"/>
                </a:lnTo>
                <a:lnTo>
                  <a:pt x="54825" y="280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09979" y="4215212"/>
            <a:ext cx="50800" cy="48260"/>
          </a:xfrm>
          <a:custGeom>
            <a:avLst/>
            <a:gdLst/>
            <a:ahLst/>
            <a:cxnLst/>
            <a:rect l="l" t="t" r="r" b="b"/>
            <a:pathLst>
              <a:path w="50800" h="48260">
                <a:moveTo>
                  <a:pt x="50362" y="25317"/>
                </a:moveTo>
                <a:lnTo>
                  <a:pt x="50179" y="22189"/>
                </a:lnTo>
                <a:lnTo>
                  <a:pt x="45514" y="10554"/>
                </a:lnTo>
                <a:lnTo>
                  <a:pt x="34929" y="2629"/>
                </a:lnTo>
                <a:lnTo>
                  <a:pt x="18932" y="0"/>
                </a:lnTo>
                <a:lnTo>
                  <a:pt x="8527" y="5481"/>
                </a:lnTo>
                <a:lnTo>
                  <a:pt x="1739" y="16710"/>
                </a:lnTo>
                <a:lnTo>
                  <a:pt x="0" y="33684"/>
                </a:lnTo>
                <a:lnTo>
                  <a:pt x="6486" y="42505"/>
                </a:lnTo>
                <a:lnTo>
                  <a:pt x="18568" y="47782"/>
                </a:lnTo>
                <a:lnTo>
                  <a:pt x="36675" y="48240"/>
                </a:lnTo>
                <a:lnTo>
                  <a:pt x="46591" y="38924"/>
                </a:lnTo>
                <a:lnTo>
                  <a:pt x="50362" y="253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52669" y="4228853"/>
            <a:ext cx="46355" cy="43180"/>
          </a:xfrm>
          <a:custGeom>
            <a:avLst/>
            <a:gdLst/>
            <a:ahLst/>
            <a:cxnLst/>
            <a:rect l="l" t="t" r="r" b="b"/>
            <a:pathLst>
              <a:path w="46354" h="43179">
                <a:moveTo>
                  <a:pt x="46356" y="20820"/>
                </a:moveTo>
                <a:lnTo>
                  <a:pt x="46205" y="18104"/>
                </a:lnTo>
                <a:lnTo>
                  <a:pt x="41888" y="7839"/>
                </a:lnTo>
                <a:lnTo>
                  <a:pt x="31244" y="1276"/>
                </a:lnTo>
                <a:lnTo>
                  <a:pt x="13759" y="0"/>
                </a:lnTo>
                <a:lnTo>
                  <a:pt x="3789" y="8759"/>
                </a:lnTo>
                <a:lnTo>
                  <a:pt x="0" y="23220"/>
                </a:lnTo>
                <a:lnTo>
                  <a:pt x="4370" y="33905"/>
                </a:lnTo>
                <a:lnTo>
                  <a:pt x="14969" y="41067"/>
                </a:lnTo>
                <a:lnTo>
                  <a:pt x="31777" y="42887"/>
                </a:lnTo>
                <a:lnTo>
                  <a:pt x="42316" y="34327"/>
                </a:lnTo>
                <a:lnTo>
                  <a:pt x="46356" y="208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04121" y="4240026"/>
            <a:ext cx="39370" cy="38100"/>
          </a:xfrm>
          <a:custGeom>
            <a:avLst/>
            <a:gdLst/>
            <a:ahLst/>
            <a:cxnLst/>
            <a:rect l="l" t="t" r="r" b="b"/>
            <a:pathLst>
              <a:path w="39370" h="38100">
                <a:moveTo>
                  <a:pt x="38922" y="18029"/>
                </a:moveTo>
                <a:lnTo>
                  <a:pt x="37523" y="11196"/>
                </a:lnTo>
                <a:lnTo>
                  <a:pt x="28920" y="2618"/>
                </a:lnTo>
                <a:lnTo>
                  <a:pt x="12897" y="0"/>
                </a:lnTo>
                <a:lnTo>
                  <a:pt x="3333" y="7890"/>
                </a:lnTo>
                <a:lnTo>
                  <a:pt x="0" y="23324"/>
                </a:lnTo>
                <a:lnTo>
                  <a:pt x="7643" y="33777"/>
                </a:lnTo>
                <a:lnTo>
                  <a:pt x="22055" y="37625"/>
                </a:lnTo>
                <a:lnTo>
                  <a:pt x="33996" y="31196"/>
                </a:lnTo>
                <a:lnTo>
                  <a:pt x="38922" y="1802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27270" y="4260341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23622" y="18287"/>
                </a:moveTo>
                <a:lnTo>
                  <a:pt x="23622" y="5333"/>
                </a:lnTo>
                <a:lnTo>
                  <a:pt x="18288" y="0"/>
                </a:lnTo>
                <a:lnTo>
                  <a:pt x="5334" y="0"/>
                </a:lnTo>
                <a:lnTo>
                  <a:pt x="0" y="5333"/>
                </a:lnTo>
                <a:lnTo>
                  <a:pt x="0" y="18287"/>
                </a:lnTo>
                <a:lnTo>
                  <a:pt x="5334" y="23621"/>
                </a:lnTo>
                <a:lnTo>
                  <a:pt x="18288" y="23621"/>
                </a:lnTo>
                <a:lnTo>
                  <a:pt x="23622" y="182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96850">
              <a:lnSpc>
                <a:spcPct val="100000"/>
              </a:lnSpc>
            </a:pPr>
            <a:r>
              <a:rPr spc="-30" dirty="0"/>
              <a:t>Thermioni</a:t>
            </a:r>
            <a:r>
              <a:rPr spc="-20" dirty="0"/>
              <a:t>c</a:t>
            </a:r>
            <a:r>
              <a:rPr spc="45" dirty="0"/>
              <a:t> </a:t>
            </a:r>
            <a:r>
              <a:rPr dirty="0"/>
              <a:t>Emission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178127"/>
            <a:ext cx="7287895" cy="3357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54659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Arial"/>
                <a:cs typeface="Arial"/>
              </a:rPr>
              <a:t>A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high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electrica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curren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spc="-2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passed</a:t>
            </a:r>
            <a:r>
              <a:rPr sz="3200" spc="-20" dirty="0">
                <a:latin typeface="Arial"/>
                <a:cs typeface="Arial"/>
              </a:rPr>
              <a:t> through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meta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cerami</a:t>
            </a:r>
            <a:r>
              <a:rPr sz="3200" spc="-20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filament.</a:t>
            </a:r>
            <a:endParaRPr sz="3200">
              <a:latin typeface="Arial"/>
              <a:cs typeface="Arial"/>
            </a:endParaRPr>
          </a:p>
          <a:p>
            <a:pPr marL="355600" marR="160020" indent="-342900">
              <a:lnSpc>
                <a:spcPts val="307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lectrons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spc="-2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the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filamen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materia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gain therma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energ</a:t>
            </a:r>
            <a:r>
              <a:rPr sz="3200" spc="-20" dirty="0">
                <a:latin typeface="Arial"/>
                <a:cs typeface="Arial"/>
              </a:rPr>
              <a:t>y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b</a:t>
            </a:r>
            <a:r>
              <a:rPr sz="3200" spc="-20" dirty="0">
                <a:latin typeface="Arial"/>
                <a:cs typeface="Arial"/>
              </a:rPr>
              <a:t>y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joule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heating.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79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30" dirty="0">
                <a:latin typeface="Arial"/>
                <a:cs typeface="Arial"/>
              </a:rPr>
              <a:t>Whe</a:t>
            </a:r>
            <a:r>
              <a:rPr sz="3200" spc="-2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the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therma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energ</a:t>
            </a:r>
            <a:r>
              <a:rPr sz="3200" spc="-20" dirty="0">
                <a:latin typeface="Arial"/>
                <a:cs typeface="Arial"/>
              </a:rPr>
              <a:t>y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spc="-2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greater than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the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wor</a:t>
            </a:r>
            <a:r>
              <a:rPr sz="3200" spc="-20" dirty="0">
                <a:latin typeface="Arial"/>
                <a:cs typeface="Arial"/>
              </a:rPr>
              <a:t>k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function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f </a:t>
            </a:r>
            <a:r>
              <a:rPr sz="3200" spc="-20" dirty="0">
                <a:latin typeface="Arial"/>
                <a:cs typeface="Arial"/>
              </a:rPr>
              <a:t>the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material, electrons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are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emitted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fro</a:t>
            </a:r>
            <a:r>
              <a:rPr sz="3200" spc="-3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the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filament and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condense</a:t>
            </a:r>
            <a:r>
              <a:rPr sz="3200" spc="-2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into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beam.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96850">
              <a:lnSpc>
                <a:spcPct val="100000"/>
              </a:lnSpc>
            </a:pPr>
            <a:r>
              <a:rPr spc="-30" dirty="0"/>
              <a:t>Thermioni</a:t>
            </a:r>
            <a:r>
              <a:rPr spc="-20" dirty="0"/>
              <a:t>c</a:t>
            </a:r>
            <a:r>
              <a:rPr spc="45" dirty="0"/>
              <a:t> </a:t>
            </a:r>
            <a:r>
              <a:rPr dirty="0"/>
              <a:t>Emission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5638800" y="1905000"/>
            <a:ext cx="1828800" cy="1607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1770291"/>
            <a:ext cx="2759710" cy="72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Filament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215" dirty="0">
                <a:latin typeface="Times New Roman"/>
                <a:cs typeface="Times New Roman"/>
              </a:rPr>
              <a:t>T</a:t>
            </a:r>
            <a:r>
              <a:rPr sz="2800" b="1" dirty="0">
                <a:latin typeface="Times New Roman"/>
                <a:cs typeface="Times New Roman"/>
              </a:rPr>
              <a:t>ypes: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ts val="2870"/>
              </a:lnSpc>
              <a:spcBef>
                <a:spcPts val="10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2400" b="1" spc="-225" dirty="0">
                <a:latin typeface="Times New Roman"/>
                <a:cs typeface="Times New Roman"/>
              </a:rPr>
              <a:t>T</a:t>
            </a:r>
            <a:r>
              <a:rPr sz="2400" b="1" spc="-5" dirty="0">
                <a:latin typeface="Times New Roman"/>
                <a:cs typeface="Times New Roman"/>
              </a:rPr>
              <a:t>ungste</a:t>
            </a:r>
            <a:r>
              <a:rPr sz="2400" b="1" dirty="0">
                <a:latin typeface="Times New Roman"/>
                <a:cs typeface="Times New Roman"/>
              </a:rPr>
              <a:t>n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Hai</a:t>
            </a:r>
            <a:r>
              <a:rPr sz="2400" b="1" spc="-90" dirty="0">
                <a:latin typeface="Times New Roman"/>
                <a:cs typeface="Times New Roman"/>
              </a:rPr>
              <a:t>r</a:t>
            </a:r>
            <a:r>
              <a:rPr sz="2400" b="1" spc="-5" dirty="0">
                <a:latin typeface="Times New Roman"/>
                <a:cs typeface="Times New Roman"/>
              </a:rPr>
              <a:t>-pin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139" y="2529787"/>
            <a:ext cx="3900804" cy="189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Times New Roman"/>
              <a:buChar char="–"/>
              <a:tabLst>
                <a:tab pos="298450" algn="l"/>
              </a:tabLst>
            </a:pPr>
            <a:r>
              <a:rPr sz="1800" b="1" dirty="0">
                <a:latin typeface="Times New Roman"/>
                <a:cs typeface="Times New Roman"/>
              </a:rPr>
              <a:t>Inexpensive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Times New Roman"/>
              <a:buChar char="–"/>
              <a:tabLst>
                <a:tab pos="29845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Shor</a:t>
            </a:r>
            <a:r>
              <a:rPr sz="1800" b="1" dirty="0">
                <a:latin typeface="Times New Roman"/>
                <a:cs typeface="Times New Roman"/>
              </a:rPr>
              <a:t>t</a:t>
            </a:r>
            <a:r>
              <a:rPr sz="1800" b="1" spc="-5" dirty="0">
                <a:latin typeface="Times New Roman"/>
                <a:cs typeface="Times New Roman"/>
              </a:rPr>
              <a:t> lif</a:t>
            </a:r>
            <a:r>
              <a:rPr sz="1800" b="1" dirty="0">
                <a:latin typeface="Times New Roman"/>
                <a:cs typeface="Times New Roman"/>
              </a:rPr>
              <a:t>e</a:t>
            </a:r>
            <a:r>
              <a:rPr sz="1800" b="1" spc="-5" dirty="0">
                <a:latin typeface="Times New Roman"/>
                <a:cs typeface="Times New Roman"/>
              </a:rPr>
              <a:t> (100</a:t>
            </a:r>
            <a:r>
              <a:rPr sz="1800" b="1" dirty="0">
                <a:latin typeface="Times New Roman"/>
                <a:cs typeface="Times New Roman"/>
              </a:rPr>
              <a:t>s</a:t>
            </a:r>
            <a:r>
              <a:rPr sz="1800" b="1" spc="-5" dirty="0">
                <a:latin typeface="Times New Roman"/>
                <a:cs typeface="Times New Roman"/>
              </a:rPr>
              <a:t> o</a:t>
            </a:r>
            <a:r>
              <a:rPr sz="1800" b="1" dirty="0">
                <a:latin typeface="Times New Roman"/>
                <a:cs typeface="Times New Roman"/>
              </a:rPr>
              <a:t>f</a:t>
            </a:r>
            <a:r>
              <a:rPr sz="1800" b="1" spc="-5" dirty="0">
                <a:latin typeface="Times New Roman"/>
                <a:cs typeface="Times New Roman"/>
              </a:rPr>
              <a:t> hours)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Times New Roman"/>
              <a:buChar char="–"/>
              <a:tabLst>
                <a:tab pos="298450" algn="l"/>
              </a:tabLst>
            </a:pPr>
            <a:r>
              <a:rPr sz="1800" b="1" spc="-170" dirty="0">
                <a:latin typeface="Times New Roman"/>
                <a:cs typeface="Times New Roman"/>
              </a:rPr>
              <a:t>V</a:t>
            </a:r>
            <a:r>
              <a:rPr sz="1800" b="1" dirty="0">
                <a:latin typeface="Times New Roman"/>
                <a:cs typeface="Times New Roman"/>
              </a:rPr>
              <a:t>ery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spc="-5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silient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technology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Times New Roman"/>
              <a:buChar char="–"/>
              <a:tabLst>
                <a:tab pos="298450" algn="l"/>
              </a:tabLst>
            </a:pPr>
            <a:r>
              <a:rPr sz="1800" b="1" dirty="0">
                <a:latin typeface="Times New Roman"/>
                <a:cs typeface="Times New Roman"/>
              </a:rPr>
              <a:t>Fast heating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Times New Roman"/>
              <a:buChar char="–"/>
              <a:tabLst>
                <a:tab pos="298450" algn="l"/>
              </a:tabLst>
            </a:pPr>
            <a:r>
              <a:rPr sz="1800" b="1" dirty="0">
                <a:latin typeface="Times New Roman"/>
                <a:cs typeface="Times New Roman"/>
              </a:rPr>
              <a:t>Most common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Times New Roman"/>
              <a:buChar char="–"/>
              <a:tabLst>
                <a:tab pos="298450" algn="l"/>
              </a:tabLst>
            </a:pPr>
            <a:r>
              <a:rPr sz="1800" b="1" dirty="0">
                <a:latin typeface="Times New Roman"/>
                <a:cs typeface="Times New Roman"/>
              </a:rPr>
              <a:t>Lowest 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spc="-5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solution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Times New Roman"/>
              <a:buChar char="–"/>
              <a:tabLst>
                <a:tab pos="298450" algn="l"/>
              </a:tabLst>
            </a:pPr>
            <a:r>
              <a:rPr sz="1800" b="1" dirty="0">
                <a:latin typeface="Times New Roman"/>
                <a:cs typeface="Times New Roman"/>
              </a:rPr>
              <a:t>Can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used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poor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vacuum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systems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4461863"/>
            <a:ext cx="63461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Lanthanu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Hexaborid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/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Ceriu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5" dirty="0">
                <a:latin typeface="Times New Roman"/>
                <a:cs typeface="Times New Roman"/>
              </a:rPr>
              <a:t> Hexaboride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4139" y="4815787"/>
            <a:ext cx="4586605" cy="1924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Times New Roman"/>
              <a:buChar char="–"/>
              <a:tabLst>
                <a:tab pos="298450" algn="l"/>
              </a:tabLst>
            </a:pPr>
            <a:r>
              <a:rPr sz="1800" b="1" dirty="0">
                <a:latin typeface="Times New Roman"/>
                <a:cs typeface="Times New Roman"/>
              </a:rPr>
              <a:t>Relatively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expensive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Times New Roman"/>
              <a:buChar char="–"/>
              <a:tabLst>
                <a:tab pos="298450" algn="l"/>
              </a:tabLst>
            </a:pPr>
            <a:r>
              <a:rPr sz="1800" b="1" dirty="0">
                <a:latin typeface="Times New Roman"/>
                <a:cs typeface="Times New Roman"/>
              </a:rPr>
              <a:t>Longer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life (1000s of hours)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Times New Roman"/>
              <a:buChar char="–"/>
              <a:tabLst>
                <a:tab pos="29845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Highe</a:t>
            </a:r>
            <a:r>
              <a:rPr sz="1800" b="1" dirty="0">
                <a:latin typeface="Times New Roman"/>
                <a:cs typeface="Times New Roman"/>
              </a:rPr>
              <a:t>r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brightnes</a:t>
            </a:r>
            <a:r>
              <a:rPr sz="1800" b="1" dirty="0">
                <a:latin typeface="Times New Roman"/>
                <a:cs typeface="Times New Roman"/>
              </a:rPr>
              <a:t>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tha</a:t>
            </a:r>
            <a:r>
              <a:rPr sz="1800" b="1" dirty="0">
                <a:latin typeface="Times New Roman"/>
                <a:cs typeface="Times New Roman"/>
              </a:rPr>
              <a:t>n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thermioni</a:t>
            </a:r>
            <a:r>
              <a:rPr sz="1800" b="1" dirty="0">
                <a:latin typeface="Times New Roman"/>
                <a:cs typeface="Times New Roman"/>
              </a:rPr>
              <a:t>c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tungsten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Times New Roman"/>
              <a:buChar char="–"/>
              <a:tabLst>
                <a:tab pos="29845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Smalle</a:t>
            </a:r>
            <a:r>
              <a:rPr sz="1800" b="1" dirty="0">
                <a:latin typeface="Times New Roman"/>
                <a:cs typeface="Times New Roman"/>
              </a:rPr>
              <a:t>r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Spo</a:t>
            </a:r>
            <a:r>
              <a:rPr sz="1800" b="1" dirty="0">
                <a:latin typeface="Times New Roman"/>
                <a:cs typeface="Times New Roman"/>
              </a:rPr>
              <a:t>t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siz</a:t>
            </a:r>
            <a:r>
              <a:rPr sz="1800" b="1" dirty="0">
                <a:latin typeface="Times New Roman"/>
                <a:cs typeface="Times New Roman"/>
              </a:rPr>
              <a:t>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Highe</a:t>
            </a:r>
            <a:r>
              <a:rPr sz="1800" b="1" dirty="0">
                <a:latin typeface="Times New Roman"/>
                <a:cs typeface="Times New Roman"/>
              </a:rPr>
              <a:t>r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spc="-5" dirty="0">
                <a:latin typeface="Times New Roman"/>
                <a:cs typeface="Times New Roman"/>
              </a:rPr>
              <a:t>esolution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Times New Roman"/>
              <a:buChar char="–"/>
              <a:tabLst>
                <a:tab pos="299085" algn="l"/>
              </a:tabLst>
            </a:pPr>
            <a:r>
              <a:rPr sz="1800" b="1" spc="-170" dirty="0">
                <a:latin typeface="Times New Roman"/>
                <a:cs typeface="Times New Roman"/>
              </a:rPr>
              <a:t>V</a:t>
            </a:r>
            <a:r>
              <a:rPr sz="1800" b="1" dirty="0">
                <a:latin typeface="Times New Roman"/>
                <a:cs typeface="Times New Roman"/>
              </a:rPr>
              <a:t>ery sensitive to p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oper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positioning in gun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Times New Roman"/>
              <a:buChar char="–"/>
              <a:tabLst>
                <a:tab pos="299085" algn="l"/>
              </a:tabLst>
            </a:pPr>
            <a:r>
              <a:rPr sz="1800" b="1" dirty="0">
                <a:latin typeface="Times New Roman"/>
                <a:cs typeface="Times New Roman"/>
              </a:rPr>
              <a:t>Must be heated slowly to p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event damage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90"/>
              </a:spcBef>
              <a:buFont typeface="Times New Roman"/>
              <a:buChar char="–"/>
              <a:tabLst>
                <a:tab pos="299085" algn="l"/>
              </a:tabLst>
            </a:pPr>
            <a:r>
              <a:rPr sz="1800" b="1" dirty="0">
                <a:latin typeface="Times New Roman"/>
                <a:cs typeface="Times New Roman"/>
              </a:rPr>
              <a:t>Requi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spc="-5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s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high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vacuum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2737" y="3699247"/>
            <a:ext cx="229235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00"/>
              </a:lnSpc>
            </a:pPr>
            <a:r>
              <a:rPr sz="1000" i="1" spc="-5" dirty="0">
                <a:latin typeface="Times New Roman"/>
                <a:cs typeface="Times New Roman"/>
              </a:rPr>
              <a:t>C</a:t>
            </a:r>
            <a:r>
              <a:rPr sz="1000" i="1" dirty="0">
                <a:latin typeface="Times New Roman"/>
                <a:cs typeface="Times New Roman"/>
              </a:rPr>
              <a:t>our</a:t>
            </a:r>
            <a:r>
              <a:rPr sz="1000" i="1" spc="-5" dirty="0">
                <a:latin typeface="Times New Roman"/>
                <a:cs typeface="Times New Roman"/>
              </a:rPr>
              <a:t>te</a:t>
            </a:r>
            <a:r>
              <a:rPr sz="1000" i="1" dirty="0">
                <a:latin typeface="Times New Roman"/>
                <a:cs typeface="Times New Roman"/>
              </a:rPr>
              <a:t>sy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50" i="1" spc="-30" dirty="0">
                <a:latin typeface="MS PGothic"/>
                <a:cs typeface="MS PGothic"/>
              </a:rPr>
              <a:t>“</a:t>
            </a:r>
            <a:r>
              <a:rPr sz="1000" i="1" dirty="0">
                <a:latin typeface="Times New Roman"/>
                <a:cs typeface="Times New Roman"/>
              </a:rPr>
              <a:t>Image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Forma</a:t>
            </a:r>
            <a:r>
              <a:rPr sz="1000" i="1" spc="-5" dirty="0">
                <a:latin typeface="Times New Roman"/>
                <a:cs typeface="Times New Roman"/>
              </a:rPr>
              <a:t>ti</a:t>
            </a:r>
            <a:r>
              <a:rPr sz="1000" i="1" dirty="0">
                <a:latin typeface="Times New Roman"/>
                <a:cs typeface="Times New Roman"/>
              </a:rPr>
              <a:t>on</a:t>
            </a:r>
            <a:r>
              <a:rPr sz="1000" i="1" spc="-2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i</a:t>
            </a:r>
            <a:r>
              <a:rPr sz="1000" i="1" dirty="0">
                <a:latin typeface="Times New Roman"/>
                <a:cs typeface="Times New Roman"/>
              </a:rPr>
              <a:t>n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Lo</a:t>
            </a:r>
            <a:r>
              <a:rPr sz="1000" i="1" spc="-5" dirty="0">
                <a:latin typeface="Times New Roman"/>
                <a:cs typeface="Times New Roman"/>
              </a:rPr>
              <a:t>w</a:t>
            </a:r>
            <a:r>
              <a:rPr sz="1000" i="1" dirty="0">
                <a:latin typeface="Times New Roman"/>
                <a:cs typeface="Times New Roman"/>
              </a:rPr>
              <a:t>-Vo</a:t>
            </a:r>
            <a:r>
              <a:rPr sz="1000" i="1" spc="-10" dirty="0">
                <a:latin typeface="Times New Roman"/>
                <a:cs typeface="Times New Roman"/>
              </a:rPr>
              <a:t>l</a:t>
            </a:r>
            <a:r>
              <a:rPr sz="1000" i="1" spc="-5" dirty="0">
                <a:latin typeface="Times New Roman"/>
                <a:cs typeface="Times New Roman"/>
              </a:rPr>
              <a:t>t</a:t>
            </a:r>
            <a:r>
              <a:rPr sz="1000" i="1" dirty="0">
                <a:latin typeface="Times New Roman"/>
                <a:cs typeface="Times New Roman"/>
              </a:rPr>
              <a:t>a</a:t>
            </a:r>
            <a:r>
              <a:rPr sz="1000" i="1" spc="-5" dirty="0">
                <a:latin typeface="Times New Roman"/>
                <a:cs typeface="Times New Roman"/>
              </a:rPr>
              <a:t>g</a:t>
            </a:r>
            <a:r>
              <a:rPr sz="1000" i="1" dirty="0">
                <a:latin typeface="Times New Roman"/>
                <a:cs typeface="Times New Roman"/>
              </a:rPr>
              <a:t>e Scann</a:t>
            </a:r>
            <a:r>
              <a:rPr sz="1000" i="1" spc="-5" dirty="0">
                <a:latin typeface="Times New Roman"/>
                <a:cs typeface="Times New Roman"/>
              </a:rPr>
              <a:t>i</a:t>
            </a:r>
            <a:r>
              <a:rPr sz="1000" i="1" dirty="0">
                <a:latin typeface="Times New Roman"/>
                <a:cs typeface="Times New Roman"/>
              </a:rPr>
              <a:t>ng</a:t>
            </a:r>
            <a:r>
              <a:rPr sz="1000" i="1" spc="-1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E</a:t>
            </a:r>
            <a:r>
              <a:rPr sz="1000" i="1" spc="-5" dirty="0">
                <a:latin typeface="Times New Roman"/>
                <a:cs typeface="Times New Roman"/>
              </a:rPr>
              <a:t>l</a:t>
            </a:r>
            <a:r>
              <a:rPr sz="1000" i="1" dirty="0">
                <a:latin typeface="Times New Roman"/>
                <a:cs typeface="Times New Roman"/>
              </a:rPr>
              <a:t>ec</a:t>
            </a:r>
            <a:r>
              <a:rPr sz="1000" i="1" spc="-5" dirty="0">
                <a:latin typeface="Times New Roman"/>
                <a:cs typeface="Times New Roman"/>
              </a:rPr>
              <a:t>t</a:t>
            </a:r>
            <a:r>
              <a:rPr sz="1000" i="1" dirty="0">
                <a:latin typeface="Times New Roman"/>
                <a:cs typeface="Times New Roman"/>
              </a:rPr>
              <a:t>ron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M</a:t>
            </a:r>
            <a:r>
              <a:rPr sz="1000" i="1" spc="-5" dirty="0">
                <a:latin typeface="Times New Roman"/>
                <a:cs typeface="Times New Roman"/>
              </a:rPr>
              <a:t>i</a:t>
            </a:r>
            <a:r>
              <a:rPr sz="1000" i="1" dirty="0">
                <a:latin typeface="Times New Roman"/>
                <a:cs typeface="Times New Roman"/>
              </a:rPr>
              <a:t>croscop</a:t>
            </a:r>
            <a:r>
              <a:rPr sz="1000" i="1" spc="-5" dirty="0">
                <a:latin typeface="Times New Roman"/>
                <a:cs typeface="Times New Roman"/>
              </a:rPr>
              <a:t>y</a:t>
            </a:r>
            <a:r>
              <a:rPr sz="1050" i="1" spc="-30" dirty="0">
                <a:latin typeface="MS PGothic"/>
                <a:cs typeface="MS PGothic"/>
              </a:rPr>
              <a:t>”</a:t>
            </a:r>
            <a:r>
              <a:rPr sz="1000" i="1" dirty="0">
                <a:latin typeface="Times New Roman"/>
                <a:cs typeface="Times New Roman"/>
              </a:rPr>
              <a:t>.</a:t>
            </a:r>
            <a:r>
              <a:rPr sz="1000" i="1" spc="-5" dirty="0">
                <a:latin typeface="Times New Roman"/>
                <a:cs typeface="Times New Roman"/>
              </a:rPr>
              <a:t>(</a:t>
            </a:r>
            <a:r>
              <a:rPr sz="1000" i="1" dirty="0">
                <a:latin typeface="Times New Roman"/>
                <a:cs typeface="Times New Roman"/>
              </a:rPr>
              <a:t>16)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24600" y="4876800"/>
            <a:ext cx="1828799" cy="1635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74737" y="6594846"/>
            <a:ext cx="229235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00"/>
              </a:lnSpc>
            </a:pPr>
            <a:r>
              <a:rPr sz="1000" i="1" spc="-5" dirty="0">
                <a:latin typeface="Times New Roman"/>
                <a:cs typeface="Times New Roman"/>
              </a:rPr>
              <a:t>C</a:t>
            </a:r>
            <a:r>
              <a:rPr sz="1000" i="1" dirty="0">
                <a:latin typeface="Times New Roman"/>
                <a:cs typeface="Times New Roman"/>
              </a:rPr>
              <a:t>our</a:t>
            </a:r>
            <a:r>
              <a:rPr sz="1000" i="1" spc="-5" dirty="0">
                <a:latin typeface="Times New Roman"/>
                <a:cs typeface="Times New Roman"/>
              </a:rPr>
              <a:t>te</a:t>
            </a:r>
            <a:r>
              <a:rPr sz="1000" i="1" dirty="0">
                <a:latin typeface="Times New Roman"/>
                <a:cs typeface="Times New Roman"/>
              </a:rPr>
              <a:t>sy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50" i="1" spc="-30" dirty="0">
                <a:latin typeface="MS PGothic"/>
                <a:cs typeface="MS PGothic"/>
              </a:rPr>
              <a:t>“</a:t>
            </a:r>
            <a:r>
              <a:rPr sz="1000" i="1" dirty="0">
                <a:latin typeface="Times New Roman"/>
                <a:cs typeface="Times New Roman"/>
              </a:rPr>
              <a:t>Image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Forma</a:t>
            </a:r>
            <a:r>
              <a:rPr sz="1000" i="1" spc="-5" dirty="0">
                <a:latin typeface="Times New Roman"/>
                <a:cs typeface="Times New Roman"/>
              </a:rPr>
              <a:t>ti</a:t>
            </a:r>
            <a:r>
              <a:rPr sz="1000" i="1" dirty="0">
                <a:latin typeface="Times New Roman"/>
                <a:cs typeface="Times New Roman"/>
              </a:rPr>
              <a:t>on</a:t>
            </a:r>
            <a:r>
              <a:rPr sz="1000" i="1" spc="-2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i</a:t>
            </a:r>
            <a:r>
              <a:rPr sz="1000" i="1" dirty="0">
                <a:latin typeface="Times New Roman"/>
                <a:cs typeface="Times New Roman"/>
              </a:rPr>
              <a:t>n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Lo</a:t>
            </a:r>
            <a:r>
              <a:rPr sz="1000" i="1" spc="-5" dirty="0">
                <a:latin typeface="Times New Roman"/>
                <a:cs typeface="Times New Roman"/>
              </a:rPr>
              <a:t>w</a:t>
            </a:r>
            <a:r>
              <a:rPr sz="1000" i="1" dirty="0">
                <a:latin typeface="Times New Roman"/>
                <a:cs typeface="Times New Roman"/>
              </a:rPr>
              <a:t>-Vo</a:t>
            </a:r>
            <a:r>
              <a:rPr sz="1000" i="1" spc="-10" dirty="0">
                <a:latin typeface="Times New Roman"/>
                <a:cs typeface="Times New Roman"/>
              </a:rPr>
              <a:t>l</a:t>
            </a:r>
            <a:r>
              <a:rPr sz="1000" i="1" spc="-5" dirty="0">
                <a:latin typeface="Times New Roman"/>
                <a:cs typeface="Times New Roman"/>
              </a:rPr>
              <a:t>t</a:t>
            </a:r>
            <a:r>
              <a:rPr sz="1000" i="1" dirty="0">
                <a:latin typeface="Times New Roman"/>
                <a:cs typeface="Times New Roman"/>
              </a:rPr>
              <a:t>a</a:t>
            </a:r>
            <a:r>
              <a:rPr sz="1000" i="1" spc="-5" dirty="0">
                <a:latin typeface="Times New Roman"/>
                <a:cs typeface="Times New Roman"/>
              </a:rPr>
              <a:t>g</a:t>
            </a:r>
            <a:r>
              <a:rPr sz="1000" i="1" dirty="0">
                <a:latin typeface="Times New Roman"/>
                <a:cs typeface="Times New Roman"/>
              </a:rPr>
              <a:t>e Scann</a:t>
            </a:r>
            <a:r>
              <a:rPr sz="1000" i="1" spc="-5" dirty="0">
                <a:latin typeface="Times New Roman"/>
                <a:cs typeface="Times New Roman"/>
              </a:rPr>
              <a:t>i</a:t>
            </a:r>
            <a:r>
              <a:rPr sz="1000" i="1" dirty="0">
                <a:latin typeface="Times New Roman"/>
                <a:cs typeface="Times New Roman"/>
              </a:rPr>
              <a:t>ng</a:t>
            </a:r>
            <a:r>
              <a:rPr sz="1000" i="1" spc="-1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E</a:t>
            </a:r>
            <a:r>
              <a:rPr sz="1000" i="1" spc="-5" dirty="0">
                <a:latin typeface="Times New Roman"/>
                <a:cs typeface="Times New Roman"/>
              </a:rPr>
              <a:t>l</a:t>
            </a:r>
            <a:r>
              <a:rPr sz="1000" i="1" dirty="0">
                <a:latin typeface="Times New Roman"/>
                <a:cs typeface="Times New Roman"/>
              </a:rPr>
              <a:t>ec</a:t>
            </a:r>
            <a:r>
              <a:rPr sz="1000" i="1" spc="-5" dirty="0">
                <a:latin typeface="Times New Roman"/>
                <a:cs typeface="Times New Roman"/>
              </a:rPr>
              <a:t>t</a:t>
            </a:r>
            <a:r>
              <a:rPr sz="1000" i="1" dirty="0">
                <a:latin typeface="Times New Roman"/>
                <a:cs typeface="Times New Roman"/>
              </a:rPr>
              <a:t>ron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M</a:t>
            </a:r>
            <a:r>
              <a:rPr sz="1000" i="1" spc="-5" dirty="0">
                <a:latin typeface="Times New Roman"/>
                <a:cs typeface="Times New Roman"/>
              </a:rPr>
              <a:t>i</a:t>
            </a:r>
            <a:r>
              <a:rPr sz="1000" i="1" dirty="0">
                <a:latin typeface="Times New Roman"/>
                <a:cs typeface="Times New Roman"/>
              </a:rPr>
              <a:t>croscop</a:t>
            </a:r>
            <a:r>
              <a:rPr sz="1000" i="1" spc="-5" dirty="0">
                <a:latin typeface="Times New Roman"/>
                <a:cs typeface="Times New Roman"/>
              </a:rPr>
              <a:t>y</a:t>
            </a:r>
            <a:r>
              <a:rPr sz="1050" i="1" spc="-30" dirty="0">
                <a:latin typeface="MS PGothic"/>
                <a:cs typeface="MS PGothic"/>
              </a:rPr>
              <a:t>”</a:t>
            </a:r>
            <a:r>
              <a:rPr sz="1000" i="1" dirty="0">
                <a:latin typeface="Times New Roman"/>
                <a:cs typeface="Times New Roman"/>
              </a:rPr>
              <a:t>.</a:t>
            </a:r>
            <a:r>
              <a:rPr sz="1000" i="1" spc="-5" dirty="0">
                <a:latin typeface="Times New Roman"/>
                <a:cs typeface="Times New Roman"/>
              </a:rPr>
              <a:t>(</a:t>
            </a:r>
            <a:r>
              <a:rPr sz="1000" i="1" dirty="0">
                <a:latin typeface="Times New Roman"/>
                <a:cs typeface="Times New Roman"/>
              </a:rPr>
              <a:t>16)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lectron Microscop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utline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SEM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SEM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SEM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SEM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Emission Sources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Thermionic Emission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Thermionic Emission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Field Emmision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Untitled: Slide 11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SEM Generated Species Types&amp;quot;&quot;/&gt;&lt;property id=&quot;20307&quot; value=&quot;267&quot;/&gt;&lt;/object&gt;&lt;object type=&quot;3&quot; unique_id=&quot;10016&quot;&gt;&lt;property id=&quot;20148&quot; value=&quot;5&quot;/&gt;&lt;property id=&quot;20300&quot; value=&quot;Slide 13 - &amp;quot;SEM Generated Species Types&amp;quot;&quot;/&gt;&lt;property id=&quot;20307&quot; value=&quot;268&quot;/&gt;&lt;/object&gt;&lt;object type=&quot;3&quot; unique_id=&quot;10017&quot;&gt;&lt;property id=&quot;20148&quot; value=&quot;5&quot;/&gt;&lt;property id=&quot;20300&quot; value=&quot;Slide 14 - &amp;quot;Untitled: Slide 14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SEM Generated Species Types&amp;quot;&quot;/&gt;&lt;property id=&quot;20307&quot; value=&quot;270&quot;/&gt;&lt;/object&gt;&lt;object type=&quot;3&quot; unique_id=&quot;10019&quot;&gt;&lt;property id=&quot;20148&quot; value=&quot;5&quot;/&gt;&lt;property id=&quot;20300&quot; value=&quot;Slide 16 - &amp;quot;SEM Generated Species Types&amp;quot;&quot;/&gt;&lt;property id=&quot;20307&quot; value=&quot;271&quot;/&gt;&lt;/object&gt;&lt;object type=&quot;3&quot; unique_id=&quot;10020&quot;&gt;&lt;property id=&quot;20148&quot; value=&quot;5&quot;/&gt;&lt;property id=&quot;20300&quot; value=&quot;Slide 17 - &amp;quot;Untitled: Slide 17&amp;quot;&quot;/&gt;&lt;property id=&quot;20307&quot; value=&quot;272&quot;/&gt;&lt;/object&gt;&lt;object type=&quot;3&quot; unique_id=&quot;10021&quot;&gt;&lt;property id=&quot;20148&quot; value=&quot;5&quot;/&gt;&lt;property id=&quot;20300&quot; value=&quot;Slide 18 - &amp;quot;SEM Generated Species Types&amp;quot;&quot;/&gt;&lt;property id=&quot;20307&quot; value=&quot;273&quot;/&gt;&lt;/object&gt;&lt;object type=&quot;3&quot; unique_id=&quot;10022&quot;&gt;&lt;property id=&quot;20148&quot; value=&quot;5&quot;/&gt;&lt;property id=&quot;20300&quot; value=&quot;Slide 19 - &amp;quot;SEM Generated Species Types&amp;quot;&quot;/&gt;&lt;property id=&quot;20307&quot; value=&quot;274&quot;/&gt;&lt;/object&gt;&lt;object type=&quot;3&quot; unique_id=&quot;10023&quot;&gt;&lt;property id=&quot;20148&quot; value=&quot;5&quot;/&gt;&lt;property id=&quot;20300&quot; value=&quot;Slide 20 - &amp;quot;SEM Generated Species Types&amp;quot;&quot;/&gt;&lt;property id=&quot;20307&quot; value=&quot;275&quot;/&gt;&lt;/object&gt;&lt;object type=&quot;3&quot; unique_id=&quot;10024&quot;&gt;&lt;property id=&quot;20148&quot; value=&quot;5&quot;/&gt;&lt;property id=&quot;20300&quot; value=&quot;Slide 21 - &amp;quot;Auger Electron Detectors: Concentric Hemispherical Analyzer&amp;quot;&quot;/&gt;&lt;property id=&quot;20307&quot; value=&quot;276&quot;/&gt;&lt;/object&gt;&lt;object type=&quot;3&quot; unique_id=&quot;10025&quot;&gt;&lt;property id=&quot;20148&quot; value=&quot;5&quot;/&gt;&lt;property id=&quot;20300&quot; value=&quot;Slide 22 - &amp;quot;Auger Electron Detectors: Cylindrical Mirror Analyzer&amp;quot;&quot;/&gt;&lt;property id=&quot;20307&quot; value=&quot;277&quot;/&gt;&lt;/object&gt;&lt;object type=&quot;3&quot; unique_id=&quot;10026&quot;&gt;&lt;property id=&quot;20148&quot; value=&quot;5&quot;/&gt;&lt;property id=&quot;20300&quot; value=&quot;Slide 23 - &amp;quot;R.J Lee Personal SEM&amp;quot;&quot;/&gt;&lt;property id=&quot;20307&quot; value=&quot;278&quot;/&gt;&lt;/object&gt;&lt;object type=&quot;3&quot; unique_id=&quot;10027&quot;&gt;&lt;property id=&quot;20148&quot; value=&quot;5&quot;/&gt;&lt;property id=&quot;20300&quot; value=&quot;Slide 24 - &amp;quot;Outline&amp;quot;&quot;/&gt;&lt;property id=&quot;20307&quot; value=&quot;279&quot;/&gt;&lt;/object&gt;&lt;object type=&quot;3&quot; unique_id=&quot;10028&quot;&gt;&lt;property id=&quot;20148&quot; value=&quot;5&quot;/&gt;&lt;property id=&quot;20300&quot; value=&quot;Slide 25 - &amp;quot;FESEM&amp;quot;&quot;/&gt;&lt;property id=&quot;20307&quot; value=&quot;280&quot;/&gt;&lt;/object&gt;&lt;object type=&quot;3&quot; unique_id=&quot;10029&quot;&gt;&lt;property id=&quot;20148&quot; value=&quot;5&quot;/&gt;&lt;property id=&quot;20300&quot; value=&quot;Slide 26 - &amp;quot;Emission&amp;quot;&quot;/&gt;&lt;property id=&quot;20307&quot; value=&quot;281&quot;/&gt;&lt;/object&gt;&lt;object type=&quot;3&quot; unique_id=&quot;10030&quot;&gt;&lt;property id=&quot;20148&quot; value=&quot;5&quot;/&gt;&lt;property id=&quot;20300&quot; value=&quot;Slide 27 - &amp;quot;FESEM&amp;quot;&quot;/&gt;&lt;property id=&quot;20307&quot; value=&quot;282&quot;/&gt;&lt;/object&gt;&lt;object type=&quot;3&quot; unique_id=&quot;10031&quot;&gt;&lt;property id=&quot;20148&quot; value=&quot;5&quot;/&gt;&lt;property id=&quot;20300&quot; value=&quot;Slide 28 - &amp;quot;Field Emission Sources&amp;quot;&quot;/&gt;&lt;property id=&quot;20307&quot; value=&quot;283&quot;/&gt;&lt;/object&gt;&lt;object type=&quot;3&quot; unique_id=&quot;10032&quot;&gt;&lt;property id=&quot;20148&quot; value=&quot;5&quot;/&gt;&lt;property id=&quot;20300&quot; value=&quot;Slide 29 - &amp;quot;FESEM Anodes&amp;quot;&quot;/&gt;&lt;property id=&quot;20307&quot; value=&quot;284&quot;/&gt;&lt;/object&gt;&lt;object type=&quot;3&quot; unique_id=&quot;10033&quot;&gt;&lt;property id=&quot;20148&quot; value=&quot;5&quot;/&gt;&lt;property id=&quot;20300&quot; value=&quot;Slide 30 - &amp;quot;Electro‐Magnetic Lenses&amp;quot;&quot;/&gt;&lt;property id=&quot;20307&quot; value=&quot;285&quot;/&gt;&lt;/object&gt;&lt;object type=&quot;3&quot; unique_id=&quot;10034&quot;&gt;&lt;property id=&quot;20148&quot; value=&quot;5&quot;/&gt;&lt;property id=&quot;20300&quot; value=&quot;Slide 31 - &amp;quot;Aperture&amp;quot;&quot;/&gt;&lt;property id=&quot;20307&quot; value=&quot;286&quot;/&gt;&lt;/object&gt;&lt;object type=&quot;3&quot; unique_id=&quot;10035&quot;&gt;&lt;property id=&quot;20148&quot; value=&quot;5&quot;/&gt;&lt;property id=&quot;20300&quot; value=&quot;Slide 32 - &amp;quot;Scanning Coils&amp;quot;&quot;/&gt;&lt;property id=&quot;20307&quot; value=&quot;287&quot;/&gt;&lt;/object&gt;&lt;object type=&quot;3&quot; unique_id=&quot;10036&quot;&gt;&lt;property id=&quot;20148&quot; value=&quot;5&quot;/&gt;&lt;property id=&quot;20300&quot; value=&quot;Slide 33 - &amp;quot;Objective Lens&amp;quot;&quot;/&gt;&lt;property id=&quot;20307&quot; value=&quot;288&quot;/&gt;&lt;/object&gt;&lt;object type=&quot;3&quot; unique_id=&quot;10037&quot;&gt;&lt;property id=&quot;20148&quot; value=&quot;5&quot;/&gt;&lt;property id=&quot;20300&quot; value=&quot;Slide 34 - &amp;quot;Electron Detection&amp;quot;&quot;/&gt;&lt;property id=&quot;20307&quot; value=&quot;289&quot;/&gt;&lt;/object&gt;&lt;object type=&quot;3&quot; unique_id=&quot;10038&quot;&gt;&lt;property id=&quot;20148&quot; value=&quot;5&quot;/&gt;&lt;property id=&quot;20300&quot; value=&quot;Slide 35 - &amp;quot;Outline&amp;quot;&quot;/&gt;&lt;property id=&quot;20307&quot; value=&quot;290&quot;/&gt;&lt;/object&gt;&lt;object type=&quot;3&quot; unique_id=&quot;10039&quot;&gt;&lt;property id=&quot;20148&quot; value=&quot;5&quot;/&gt;&lt;property id=&quot;20300&quot; value=&quot;Slide 36 - &amp;quot;Transmission Electron Microscopy&amp;quot;&quot;/&gt;&lt;property id=&quot;20307&quot; value=&quot;291&quot;/&gt;&lt;/object&gt;&lt;object type=&quot;3&quot; unique_id=&quot;10040&quot;&gt;&lt;property id=&quot;20148&quot; value=&quot;5&quot;/&gt;&lt;property id=&quot;20300&quot; value=&quot;Slide 37 - &amp;quot;TEM Lens System&amp;quot;&quot;/&gt;&lt;property id=&quot;20307&quot; value=&quot;292&quot;/&gt;&lt;/object&gt;&lt;object type=&quot;3&quot; unique_id=&quot;10041&quot;&gt;&lt;property id=&quot;20148&quot; value=&quot;5&quot;/&gt;&lt;property id=&quot;20300&quot; value=&quot;Slide 38 - &amp;quot;TEM Lens System&amp;quot;&quot;/&gt;&lt;property id=&quot;20307&quot; value=&quot;293&quot;/&gt;&lt;/object&gt;&lt;object type=&quot;3&quot; unique_id=&quot;10042&quot;&gt;&lt;property id=&quot;20148&quot; value=&quot;5&quot;/&gt;&lt;property id=&quot;20300&quot; value=&quot;Slide 39 - &amp;quot;TEM Lens System&amp;quot;&quot;/&gt;&lt;property id=&quot;20307&quot; value=&quot;294&quot;/&gt;&lt;/object&gt;&lt;object type=&quot;3&quot; unique_id=&quot;10043&quot;&gt;&lt;property id=&quot;20148&quot; value=&quot;5&quot;/&gt;&lt;property id=&quot;20300&quot; value=&quot;Slide 40 - &amp;quot;TEM Generated Species Types&amp;quot;&quot;/&gt;&lt;property id=&quot;20307&quot; value=&quot;295&quot;/&gt;&lt;/object&gt;&lt;object type=&quot;3&quot; unique_id=&quot;10044&quot;&gt;&lt;property id=&quot;20148&quot; value=&quot;5&quot;/&gt;&lt;property id=&quot;20300&quot; value=&quot;Slide 41 - &amp;quot;TEM Generated Species Types&amp;quot;&quot;/&gt;&lt;property id=&quot;20307&quot; value=&quot;296&quot;/&gt;&lt;/object&gt;&lt;object type=&quot;3&quot; unique_id=&quot;10045&quot;&gt;&lt;property id=&quot;20148&quot; value=&quot;5&quot;/&gt;&lt;property id=&quot;20300&quot; value=&quot;Slide 42 - &amp;quot;TEM Generated Species Types&amp;quot;&quot;/&gt;&lt;property id=&quot;20307&quot; value=&quot;297&quot;/&gt;&lt;/object&gt;&lt;object type=&quot;3&quot; unique_id=&quot;10046&quot;&gt;&lt;property id=&quot;20148&quot; value=&quot;5&quot;/&gt;&lt;property id=&quot;20300&quot; value=&quot;Slide 43 - &amp;quot;TEM Generated Species Types&amp;quot;&quot;/&gt;&lt;property id=&quot;20307&quot; value=&quot;298&quot;/&gt;&lt;/object&gt;&lt;object type=&quot;3&quot; unique_id=&quot;10047&quot;&gt;&lt;property id=&quot;20148&quot; value=&quot;5&quot;/&gt;&lt;property id=&quot;20300&quot; value=&quot;Slide 44 - &amp;quot;TEM Generated Species Types&amp;quot;&quot;/&gt;&lt;property id=&quot;20307&quot; value=&quot;299&quot;/&gt;&lt;/object&gt;&lt;object type=&quot;3&quot; unique_id=&quot;10048&quot;&gt;&lt;property id=&quot;20148&quot; value=&quot;5&quot;/&gt;&lt;property id=&quot;20300&quot; value=&quot;Slide 45 - &amp;quot;TEM Generated Species Types&amp;quot;&quot;/&gt;&lt;property id=&quot;20307&quot; value=&quot;300&quot;/&gt;&lt;/object&gt;&lt;object type=&quot;3&quot; unique_id=&quot;10049&quot;&gt;&lt;property id=&quot;20148&quot; value=&quot;5&quot;/&gt;&lt;property id=&quot;20300&quot; value=&quot;Slide 46 - &amp;quot;TEM Sample Preparation&amp;quot;&quot;/&gt;&lt;property id=&quot;20307&quot; value=&quot;301&quot;/&gt;&lt;/object&gt;&lt;object type=&quot;3&quot; unique_id=&quot;10050&quot;&gt;&lt;property id=&quot;20148&quot; value=&quot;5&quot;/&gt;&lt;property id=&quot;20300&quot; value=&quot;Slide 47 - &amp;quot;JEOL 2010F 200 kV, Field‐emission TEM/STEM&amp;quot;&quot;/&gt;&lt;property id=&quot;20307&quot; value=&quot;302&quot;/&gt;&lt;/object&gt;&lt;object type=&quot;3&quot; unique_id=&quot;10051&quot;&gt;&lt;property id=&quot;20148&quot; value=&quot;5&quot;/&gt;&lt;property id=&quot;20300&quot; value=&quot;Slide 48 - &amp;quot;JEOL 2010F 200 kV, Field‐emission TEM/STEM&amp;quot;&quot;/&gt;&lt;property id=&quot;20307&quot; value=&quot;303&quot;/&gt;&lt;/object&gt;&lt;object type=&quot;3&quot; unique_id=&quot;10052&quot;&gt;&lt;property id=&quot;20148&quot; value=&quot;5&quot;/&gt;&lt;property id=&quot;20300&quot; value=&quot;Slide 49 - &amp;quot;Outline&amp;quot;&quot;/&gt;&lt;property id=&quot;20307&quot; value=&quot;304&quot;/&gt;&lt;/object&gt;&lt;object type=&quot;3&quot; unique_id=&quot;10053&quot;&gt;&lt;property id=&quot;20148&quot; value=&quot;5&quot;/&gt;&lt;property id=&quot;20300&quot; value=&quot;Slide 50 - &amp;quot;Energy Dispersive Spectroscopy (EDS)&amp;quot;&quot;/&gt;&lt;property id=&quot;20307&quot; value=&quot;305&quot;/&gt;&lt;/object&gt;&lt;object type=&quot;3&quot; unique_id=&quot;10054&quot;&gt;&lt;property id=&quot;20148&quot; value=&quot;5&quot;/&gt;&lt;property id=&quot;20300&quot; value=&quot;Slide 51 - &amp;quot;Energy Dispersive Spectroscopy (EDS)&amp;quot;&quot;/&gt;&lt;property id=&quot;20307&quot; value=&quot;306&quot;/&gt;&lt;/object&gt;&lt;object type=&quot;3&quot; unique_id=&quot;10055&quot;&gt;&lt;property id=&quot;20148&quot; value=&quot;5&quot;/&gt;&lt;property id=&quot;20300&quot; value=&quot;Slide 52 - &amp;quot;Energy Dispersive Spectroscopy (EDS)&amp;quot;&quot;/&gt;&lt;property id=&quot;20307&quot; value=&quot;307&quot;/&gt;&lt;/object&gt;&lt;object type=&quot;3&quot; unique_id=&quot;10056&quot;&gt;&lt;property id=&quot;20148&quot; value=&quot;5&quot;/&gt;&lt;property id=&quot;20300&quot; value=&quot;Slide 53 - &amp;quot;Energy Dispersive Spectroscopy (EDS)&amp;quot;&quot;/&gt;&lt;property id=&quot;20307&quot; value=&quot;308&quot;/&gt;&lt;/object&gt;&lt;object type=&quot;3&quot; unique_id=&quot;10057&quot;&gt;&lt;property id=&quot;20148&quot; value=&quot;5&quot;/&gt;&lt;property id=&quot;20300&quot; value=&quot;Slide 54 - &amp;quot;Energy Dispersive Spectroscopy (EDS)&amp;quot;&quot;/&gt;&lt;property id=&quot;20307&quot; value=&quot;309&quot;/&gt;&lt;/object&gt;&lt;object type=&quot;3&quot; unique_id=&quot;10058&quot;&gt;&lt;property id=&quot;20148&quot; value=&quot;5&quot;/&gt;&lt;property id=&quot;20300&quot; value=&quot;Slide 55 - &amp;quot;Untitled: Slide 55&amp;quot;&quot;/&gt;&lt;property id=&quot;20307&quot; value=&quot;310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2390</Words>
  <Application>Microsoft Office PowerPoint</Application>
  <PresentationFormat>Custom</PresentationFormat>
  <Paragraphs>314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Electron Microscopy</vt:lpstr>
      <vt:lpstr>Outline</vt:lpstr>
      <vt:lpstr>SEM</vt:lpstr>
      <vt:lpstr>SEM</vt:lpstr>
      <vt:lpstr>SEM</vt:lpstr>
      <vt:lpstr>SEM</vt:lpstr>
      <vt:lpstr>Emission Sources</vt:lpstr>
      <vt:lpstr>Thermionic Emission</vt:lpstr>
      <vt:lpstr>Thermionic Emission</vt:lpstr>
      <vt:lpstr>Field Emmision</vt:lpstr>
      <vt:lpstr>Untitled: Slide 11</vt:lpstr>
      <vt:lpstr>SEM Generated Species Types</vt:lpstr>
      <vt:lpstr>SEM Generated Species Types</vt:lpstr>
      <vt:lpstr>Untitled: Slide 14</vt:lpstr>
      <vt:lpstr>SEM Generated Species Types</vt:lpstr>
      <vt:lpstr>SEM Generated Species Types</vt:lpstr>
      <vt:lpstr>Untitled: Slide 17</vt:lpstr>
      <vt:lpstr>SEM Generated Species Types</vt:lpstr>
      <vt:lpstr>SEM Generated Species Types</vt:lpstr>
      <vt:lpstr>SEM Generated Species Types</vt:lpstr>
      <vt:lpstr>Auger Electron Detectors: Concentric Hemispherical Analyzer</vt:lpstr>
      <vt:lpstr>Auger Electron Detectors: Cylindrical Mirror Analyzer</vt:lpstr>
      <vt:lpstr>R.J Lee Personal SEM</vt:lpstr>
      <vt:lpstr>Outline</vt:lpstr>
      <vt:lpstr>FESEM</vt:lpstr>
      <vt:lpstr>Emission</vt:lpstr>
      <vt:lpstr>FESEM</vt:lpstr>
      <vt:lpstr>Field Emission Sources</vt:lpstr>
      <vt:lpstr>FESEM Anodes</vt:lpstr>
      <vt:lpstr>Electro‐Magnetic Lenses</vt:lpstr>
      <vt:lpstr>Aperture</vt:lpstr>
      <vt:lpstr>Scanning Coils</vt:lpstr>
      <vt:lpstr>Objective Lens</vt:lpstr>
      <vt:lpstr>Electron Detection</vt:lpstr>
      <vt:lpstr>Outline</vt:lpstr>
      <vt:lpstr>Transmission Electron Microscopy</vt:lpstr>
      <vt:lpstr>TEM Lens System</vt:lpstr>
      <vt:lpstr>TEM Lens System</vt:lpstr>
      <vt:lpstr>TEM Lens System</vt:lpstr>
      <vt:lpstr>TEM Generated Species Types</vt:lpstr>
      <vt:lpstr>TEM Generated Species Types</vt:lpstr>
      <vt:lpstr>TEM Generated Species Types</vt:lpstr>
      <vt:lpstr>TEM Generated Species Types</vt:lpstr>
      <vt:lpstr>TEM Generated Species Types</vt:lpstr>
      <vt:lpstr>TEM Generated Species Types</vt:lpstr>
      <vt:lpstr>TEM Sample Preparation</vt:lpstr>
      <vt:lpstr>JEOL 2010F 200 kV, Field‐emission TEM/STEM</vt:lpstr>
      <vt:lpstr>JEOL 2010F 200 kV, Field‐emission TEM/STEM</vt:lpstr>
      <vt:lpstr>Outline</vt:lpstr>
      <vt:lpstr>Energy Dispersive Spectroscopy (EDS)</vt:lpstr>
      <vt:lpstr>Energy Dispersive Spectroscopy (EDS)</vt:lpstr>
      <vt:lpstr>Energy Dispersive Spectroscopy (EDS)</vt:lpstr>
      <vt:lpstr>Energy Dispersive Spectroscopy (EDS)</vt:lpstr>
      <vt:lpstr>Energy Dispersive Spectroscopy (EDS)</vt:lpstr>
      <vt:lpstr>Untitled: 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Nanofab SEM TEM Sebastien 12.21.10.ppsx</dc:title>
  <dc:creator>msechrist</dc:creator>
  <cp:lastModifiedBy>Engineering Computer Network</cp:lastModifiedBy>
  <cp:revision>2</cp:revision>
  <dcterms:created xsi:type="dcterms:W3CDTF">2015-11-05T09:57:23Z</dcterms:created>
  <dcterms:modified xsi:type="dcterms:W3CDTF">2018-08-23T19:03:49Z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2015-03-27T00:00:00Z</vt:filetime>
  </property>
  <property fmtid="{D5CDD505-2E9C-101B-9397-08002B2CF9AE}" pid="3" name="LastSaved">
    <vt:filetime>2015-11-05T00:00:00Z</vt:filetime>
  </property>
</Properties>
</file>