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2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54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76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94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12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32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284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69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23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67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77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66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42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420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92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978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66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715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123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480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998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968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97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81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392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209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02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21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11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18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18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49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60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630" y="611255"/>
            <a:ext cx="7844739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670" y="1571625"/>
            <a:ext cx="8328659" cy="397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2017 The Pennsylvania State University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Organic Solar Cells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rel.gov/data/pix/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rel.gov/rredc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1092" y="4495800"/>
            <a:ext cx="48218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Arial"/>
                <a:cs typeface="Arial"/>
              </a:rPr>
              <a:t>Organic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Solar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5152" y="451151"/>
            <a:ext cx="59315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Solar Cell Technologies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6531"/>
            <a:ext cx="7989570" cy="207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1</a:t>
            </a:r>
            <a:r>
              <a:rPr sz="3150" spc="7" baseline="25132" dirty="0">
                <a:latin typeface="Arial"/>
                <a:cs typeface="Arial"/>
              </a:rPr>
              <a:t>st</a:t>
            </a:r>
            <a:r>
              <a:rPr sz="3150" spc="427" baseline="2513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stall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silicon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2</a:t>
            </a:r>
            <a:r>
              <a:rPr sz="3150" spc="15" baseline="25132" dirty="0">
                <a:latin typeface="Arial"/>
                <a:cs typeface="Arial"/>
              </a:rPr>
              <a:t>nd</a:t>
            </a:r>
            <a:r>
              <a:rPr sz="3150" baseline="25132" dirty="0">
                <a:latin typeface="Arial"/>
                <a:cs typeface="Arial"/>
              </a:rPr>
              <a:t> </a:t>
            </a:r>
            <a:r>
              <a:rPr sz="3150" spc="-419" baseline="2513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am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rp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 sil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con,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CdT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CIGS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lm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chn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es)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3</a:t>
            </a:r>
            <a:r>
              <a:rPr sz="3150" baseline="25132" dirty="0">
                <a:latin typeface="Arial"/>
                <a:cs typeface="Arial"/>
              </a:rPr>
              <a:t>r</a:t>
            </a:r>
            <a:r>
              <a:rPr sz="3150" spc="15" baseline="25132" dirty="0">
                <a:latin typeface="Arial"/>
                <a:cs typeface="Arial"/>
              </a:rPr>
              <a:t>d</a:t>
            </a:r>
            <a:r>
              <a:rPr sz="3150" baseline="25132" dirty="0">
                <a:latin typeface="Arial"/>
                <a:cs typeface="Arial"/>
              </a:rPr>
              <a:t> </a:t>
            </a:r>
            <a:r>
              <a:rPr sz="3150" spc="-419" baseline="2513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ic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dye se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sitized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86123"/>
            <a:ext cx="4762500" cy="3571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1500" y="3429000"/>
            <a:ext cx="4762500" cy="317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70546" y="6248400"/>
            <a:ext cx="18967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ot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s: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EL</a:t>
            </a:r>
            <a:r>
              <a:rPr sz="1800" spc="-6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PIX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" y="649287"/>
            <a:ext cx="8993124" cy="547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06004" y="6477000"/>
            <a:ext cx="11595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Source: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NR</a:t>
            </a:r>
            <a:r>
              <a:rPr sz="1400" dirty="0">
                <a:latin typeface="Arial"/>
                <a:cs typeface="Arial"/>
              </a:rPr>
              <a:t>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>
              <a:lnSpc>
                <a:spcPts val="5235"/>
              </a:lnSpc>
            </a:pPr>
            <a:r>
              <a:rPr dirty="0"/>
              <a:t>First </a:t>
            </a:r>
            <a:r>
              <a:rPr spc="-20" dirty="0"/>
              <a:t>G</a:t>
            </a:r>
            <a:r>
              <a:rPr dirty="0"/>
              <a:t>eneration Solar </a:t>
            </a:r>
            <a:r>
              <a:rPr spc="-15" dirty="0"/>
              <a:t>C</a:t>
            </a:r>
            <a:r>
              <a:rPr dirty="0"/>
              <a:t>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7035"/>
            <a:ext cx="7943215" cy="531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One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j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Made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high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sili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Can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0" dirty="0">
                <a:latin typeface="Arial"/>
                <a:cs typeface="Arial"/>
              </a:rPr>
              <a:t>ry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ticry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000"/>
              </a:spcBef>
            </a:pPr>
            <a:r>
              <a:rPr sz="2800" b="1" u="heavy" spc="-15" dirty="0">
                <a:latin typeface="Arial"/>
                <a:cs typeface="Arial"/>
              </a:rPr>
              <a:t>Principle</a:t>
            </a:r>
            <a:r>
              <a:rPr sz="2800" b="1" u="heavy" spc="-5" dirty="0">
                <a:latin typeface="Arial"/>
                <a:cs typeface="Arial"/>
              </a:rPr>
              <a:t> </a:t>
            </a:r>
            <a:r>
              <a:rPr sz="2800" b="1" u="heavy" spc="-15" dirty="0">
                <a:latin typeface="Arial"/>
                <a:cs typeface="Arial"/>
              </a:rPr>
              <a:t>of Oper</a:t>
            </a:r>
            <a:r>
              <a:rPr sz="2800" b="1" u="heavy" spc="-10" dirty="0">
                <a:latin typeface="Arial"/>
                <a:cs typeface="Arial"/>
              </a:rPr>
              <a:t>a</a:t>
            </a:r>
            <a:r>
              <a:rPr sz="2800" b="1" u="heavy" spc="-15" dirty="0"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  <a:p>
            <a:pPr marL="529590" marR="420370" indent="-515620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530225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pt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cr</a:t>
            </a:r>
            <a:r>
              <a:rPr sz="2800" spc="-15" dirty="0">
                <a:latin typeface="Arial"/>
                <a:cs typeface="Arial"/>
              </a:rPr>
              <a:t>eat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rie</a:t>
            </a:r>
            <a:r>
              <a:rPr sz="2800" spc="-15" dirty="0">
                <a:latin typeface="Arial"/>
                <a:cs typeface="Arial"/>
              </a:rPr>
              <a:t>rs</a:t>
            </a:r>
            <a:r>
              <a:rPr sz="2800" spc="-10" dirty="0">
                <a:latin typeface="Arial"/>
                <a:cs typeface="Arial"/>
              </a:rPr>
              <a:t> (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  <a:p>
            <a:pPr marL="529590" marR="243840" indent="-515620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530225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j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dire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ly on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dire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529590" marR="5080" indent="-515620" algn="just">
              <a:lnSpc>
                <a:spcPct val="100000"/>
              </a:lnSpc>
              <a:spcBef>
                <a:spcPts val="675"/>
              </a:spcBef>
              <a:buFont typeface="Arial"/>
              <a:buAutoNum type="arabicPeriod"/>
              <a:tabLst>
                <a:tab pos="530225" algn="l"/>
              </a:tabLst>
            </a:pPr>
            <a:r>
              <a:rPr sz="2800" spc="-20" dirty="0">
                <a:latin typeface="Arial"/>
                <a:cs typeface="Arial"/>
              </a:rPr>
              <a:t>Cha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ers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ctro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es, 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 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3777" y="315903"/>
            <a:ext cx="661479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First </a:t>
            </a:r>
            <a:r>
              <a:rPr sz="4400" spc="-2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eneration Solar </a:t>
            </a:r>
            <a:r>
              <a:rPr sz="4400" spc="-1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ell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1060" y="3336035"/>
            <a:ext cx="6342888" cy="2043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060" y="2758439"/>
            <a:ext cx="6342888" cy="2465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203" y="2084832"/>
            <a:ext cx="6342888" cy="2467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444" y="1996439"/>
            <a:ext cx="5926835" cy="1694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30117" y="1490122"/>
            <a:ext cx="24485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op 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ectrode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3525" y="3549681"/>
            <a:ext cx="12280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type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9086" y="1837563"/>
            <a:ext cx="145415" cy="798195"/>
          </a:xfrm>
          <a:custGeom>
            <a:avLst/>
            <a:gdLst/>
            <a:ahLst/>
            <a:cxnLst/>
            <a:rect l="l" t="t" r="r" b="b"/>
            <a:pathLst>
              <a:path w="145414" h="798194">
                <a:moveTo>
                  <a:pt x="8000" y="696976"/>
                </a:moveTo>
                <a:lnTo>
                  <a:pt x="4825" y="698246"/>
                </a:lnTo>
                <a:lnTo>
                  <a:pt x="1523" y="699643"/>
                </a:lnTo>
                <a:lnTo>
                  <a:pt x="0" y="703453"/>
                </a:lnTo>
                <a:lnTo>
                  <a:pt x="1396" y="706628"/>
                </a:lnTo>
                <a:lnTo>
                  <a:pt x="40512" y="797687"/>
                </a:lnTo>
                <a:lnTo>
                  <a:pt x="49412" y="786003"/>
                </a:lnTo>
                <a:lnTo>
                  <a:pt x="48386" y="786003"/>
                </a:lnTo>
                <a:lnTo>
                  <a:pt x="35813" y="784479"/>
                </a:lnTo>
                <a:lnTo>
                  <a:pt x="38676" y="761273"/>
                </a:lnTo>
                <a:lnTo>
                  <a:pt x="13080" y="701675"/>
                </a:lnTo>
                <a:lnTo>
                  <a:pt x="11683" y="698373"/>
                </a:lnTo>
                <a:lnTo>
                  <a:pt x="8000" y="696976"/>
                </a:lnTo>
                <a:close/>
              </a:path>
              <a:path w="145414" h="798194">
                <a:moveTo>
                  <a:pt x="38676" y="761273"/>
                </a:moveTo>
                <a:lnTo>
                  <a:pt x="35813" y="784479"/>
                </a:lnTo>
                <a:lnTo>
                  <a:pt x="48386" y="786003"/>
                </a:lnTo>
                <a:lnTo>
                  <a:pt x="48794" y="782701"/>
                </a:lnTo>
                <a:lnTo>
                  <a:pt x="47878" y="782701"/>
                </a:lnTo>
                <a:lnTo>
                  <a:pt x="36956" y="781304"/>
                </a:lnTo>
                <a:lnTo>
                  <a:pt x="43560" y="772645"/>
                </a:lnTo>
                <a:lnTo>
                  <a:pt x="38676" y="761273"/>
                </a:lnTo>
                <a:close/>
              </a:path>
              <a:path w="145414" h="798194">
                <a:moveTo>
                  <a:pt x="96519" y="707898"/>
                </a:moveTo>
                <a:lnTo>
                  <a:pt x="92582" y="708406"/>
                </a:lnTo>
                <a:lnTo>
                  <a:pt x="90423" y="711200"/>
                </a:lnTo>
                <a:lnTo>
                  <a:pt x="51288" y="762512"/>
                </a:lnTo>
                <a:lnTo>
                  <a:pt x="48386" y="786003"/>
                </a:lnTo>
                <a:lnTo>
                  <a:pt x="49412" y="786003"/>
                </a:lnTo>
                <a:lnTo>
                  <a:pt x="100583" y="718820"/>
                </a:lnTo>
                <a:lnTo>
                  <a:pt x="102742" y="716026"/>
                </a:lnTo>
                <a:lnTo>
                  <a:pt x="102107" y="712089"/>
                </a:lnTo>
                <a:lnTo>
                  <a:pt x="99313" y="709930"/>
                </a:lnTo>
                <a:lnTo>
                  <a:pt x="96519" y="707898"/>
                </a:lnTo>
                <a:close/>
              </a:path>
              <a:path w="145414" h="798194">
                <a:moveTo>
                  <a:pt x="43560" y="772645"/>
                </a:moveTo>
                <a:lnTo>
                  <a:pt x="36956" y="781304"/>
                </a:lnTo>
                <a:lnTo>
                  <a:pt x="47878" y="782701"/>
                </a:lnTo>
                <a:lnTo>
                  <a:pt x="43560" y="772645"/>
                </a:lnTo>
                <a:close/>
              </a:path>
              <a:path w="145414" h="798194">
                <a:moveTo>
                  <a:pt x="51288" y="762512"/>
                </a:moveTo>
                <a:lnTo>
                  <a:pt x="43560" y="772645"/>
                </a:lnTo>
                <a:lnTo>
                  <a:pt x="47878" y="782701"/>
                </a:lnTo>
                <a:lnTo>
                  <a:pt x="48794" y="782701"/>
                </a:lnTo>
                <a:lnTo>
                  <a:pt x="51288" y="762512"/>
                </a:lnTo>
                <a:close/>
              </a:path>
              <a:path w="145414" h="798194">
                <a:moveTo>
                  <a:pt x="132587" y="0"/>
                </a:moveTo>
                <a:lnTo>
                  <a:pt x="38676" y="761273"/>
                </a:lnTo>
                <a:lnTo>
                  <a:pt x="43560" y="772645"/>
                </a:lnTo>
                <a:lnTo>
                  <a:pt x="51288" y="762512"/>
                </a:lnTo>
                <a:lnTo>
                  <a:pt x="145287" y="1524"/>
                </a:lnTo>
                <a:lnTo>
                  <a:pt x="132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6105" y="4772025"/>
            <a:ext cx="260350" cy="249554"/>
          </a:xfrm>
          <a:custGeom>
            <a:avLst/>
            <a:gdLst/>
            <a:ahLst/>
            <a:cxnLst/>
            <a:rect l="l" t="t" r="r" b="b"/>
            <a:pathLst>
              <a:path w="260350" h="249554">
                <a:moveTo>
                  <a:pt x="241745" y="17403"/>
                </a:moveTo>
                <a:lnTo>
                  <a:pt x="229489" y="20345"/>
                </a:lnTo>
                <a:lnTo>
                  <a:pt x="0" y="239903"/>
                </a:lnTo>
                <a:lnTo>
                  <a:pt x="8762" y="249047"/>
                </a:lnTo>
                <a:lnTo>
                  <a:pt x="238250" y="29609"/>
                </a:lnTo>
                <a:lnTo>
                  <a:pt x="241745" y="17403"/>
                </a:lnTo>
                <a:close/>
              </a:path>
              <a:path w="260350" h="249554">
                <a:moveTo>
                  <a:pt x="258803" y="4064"/>
                </a:moveTo>
                <a:lnTo>
                  <a:pt x="246506" y="4064"/>
                </a:lnTo>
                <a:lnTo>
                  <a:pt x="255269" y="13335"/>
                </a:lnTo>
                <a:lnTo>
                  <a:pt x="238250" y="29609"/>
                </a:lnTo>
                <a:lnTo>
                  <a:pt x="220472" y="91694"/>
                </a:lnTo>
                <a:lnTo>
                  <a:pt x="219455" y="95123"/>
                </a:lnTo>
                <a:lnTo>
                  <a:pt x="221360" y="98679"/>
                </a:lnTo>
                <a:lnTo>
                  <a:pt x="224790" y="99568"/>
                </a:lnTo>
                <a:lnTo>
                  <a:pt x="228219" y="100584"/>
                </a:lnTo>
                <a:lnTo>
                  <a:pt x="231647" y="98552"/>
                </a:lnTo>
                <a:lnTo>
                  <a:pt x="232700" y="95123"/>
                </a:lnTo>
                <a:lnTo>
                  <a:pt x="258803" y="4064"/>
                </a:lnTo>
                <a:close/>
              </a:path>
              <a:path w="260350" h="249554">
                <a:moveTo>
                  <a:pt x="259969" y="0"/>
                </a:moveTo>
                <a:lnTo>
                  <a:pt x="163575" y="23114"/>
                </a:lnTo>
                <a:lnTo>
                  <a:pt x="160146" y="23876"/>
                </a:lnTo>
                <a:lnTo>
                  <a:pt x="158114" y="27305"/>
                </a:lnTo>
                <a:lnTo>
                  <a:pt x="158876" y="30734"/>
                </a:lnTo>
                <a:lnTo>
                  <a:pt x="159765" y="34163"/>
                </a:lnTo>
                <a:lnTo>
                  <a:pt x="163194" y="36195"/>
                </a:lnTo>
                <a:lnTo>
                  <a:pt x="166623" y="35433"/>
                </a:lnTo>
                <a:lnTo>
                  <a:pt x="229489" y="20345"/>
                </a:lnTo>
                <a:lnTo>
                  <a:pt x="246506" y="4064"/>
                </a:lnTo>
                <a:lnTo>
                  <a:pt x="258803" y="4064"/>
                </a:lnTo>
                <a:lnTo>
                  <a:pt x="259969" y="0"/>
                </a:lnTo>
                <a:close/>
              </a:path>
              <a:path w="260350" h="249554">
                <a:moveTo>
                  <a:pt x="249267" y="6985"/>
                </a:moveTo>
                <a:lnTo>
                  <a:pt x="244728" y="6985"/>
                </a:lnTo>
                <a:lnTo>
                  <a:pt x="252348" y="14859"/>
                </a:lnTo>
                <a:lnTo>
                  <a:pt x="241745" y="17403"/>
                </a:lnTo>
                <a:lnTo>
                  <a:pt x="238250" y="29609"/>
                </a:lnTo>
                <a:lnTo>
                  <a:pt x="255269" y="13335"/>
                </a:lnTo>
                <a:lnTo>
                  <a:pt x="249267" y="6985"/>
                </a:lnTo>
                <a:close/>
              </a:path>
              <a:path w="260350" h="249554">
                <a:moveTo>
                  <a:pt x="246506" y="4064"/>
                </a:moveTo>
                <a:lnTo>
                  <a:pt x="229489" y="20345"/>
                </a:lnTo>
                <a:lnTo>
                  <a:pt x="241745" y="17403"/>
                </a:lnTo>
                <a:lnTo>
                  <a:pt x="244728" y="6985"/>
                </a:lnTo>
                <a:lnTo>
                  <a:pt x="249267" y="6985"/>
                </a:lnTo>
                <a:lnTo>
                  <a:pt x="246506" y="4064"/>
                </a:lnTo>
                <a:close/>
              </a:path>
              <a:path w="260350" h="249554">
                <a:moveTo>
                  <a:pt x="244728" y="6985"/>
                </a:moveTo>
                <a:lnTo>
                  <a:pt x="241745" y="17403"/>
                </a:lnTo>
                <a:lnTo>
                  <a:pt x="252348" y="14859"/>
                </a:lnTo>
                <a:lnTo>
                  <a:pt x="244728" y="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8091" y="1404492"/>
            <a:ext cx="1019810" cy="1280795"/>
          </a:xfrm>
          <a:custGeom>
            <a:avLst/>
            <a:gdLst/>
            <a:ahLst/>
            <a:cxnLst/>
            <a:rect l="l" t="t" r="r" b="b"/>
            <a:pathLst>
              <a:path w="1019810" h="1280795">
                <a:moveTo>
                  <a:pt x="359663" y="0"/>
                </a:moveTo>
                <a:lnTo>
                  <a:pt x="0" y="211962"/>
                </a:lnTo>
                <a:lnTo>
                  <a:pt x="480313" y="1027048"/>
                </a:lnTo>
                <a:lnTo>
                  <a:pt x="300481" y="1133093"/>
                </a:lnTo>
                <a:lnTo>
                  <a:pt x="872108" y="1280794"/>
                </a:lnTo>
                <a:lnTo>
                  <a:pt x="992442" y="815085"/>
                </a:lnTo>
                <a:lnTo>
                  <a:pt x="839977" y="815085"/>
                </a:lnTo>
                <a:lnTo>
                  <a:pt x="359663" y="0"/>
                </a:lnTo>
                <a:close/>
              </a:path>
              <a:path w="1019810" h="1280795">
                <a:moveTo>
                  <a:pt x="1019810" y="709167"/>
                </a:moveTo>
                <a:lnTo>
                  <a:pt x="839977" y="815085"/>
                </a:lnTo>
                <a:lnTo>
                  <a:pt x="992442" y="815085"/>
                </a:lnTo>
                <a:lnTo>
                  <a:pt x="1019810" y="709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8091" y="1404492"/>
            <a:ext cx="1019810" cy="1280795"/>
          </a:xfrm>
          <a:custGeom>
            <a:avLst/>
            <a:gdLst/>
            <a:ahLst/>
            <a:cxnLst/>
            <a:rect l="l" t="t" r="r" b="b"/>
            <a:pathLst>
              <a:path w="1019810" h="1280795">
                <a:moveTo>
                  <a:pt x="300481" y="1133093"/>
                </a:moveTo>
                <a:lnTo>
                  <a:pt x="480313" y="1027048"/>
                </a:lnTo>
                <a:lnTo>
                  <a:pt x="0" y="211962"/>
                </a:lnTo>
                <a:lnTo>
                  <a:pt x="359663" y="0"/>
                </a:lnTo>
                <a:lnTo>
                  <a:pt x="839977" y="815085"/>
                </a:lnTo>
                <a:lnTo>
                  <a:pt x="1019810" y="709167"/>
                </a:lnTo>
                <a:lnTo>
                  <a:pt x="872108" y="1280794"/>
                </a:lnTo>
                <a:lnTo>
                  <a:pt x="300481" y="11330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6404" y="1690116"/>
            <a:ext cx="490855" cy="657860"/>
          </a:xfrm>
          <a:custGeom>
            <a:avLst/>
            <a:gdLst/>
            <a:ahLst/>
            <a:cxnLst/>
            <a:rect l="l" t="t" r="r" b="b"/>
            <a:pathLst>
              <a:path w="490855" h="657860">
                <a:moveTo>
                  <a:pt x="419227" y="510921"/>
                </a:moveTo>
                <a:lnTo>
                  <a:pt x="401320" y="521462"/>
                </a:lnTo>
                <a:lnTo>
                  <a:pt x="411226" y="538480"/>
                </a:lnTo>
                <a:lnTo>
                  <a:pt x="325152" y="589363"/>
                </a:lnTo>
                <a:lnTo>
                  <a:pt x="313682" y="597328"/>
                </a:lnTo>
                <a:lnTo>
                  <a:pt x="307340" y="603504"/>
                </a:lnTo>
                <a:lnTo>
                  <a:pt x="304165" y="607949"/>
                </a:lnTo>
                <a:lnTo>
                  <a:pt x="302514" y="613283"/>
                </a:lnTo>
                <a:lnTo>
                  <a:pt x="302768" y="625602"/>
                </a:lnTo>
                <a:lnTo>
                  <a:pt x="322453" y="657479"/>
                </a:lnTo>
                <a:lnTo>
                  <a:pt x="340868" y="642112"/>
                </a:lnTo>
                <a:lnTo>
                  <a:pt x="337820" y="638302"/>
                </a:lnTo>
                <a:lnTo>
                  <a:pt x="335534" y="635127"/>
                </a:lnTo>
                <a:lnTo>
                  <a:pt x="334010" y="632460"/>
                </a:lnTo>
                <a:lnTo>
                  <a:pt x="331978" y="629031"/>
                </a:lnTo>
                <a:lnTo>
                  <a:pt x="331089" y="626110"/>
                </a:lnTo>
                <a:lnTo>
                  <a:pt x="331089" y="621157"/>
                </a:lnTo>
                <a:lnTo>
                  <a:pt x="331851" y="618998"/>
                </a:lnTo>
                <a:lnTo>
                  <a:pt x="333248" y="616966"/>
                </a:lnTo>
                <a:lnTo>
                  <a:pt x="334645" y="615061"/>
                </a:lnTo>
                <a:lnTo>
                  <a:pt x="338582" y="612140"/>
                </a:lnTo>
                <a:lnTo>
                  <a:pt x="345186" y="608330"/>
                </a:lnTo>
                <a:lnTo>
                  <a:pt x="424815" y="561340"/>
                </a:lnTo>
                <a:lnTo>
                  <a:pt x="448942" y="561340"/>
                </a:lnTo>
                <a:lnTo>
                  <a:pt x="442722" y="550799"/>
                </a:lnTo>
                <a:lnTo>
                  <a:pt x="481727" y="527812"/>
                </a:lnTo>
                <a:lnTo>
                  <a:pt x="429259" y="527812"/>
                </a:lnTo>
                <a:lnTo>
                  <a:pt x="419227" y="510921"/>
                </a:lnTo>
                <a:close/>
              </a:path>
              <a:path w="490855" h="657860">
                <a:moveTo>
                  <a:pt x="448942" y="561340"/>
                </a:moveTo>
                <a:lnTo>
                  <a:pt x="424815" y="561340"/>
                </a:lnTo>
                <a:lnTo>
                  <a:pt x="438531" y="584581"/>
                </a:lnTo>
                <a:lnTo>
                  <a:pt x="456438" y="574040"/>
                </a:lnTo>
                <a:lnTo>
                  <a:pt x="448942" y="561340"/>
                </a:lnTo>
                <a:close/>
              </a:path>
              <a:path w="490855" h="657860">
                <a:moveTo>
                  <a:pt x="370582" y="426286"/>
                </a:moveTo>
                <a:lnTo>
                  <a:pt x="320580" y="426286"/>
                </a:lnTo>
                <a:lnTo>
                  <a:pt x="331934" y="426951"/>
                </a:lnTo>
                <a:lnTo>
                  <a:pt x="344757" y="432349"/>
                </a:lnTo>
                <a:lnTo>
                  <a:pt x="353183" y="439750"/>
                </a:lnTo>
                <a:lnTo>
                  <a:pt x="361619" y="452338"/>
                </a:lnTo>
                <a:lnTo>
                  <a:pt x="364059" y="463658"/>
                </a:lnTo>
                <a:lnTo>
                  <a:pt x="361953" y="476769"/>
                </a:lnTo>
                <a:lnTo>
                  <a:pt x="354785" y="486274"/>
                </a:lnTo>
                <a:lnTo>
                  <a:pt x="342773" y="495173"/>
                </a:lnTo>
                <a:lnTo>
                  <a:pt x="256413" y="545973"/>
                </a:lnTo>
                <a:lnTo>
                  <a:pt x="270002" y="569087"/>
                </a:lnTo>
                <a:lnTo>
                  <a:pt x="359837" y="516054"/>
                </a:lnTo>
                <a:lnTo>
                  <a:pt x="390196" y="478865"/>
                </a:lnTo>
                <a:lnTo>
                  <a:pt x="390363" y="463257"/>
                </a:lnTo>
                <a:lnTo>
                  <a:pt x="387057" y="451435"/>
                </a:lnTo>
                <a:lnTo>
                  <a:pt x="380832" y="438803"/>
                </a:lnTo>
                <a:lnTo>
                  <a:pt x="372787" y="428178"/>
                </a:lnTo>
                <a:lnTo>
                  <a:pt x="370582" y="426286"/>
                </a:lnTo>
                <a:close/>
              </a:path>
              <a:path w="490855" h="657860">
                <a:moveTo>
                  <a:pt x="462915" y="508000"/>
                </a:moveTo>
                <a:lnTo>
                  <a:pt x="429259" y="527812"/>
                </a:lnTo>
                <a:lnTo>
                  <a:pt x="481727" y="527812"/>
                </a:lnTo>
                <a:lnTo>
                  <a:pt x="490347" y="522732"/>
                </a:lnTo>
                <a:lnTo>
                  <a:pt x="462915" y="508000"/>
                </a:lnTo>
                <a:close/>
              </a:path>
              <a:path w="490855" h="657860">
                <a:moveTo>
                  <a:pt x="392684" y="347345"/>
                </a:moveTo>
                <a:lnTo>
                  <a:pt x="204724" y="458089"/>
                </a:lnTo>
                <a:lnTo>
                  <a:pt x="218313" y="481203"/>
                </a:lnTo>
                <a:lnTo>
                  <a:pt x="297475" y="434610"/>
                </a:lnTo>
                <a:lnTo>
                  <a:pt x="309722" y="429053"/>
                </a:lnTo>
                <a:lnTo>
                  <a:pt x="320580" y="426286"/>
                </a:lnTo>
                <a:lnTo>
                  <a:pt x="370582" y="426286"/>
                </a:lnTo>
                <a:lnTo>
                  <a:pt x="363106" y="419870"/>
                </a:lnTo>
                <a:lnTo>
                  <a:pt x="351789" y="413881"/>
                </a:lnTo>
                <a:lnTo>
                  <a:pt x="338836" y="410210"/>
                </a:lnTo>
                <a:lnTo>
                  <a:pt x="406273" y="370459"/>
                </a:lnTo>
                <a:lnTo>
                  <a:pt x="392684" y="347345"/>
                </a:lnTo>
                <a:close/>
              </a:path>
              <a:path w="490855" h="657860">
                <a:moveTo>
                  <a:pt x="105029" y="314833"/>
                </a:moveTo>
                <a:lnTo>
                  <a:pt x="95643" y="321299"/>
                </a:lnTo>
                <a:lnTo>
                  <a:pt x="87953" y="330316"/>
                </a:lnTo>
                <a:lnTo>
                  <a:pt x="82860" y="342291"/>
                </a:lnTo>
                <a:lnTo>
                  <a:pt x="80375" y="358117"/>
                </a:lnTo>
                <a:lnTo>
                  <a:pt x="82257" y="369905"/>
                </a:lnTo>
                <a:lnTo>
                  <a:pt x="99322" y="404426"/>
                </a:lnTo>
                <a:lnTo>
                  <a:pt x="130303" y="429226"/>
                </a:lnTo>
                <a:lnTo>
                  <a:pt x="155263" y="432686"/>
                </a:lnTo>
                <a:lnTo>
                  <a:pt x="164570" y="430708"/>
                </a:lnTo>
                <a:lnTo>
                  <a:pt x="175612" y="426720"/>
                </a:lnTo>
                <a:lnTo>
                  <a:pt x="188369" y="420730"/>
                </a:lnTo>
                <a:lnTo>
                  <a:pt x="202819" y="412750"/>
                </a:lnTo>
                <a:lnTo>
                  <a:pt x="213360" y="406522"/>
                </a:lnTo>
                <a:lnTo>
                  <a:pt x="152400" y="406522"/>
                </a:lnTo>
                <a:lnTo>
                  <a:pt x="141140" y="406069"/>
                </a:lnTo>
                <a:lnTo>
                  <a:pt x="109892" y="379799"/>
                </a:lnTo>
                <a:lnTo>
                  <a:pt x="104429" y="355643"/>
                </a:lnTo>
                <a:lnTo>
                  <a:pt x="105029" y="349885"/>
                </a:lnTo>
                <a:lnTo>
                  <a:pt x="108585" y="344297"/>
                </a:lnTo>
                <a:lnTo>
                  <a:pt x="114935" y="339217"/>
                </a:lnTo>
                <a:lnTo>
                  <a:pt x="105029" y="314833"/>
                </a:lnTo>
                <a:close/>
              </a:path>
              <a:path w="490855" h="657860">
                <a:moveTo>
                  <a:pt x="233689" y="248339"/>
                </a:moveTo>
                <a:lnTo>
                  <a:pt x="186682" y="261341"/>
                </a:lnTo>
                <a:lnTo>
                  <a:pt x="154282" y="287730"/>
                </a:lnTo>
                <a:lnTo>
                  <a:pt x="138950" y="332339"/>
                </a:lnTo>
                <a:lnTo>
                  <a:pt x="141300" y="343908"/>
                </a:lnTo>
                <a:lnTo>
                  <a:pt x="163383" y="379655"/>
                </a:lnTo>
                <a:lnTo>
                  <a:pt x="186540" y="390699"/>
                </a:lnTo>
                <a:lnTo>
                  <a:pt x="173732" y="397902"/>
                </a:lnTo>
                <a:lnTo>
                  <a:pt x="162684" y="403119"/>
                </a:lnTo>
                <a:lnTo>
                  <a:pt x="152400" y="406522"/>
                </a:lnTo>
                <a:lnTo>
                  <a:pt x="213360" y="406522"/>
                </a:lnTo>
                <a:lnTo>
                  <a:pt x="272382" y="371657"/>
                </a:lnTo>
                <a:lnTo>
                  <a:pt x="211688" y="371657"/>
                </a:lnTo>
                <a:lnTo>
                  <a:pt x="199365" y="371583"/>
                </a:lnTo>
                <a:lnTo>
                  <a:pt x="185283" y="368971"/>
                </a:lnTo>
                <a:lnTo>
                  <a:pt x="175370" y="361499"/>
                </a:lnTo>
                <a:lnTo>
                  <a:pt x="166630" y="349500"/>
                </a:lnTo>
                <a:lnTo>
                  <a:pt x="163673" y="339334"/>
                </a:lnTo>
                <a:lnTo>
                  <a:pt x="164072" y="327399"/>
                </a:lnTo>
                <a:lnTo>
                  <a:pt x="185145" y="294425"/>
                </a:lnTo>
                <a:lnTo>
                  <a:pt x="224432" y="275646"/>
                </a:lnTo>
                <a:lnTo>
                  <a:pt x="236628" y="275092"/>
                </a:lnTo>
                <a:lnTo>
                  <a:pt x="283729" y="275092"/>
                </a:lnTo>
                <a:lnTo>
                  <a:pt x="278310" y="268077"/>
                </a:lnTo>
                <a:lnTo>
                  <a:pt x="268868" y="259817"/>
                </a:lnTo>
                <a:lnTo>
                  <a:pt x="257065" y="252918"/>
                </a:lnTo>
                <a:lnTo>
                  <a:pt x="246060" y="249602"/>
                </a:lnTo>
                <a:lnTo>
                  <a:pt x="233689" y="248339"/>
                </a:lnTo>
                <a:close/>
              </a:path>
              <a:path w="490855" h="657860">
                <a:moveTo>
                  <a:pt x="283729" y="275092"/>
                </a:moveTo>
                <a:lnTo>
                  <a:pt x="236628" y="275092"/>
                </a:lnTo>
                <a:lnTo>
                  <a:pt x="250369" y="277049"/>
                </a:lnTo>
                <a:lnTo>
                  <a:pt x="261316" y="283606"/>
                </a:lnTo>
                <a:lnTo>
                  <a:pt x="269602" y="293556"/>
                </a:lnTo>
                <a:lnTo>
                  <a:pt x="273899" y="304336"/>
                </a:lnTo>
                <a:lnTo>
                  <a:pt x="274678" y="316259"/>
                </a:lnTo>
                <a:lnTo>
                  <a:pt x="271770" y="329788"/>
                </a:lnTo>
                <a:lnTo>
                  <a:pt x="233708" y="365070"/>
                </a:lnTo>
                <a:lnTo>
                  <a:pt x="211688" y="371657"/>
                </a:lnTo>
                <a:lnTo>
                  <a:pt x="272382" y="371657"/>
                </a:lnTo>
                <a:lnTo>
                  <a:pt x="320421" y="343281"/>
                </a:lnTo>
                <a:lnTo>
                  <a:pt x="310138" y="325758"/>
                </a:lnTo>
                <a:lnTo>
                  <a:pt x="293443" y="325758"/>
                </a:lnTo>
                <a:lnTo>
                  <a:pt x="295548" y="313911"/>
                </a:lnTo>
                <a:lnTo>
                  <a:pt x="295073" y="302094"/>
                </a:lnTo>
                <a:lnTo>
                  <a:pt x="291904" y="290154"/>
                </a:lnTo>
                <a:lnTo>
                  <a:pt x="285925" y="277935"/>
                </a:lnTo>
                <a:lnTo>
                  <a:pt x="283729" y="275092"/>
                </a:lnTo>
                <a:close/>
              </a:path>
              <a:path w="490855" h="657860">
                <a:moveTo>
                  <a:pt x="307975" y="322072"/>
                </a:moveTo>
                <a:lnTo>
                  <a:pt x="293443" y="325758"/>
                </a:lnTo>
                <a:lnTo>
                  <a:pt x="310138" y="325758"/>
                </a:lnTo>
                <a:lnTo>
                  <a:pt x="307975" y="322072"/>
                </a:lnTo>
                <a:close/>
              </a:path>
              <a:path w="490855" h="657860">
                <a:moveTo>
                  <a:pt x="220979" y="174498"/>
                </a:moveTo>
                <a:lnTo>
                  <a:pt x="84836" y="254762"/>
                </a:lnTo>
                <a:lnTo>
                  <a:pt x="98425" y="277876"/>
                </a:lnTo>
                <a:lnTo>
                  <a:pt x="234569" y="197612"/>
                </a:lnTo>
                <a:lnTo>
                  <a:pt x="220979" y="174498"/>
                </a:lnTo>
                <a:close/>
              </a:path>
              <a:path w="490855" h="657860">
                <a:moveTo>
                  <a:pt x="187960" y="0"/>
                </a:moveTo>
                <a:lnTo>
                  <a:pt x="0" y="110871"/>
                </a:lnTo>
                <a:lnTo>
                  <a:pt x="69215" y="228219"/>
                </a:lnTo>
                <a:lnTo>
                  <a:pt x="91440" y="215138"/>
                </a:lnTo>
                <a:lnTo>
                  <a:pt x="36830" y="122682"/>
                </a:lnTo>
                <a:lnTo>
                  <a:pt x="202565" y="24892"/>
                </a:lnTo>
                <a:lnTo>
                  <a:pt x="187960" y="0"/>
                </a:lnTo>
                <a:close/>
              </a:path>
              <a:path w="490855" h="657860">
                <a:moveTo>
                  <a:pt x="272796" y="144018"/>
                </a:moveTo>
                <a:lnTo>
                  <a:pt x="246253" y="159639"/>
                </a:lnTo>
                <a:lnTo>
                  <a:pt x="259842" y="182753"/>
                </a:lnTo>
                <a:lnTo>
                  <a:pt x="286385" y="167132"/>
                </a:lnTo>
                <a:lnTo>
                  <a:pt x="272796" y="144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3263" y="4120000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77021" y="0"/>
                </a:moveTo>
                <a:lnTo>
                  <a:pt x="37754" y="14496"/>
                </a:lnTo>
                <a:lnTo>
                  <a:pt x="10250" y="45008"/>
                </a:lnTo>
                <a:lnTo>
                  <a:pt x="120" y="83338"/>
                </a:lnTo>
                <a:lnTo>
                  <a:pt x="0" y="90541"/>
                </a:lnTo>
                <a:lnTo>
                  <a:pt x="1753" y="103941"/>
                </a:lnTo>
                <a:lnTo>
                  <a:pt x="18908" y="139111"/>
                </a:lnTo>
                <a:lnTo>
                  <a:pt x="51802" y="163246"/>
                </a:lnTo>
                <a:lnTo>
                  <a:pt x="97728" y="171858"/>
                </a:lnTo>
                <a:lnTo>
                  <a:pt x="111469" y="168882"/>
                </a:lnTo>
                <a:lnTo>
                  <a:pt x="146499" y="147942"/>
                </a:lnTo>
                <a:lnTo>
                  <a:pt x="168242" y="112601"/>
                </a:lnTo>
                <a:lnTo>
                  <a:pt x="172818" y="83338"/>
                </a:lnTo>
                <a:lnTo>
                  <a:pt x="171290" y="69698"/>
                </a:lnTo>
                <a:lnTo>
                  <a:pt x="154590" y="33784"/>
                </a:lnTo>
                <a:lnTo>
                  <a:pt x="122129" y="9000"/>
                </a:lnTo>
                <a:lnTo>
                  <a:pt x="77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3151" y="4120000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0" y="86112"/>
                </a:moveTo>
                <a:lnTo>
                  <a:pt x="10362" y="45008"/>
                </a:lnTo>
                <a:lnTo>
                  <a:pt x="37866" y="14496"/>
                </a:lnTo>
                <a:lnTo>
                  <a:pt x="77132" y="0"/>
                </a:lnTo>
                <a:lnTo>
                  <a:pt x="93382" y="959"/>
                </a:lnTo>
                <a:lnTo>
                  <a:pt x="134620" y="15737"/>
                </a:lnTo>
                <a:lnTo>
                  <a:pt x="162173" y="44749"/>
                </a:lnTo>
                <a:lnTo>
                  <a:pt x="172930" y="83338"/>
                </a:lnTo>
                <a:lnTo>
                  <a:pt x="171761" y="98424"/>
                </a:lnTo>
                <a:lnTo>
                  <a:pt x="155589" y="137532"/>
                </a:lnTo>
                <a:lnTo>
                  <a:pt x="124416" y="163789"/>
                </a:lnTo>
                <a:lnTo>
                  <a:pt x="97840" y="171858"/>
                </a:lnTo>
                <a:lnTo>
                  <a:pt x="81250" y="170989"/>
                </a:lnTo>
                <a:lnTo>
                  <a:pt x="39368" y="156704"/>
                </a:lnTo>
                <a:lnTo>
                  <a:pt x="11420" y="128392"/>
                </a:lnTo>
                <a:lnTo>
                  <a:pt x="111" y="90541"/>
                </a:lnTo>
                <a:lnTo>
                  <a:pt x="0" y="861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3151" y="4493115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0" y="85996"/>
                </a:moveTo>
                <a:lnTo>
                  <a:pt x="10377" y="44895"/>
                </a:lnTo>
                <a:lnTo>
                  <a:pt x="37916" y="14433"/>
                </a:lnTo>
                <a:lnTo>
                  <a:pt x="77228" y="0"/>
                </a:lnTo>
                <a:lnTo>
                  <a:pt x="93472" y="961"/>
                </a:lnTo>
                <a:lnTo>
                  <a:pt x="134701" y="15742"/>
                </a:lnTo>
                <a:lnTo>
                  <a:pt x="162234" y="44765"/>
                </a:lnTo>
                <a:lnTo>
                  <a:pt x="172935" y="83399"/>
                </a:lnTo>
                <a:lnTo>
                  <a:pt x="171764" y="98446"/>
                </a:lnTo>
                <a:lnTo>
                  <a:pt x="155579" y="137514"/>
                </a:lnTo>
                <a:lnTo>
                  <a:pt x="124389" y="163794"/>
                </a:lnTo>
                <a:lnTo>
                  <a:pt x="97799" y="171873"/>
                </a:lnTo>
                <a:lnTo>
                  <a:pt x="81227" y="171001"/>
                </a:lnTo>
                <a:lnTo>
                  <a:pt x="39377" y="156686"/>
                </a:lnTo>
                <a:lnTo>
                  <a:pt x="11437" y="128340"/>
                </a:lnTo>
                <a:lnTo>
                  <a:pt x="114" y="90481"/>
                </a:lnTo>
                <a:lnTo>
                  <a:pt x="0" y="859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33525" y="3937158"/>
            <a:ext cx="4355465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460"/>
              </a:lnSpc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ectrons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type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368" y="5066950"/>
            <a:ext cx="2837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Metal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 electrode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9573" y="4589938"/>
            <a:ext cx="7531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17567" y="3819525"/>
            <a:ext cx="103505" cy="273050"/>
          </a:xfrm>
          <a:custGeom>
            <a:avLst/>
            <a:gdLst/>
            <a:ahLst/>
            <a:cxnLst/>
            <a:rect l="l" t="t" r="r" b="b"/>
            <a:pathLst>
              <a:path w="103504" h="273050">
                <a:moveTo>
                  <a:pt x="58928" y="234950"/>
                </a:moveTo>
                <a:lnTo>
                  <a:pt x="46228" y="234950"/>
                </a:lnTo>
                <a:lnTo>
                  <a:pt x="46482" y="273050"/>
                </a:lnTo>
                <a:lnTo>
                  <a:pt x="59182" y="273050"/>
                </a:lnTo>
                <a:lnTo>
                  <a:pt x="58928" y="234950"/>
                </a:lnTo>
                <a:close/>
              </a:path>
              <a:path w="103504" h="273050">
                <a:moveTo>
                  <a:pt x="58674" y="184150"/>
                </a:moveTo>
                <a:lnTo>
                  <a:pt x="45974" y="184150"/>
                </a:lnTo>
                <a:lnTo>
                  <a:pt x="46228" y="222250"/>
                </a:lnTo>
                <a:lnTo>
                  <a:pt x="58928" y="222250"/>
                </a:lnTo>
                <a:lnTo>
                  <a:pt x="58674" y="184150"/>
                </a:lnTo>
                <a:close/>
              </a:path>
              <a:path w="103504" h="273050">
                <a:moveTo>
                  <a:pt x="58420" y="133350"/>
                </a:moveTo>
                <a:lnTo>
                  <a:pt x="45720" y="133350"/>
                </a:lnTo>
                <a:lnTo>
                  <a:pt x="45847" y="171450"/>
                </a:lnTo>
                <a:lnTo>
                  <a:pt x="58547" y="171450"/>
                </a:lnTo>
                <a:lnTo>
                  <a:pt x="58420" y="133350"/>
                </a:lnTo>
                <a:close/>
              </a:path>
              <a:path w="103504" h="273050">
                <a:moveTo>
                  <a:pt x="58039" y="82550"/>
                </a:moveTo>
                <a:lnTo>
                  <a:pt x="45339" y="82550"/>
                </a:lnTo>
                <a:lnTo>
                  <a:pt x="45593" y="120650"/>
                </a:lnTo>
                <a:lnTo>
                  <a:pt x="58293" y="120650"/>
                </a:lnTo>
                <a:lnTo>
                  <a:pt x="58039" y="82550"/>
                </a:lnTo>
                <a:close/>
              </a:path>
              <a:path w="103504" h="273050">
                <a:moveTo>
                  <a:pt x="51308" y="0"/>
                </a:moveTo>
                <a:lnTo>
                  <a:pt x="1778" y="85852"/>
                </a:lnTo>
                <a:lnTo>
                  <a:pt x="0" y="88900"/>
                </a:lnTo>
                <a:lnTo>
                  <a:pt x="1143" y="92837"/>
                </a:lnTo>
                <a:lnTo>
                  <a:pt x="4191" y="94488"/>
                </a:lnTo>
                <a:lnTo>
                  <a:pt x="7239" y="96266"/>
                </a:lnTo>
                <a:lnTo>
                  <a:pt x="11049" y="95250"/>
                </a:lnTo>
                <a:lnTo>
                  <a:pt x="12827" y="92202"/>
                </a:lnTo>
                <a:lnTo>
                  <a:pt x="45113" y="36027"/>
                </a:lnTo>
                <a:lnTo>
                  <a:pt x="45085" y="31750"/>
                </a:lnTo>
                <a:lnTo>
                  <a:pt x="47571" y="31750"/>
                </a:lnTo>
                <a:lnTo>
                  <a:pt x="51388" y="25109"/>
                </a:lnTo>
                <a:lnTo>
                  <a:pt x="47801" y="19050"/>
                </a:lnTo>
                <a:lnTo>
                  <a:pt x="44958" y="19050"/>
                </a:lnTo>
                <a:lnTo>
                  <a:pt x="44958" y="12572"/>
                </a:lnTo>
                <a:lnTo>
                  <a:pt x="58746" y="12572"/>
                </a:lnTo>
                <a:lnTo>
                  <a:pt x="51308" y="0"/>
                </a:lnTo>
                <a:close/>
              </a:path>
              <a:path w="103504" h="273050">
                <a:moveTo>
                  <a:pt x="70093" y="31750"/>
                </a:moveTo>
                <a:lnTo>
                  <a:pt x="57785" y="31750"/>
                </a:lnTo>
                <a:lnTo>
                  <a:pt x="57851" y="36027"/>
                </a:lnTo>
                <a:lnTo>
                  <a:pt x="90805" y="91694"/>
                </a:lnTo>
                <a:lnTo>
                  <a:pt x="92583" y="94742"/>
                </a:lnTo>
                <a:lnTo>
                  <a:pt x="96393" y="95757"/>
                </a:lnTo>
                <a:lnTo>
                  <a:pt x="102489" y="92202"/>
                </a:lnTo>
                <a:lnTo>
                  <a:pt x="103505" y="88264"/>
                </a:lnTo>
                <a:lnTo>
                  <a:pt x="101727" y="85217"/>
                </a:lnTo>
                <a:lnTo>
                  <a:pt x="70093" y="31750"/>
                </a:lnTo>
                <a:close/>
              </a:path>
              <a:path w="103504" h="273050">
                <a:moveTo>
                  <a:pt x="55319" y="31750"/>
                </a:moveTo>
                <a:lnTo>
                  <a:pt x="47571" y="31750"/>
                </a:lnTo>
                <a:lnTo>
                  <a:pt x="45113" y="36027"/>
                </a:lnTo>
                <a:lnTo>
                  <a:pt x="45339" y="69850"/>
                </a:lnTo>
                <a:lnTo>
                  <a:pt x="58039" y="69850"/>
                </a:lnTo>
                <a:lnTo>
                  <a:pt x="57813" y="35961"/>
                </a:lnTo>
                <a:lnTo>
                  <a:pt x="55319" y="31750"/>
                </a:lnTo>
                <a:close/>
              </a:path>
              <a:path w="103504" h="273050">
                <a:moveTo>
                  <a:pt x="47571" y="31750"/>
                </a:moveTo>
                <a:lnTo>
                  <a:pt x="45085" y="31750"/>
                </a:lnTo>
                <a:lnTo>
                  <a:pt x="45113" y="36027"/>
                </a:lnTo>
                <a:lnTo>
                  <a:pt x="47571" y="31750"/>
                </a:lnTo>
                <a:close/>
              </a:path>
              <a:path w="103504" h="273050">
                <a:moveTo>
                  <a:pt x="57658" y="15747"/>
                </a:moveTo>
                <a:lnTo>
                  <a:pt x="56769" y="15747"/>
                </a:lnTo>
                <a:lnTo>
                  <a:pt x="51388" y="25109"/>
                </a:lnTo>
                <a:lnTo>
                  <a:pt x="57813" y="35961"/>
                </a:lnTo>
                <a:lnTo>
                  <a:pt x="57785" y="31750"/>
                </a:lnTo>
                <a:lnTo>
                  <a:pt x="70093" y="31750"/>
                </a:lnTo>
                <a:lnTo>
                  <a:pt x="62579" y="19050"/>
                </a:lnTo>
                <a:lnTo>
                  <a:pt x="57658" y="19050"/>
                </a:lnTo>
                <a:lnTo>
                  <a:pt x="57658" y="15747"/>
                </a:lnTo>
                <a:close/>
              </a:path>
              <a:path w="103504" h="273050">
                <a:moveTo>
                  <a:pt x="56769" y="15747"/>
                </a:moveTo>
                <a:lnTo>
                  <a:pt x="45847" y="15747"/>
                </a:lnTo>
                <a:lnTo>
                  <a:pt x="51388" y="25109"/>
                </a:lnTo>
                <a:lnTo>
                  <a:pt x="56769" y="15747"/>
                </a:lnTo>
                <a:close/>
              </a:path>
              <a:path w="103504" h="273050">
                <a:moveTo>
                  <a:pt x="57658" y="12572"/>
                </a:moveTo>
                <a:lnTo>
                  <a:pt x="44958" y="12572"/>
                </a:lnTo>
                <a:lnTo>
                  <a:pt x="44958" y="19050"/>
                </a:lnTo>
                <a:lnTo>
                  <a:pt x="47801" y="19050"/>
                </a:lnTo>
                <a:lnTo>
                  <a:pt x="45847" y="15747"/>
                </a:lnTo>
                <a:lnTo>
                  <a:pt x="57658" y="15747"/>
                </a:lnTo>
                <a:lnTo>
                  <a:pt x="57658" y="12572"/>
                </a:lnTo>
                <a:close/>
              </a:path>
              <a:path w="103504" h="273050">
                <a:moveTo>
                  <a:pt x="58746" y="12572"/>
                </a:moveTo>
                <a:lnTo>
                  <a:pt x="57658" y="12572"/>
                </a:lnTo>
                <a:lnTo>
                  <a:pt x="57658" y="19050"/>
                </a:lnTo>
                <a:lnTo>
                  <a:pt x="62579" y="19050"/>
                </a:lnTo>
                <a:lnTo>
                  <a:pt x="58746" y="1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7567" y="4692650"/>
            <a:ext cx="103505" cy="274955"/>
          </a:xfrm>
          <a:custGeom>
            <a:avLst/>
            <a:gdLst/>
            <a:ahLst/>
            <a:cxnLst/>
            <a:rect l="l" t="t" r="r" b="b"/>
            <a:pathLst>
              <a:path w="103504" h="274954">
                <a:moveTo>
                  <a:pt x="59182" y="0"/>
                </a:moveTo>
                <a:lnTo>
                  <a:pt x="46482" y="0"/>
                </a:lnTo>
                <a:lnTo>
                  <a:pt x="46228" y="38100"/>
                </a:lnTo>
                <a:lnTo>
                  <a:pt x="58928" y="38100"/>
                </a:lnTo>
                <a:lnTo>
                  <a:pt x="59182" y="0"/>
                </a:lnTo>
                <a:close/>
              </a:path>
              <a:path w="103504" h="274954">
                <a:moveTo>
                  <a:pt x="58928" y="50800"/>
                </a:moveTo>
                <a:lnTo>
                  <a:pt x="46228" y="50800"/>
                </a:lnTo>
                <a:lnTo>
                  <a:pt x="45974" y="88900"/>
                </a:lnTo>
                <a:lnTo>
                  <a:pt x="58674" y="88900"/>
                </a:lnTo>
                <a:lnTo>
                  <a:pt x="58928" y="50800"/>
                </a:lnTo>
                <a:close/>
              </a:path>
              <a:path w="103504" h="274954">
                <a:moveTo>
                  <a:pt x="58547" y="101600"/>
                </a:moveTo>
                <a:lnTo>
                  <a:pt x="45847" y="101600"/>
                </a:lnTo>
                <a:lnTo>
                  <a:pt x="45720" y="139700"/>
                </a:lnTo>
                <a:lnTo>
                  <a:pt x="58420" y="139700"/>
                </a:lnTo>
                <a:lnTo>
                  <a:pt x="58547" y="101600"/>
                </a:lnTo>
                <a:close/>
              </a:path>
              <a:path w="103504" h="274954">
                <a:moveTo>
                  <a:pt x="7239" y="178308"/>
                </a:moveTo>
                <a:lnTo>
                  <a:pt x="1143" y="181864"/>
                </a:lnTo>
                <a:lnTo>
                  <a:pt x="0" y="185674"/>
                </a:lnTo>
                <a:lnTo>
                  <a:pt x="1778" y="188722"/>
                </a:lnTo>
                <a:lnTo>
                  <a:pt x="51308" y="274701"/>
                </a:lnTo>
                <a:lnTo>
                  <a:pt x="58735" y="262128"/>
                </a:lnTo>
                <a:lnTo>
                  <a:pt x="44958" y="262001"/>
                </a:lnTo>
                <a:lnTo>
                  <a:pt x="44958" y="254000"/>
                </a:lnTo>
                <a:lnTo>
                  <a:pt x="48695" y="254000"/>
                </a:lnTo>
                <a:lnTo>
                  <a:pt x="51343" y="249513"/>
                </a:lnTo>
                <a:lnTo>
                  <a:pt x="46622" y="241300"/>
                </a:lnTo>
                <a:lnTo>
                  <a:pt x="45085" y="241300"/>
                </a:lnTo>
                <a:lnTo>
                  <a:pt x="45054" y="238571"/>
                </a:lnTo>
                <a:lnTo>
                  <a:pt x="12827" y="182499"/>
                </a:lnTo>
                <a:lnTo>
                  <a:pt x="11049" y="179451"/>
                </a:lnTo>
                <a:lnTo>
                  <a:pt x="7239" y="178308"/>
                </a:lnTo>
                <a:close/>
              </a:path>
              <a:path w="103504" h="274954">
                <a:moveTo>
                  <a:pt x="48695" y="254000"/>
                </a:moveTo>
                <a:lnTo>
                  <a:pt x="44958" y="254000"/>
                </a:lnTo>
                <a:lnTo>
                  <a:pt x="44958" y="262001"/>
                </a:lnTo>
                <a:lnTo>
                  <a:pt x="57658" y="262128"/>
                </a:lnTo>
                <a:lnTo>
                  <a:pt x="57658" y="258953"/>
                </a:lnTo>
                <a:lnTo>
                  <a:pt x="45847" y="258826"/>
                </a:lnTo>
                <a:lnTo>
                  <a:pt x="48695" y="254000"/>
                </a:lnTo>
                <a:close/>
              </a:path>
              <a:path w="103504" h="274954">
                <a:moveTo>
                  <a:pt x="63537" y="254000"/>
                </a:moveTo>
                <a:lnTo>
                  <a:pt x="57658" y="254000"/>
                </a:lnTo>
                <a:lnTo>
                  <a:pt x="57658" y="262128"/>
                </a:lnTo>
                <a:lnTo>
                  <a:pt x="58735" y="262128"/>
                </a:lnTo>
                <a:lnTo>
                  <a:pt x="63537" y="254000"/>
                </a:lnTo>
                <a:close/>
              </a:path>
              <a:path w="103504" h="274954">
                <a:moveTo>
                  <a:pt x="51343" y="249513"/>
                </a:moveTo>
                <a:lnTo>
                  <a:pt x="45847" y="258826"/>
                </a:lnTo>
                <a:lnTo>
                  <a:pt x="56769" y="258953"/>
                </a:lnTo>
                <a:lnTo>
                  <a:pt x="51343" y="249513"/>
                </a:lnTo>
                <a:close/>
              </a:path>
              <a:path w="103504" h="274954">
                <a:moveTo>
                  <a:pt x="57803" y="238571"/>
                </a:moveTo>
                <a:lnTo>
                  <a:pt x="51343" y="249513"/>
                </a:lnTo>
                <a:lnTo>
                  <a:pt x="56769" y="258953"/>
                </a:lnTo>
                <a:lnTo>
                  <a:pt x="57658" y="258953"/>
                </a:lnTo>
                <a:lnTo>
                  <a:pt x="57658" y="254000"/>
                </a:lnTo>
                <a:lnTo>
                  <a:pt x="63537" y="254000"/>
                </a:lnTo>
                <a:lnTo>
                  <a:pt x="71040" y="241300"/>
                </a:lnTo>
                <a:lnTo>
                  <a:pt x="57785" y="241300"/>
                </a:lnTo>
                <a:lnTo>
                  <a:pt x="57803" y="238571"/>
                </a:lnTo>
                <a:close/>
              </a:path>
              <a:path w="103504" h="274954">
                <a:moveTo>
                  <a:pt x="45102" y="238654"/>
                </a:moveTo>
                <a:lnTo>
                  <a:pt x="45085" y="241300"/>
                </a:lnTo>
                <a:lnTo>
                  <a:pt x="46622" y="241300"/>
                </a:lnTo>
                <a:lnTo>
                  <a:pt x="45102" y="238654"/>
                </a:lnTo>
                <a:close/>
              </a:path>
              <a:path w="103504" h="274954">
                <a:moveTo>
                  <a:pt x="58039" y="203200"/>
                </a:moveTo>
                <a:lnTo>
                  <a:pt x="45339" y="203200"/>
                </a:lnTo>
                <a:lnTo>
                  <a:pt x="45102" y="238654"/>
                </a:lnTo>
                <a:lnTo>
                  <a:pt x="46622" y="241300"/>
                </a:lnTo>
                <a:lnTo>
                  <a:pt x="56192" y="241300"/>
                </a:lnTo>
                <a:lnTo>
                  <a:pt x="57803" y="238571"/>
                </a:lnTo>
                <a:lnTo>
                  <a:pt x="58039" y="203200"/>
                </a:lnTo>
                <a:close/>
              </a:path>
              <a:path w="103504" h="274954">
                <a:moveTo>
                  <a:pt x="96393" y="178816"/>
                </a:moveTo>
                <a:lnTo>
                  <a:pt x="92583" y="179832"/>
                </a:lnTo>
                <a:lnTo>
                  <a:pt x="90678" y="182880"/>
                </a:lnTo>
                <a:lnTo>
                  <a:pt x="57803" y="238571"/>
                </a:lnTo>
                <a:lnTo>
                  <a:pt x="57785" y="241300"/>
                </a:lnTo>
                <a:lnTo>
                  <a:pt x="71040" y="241300"/>
                </a:lnTo>
                <a:lnTo>
                  <a:pt x="101727" y="189357"/>
                </a:lnTo>
                <a:lnTo>
                  <a:pt x="103505" y="186309"/>
                </a:lnTo>
                <a:lnTo>
                  <a:pt x="102489" y="182499"/>
                </a:lnTo>
                <a:lnTo>
                  <a:pt x="99441" y="180594"/>
                </a:lnTo>
                <a:lnTo>
                  <a:pt x="96393" y="178816"/>
                </a:lnTo>
                <a:close/>
              </a:path>
              <a:path w="103504" h="274954">
                <a:moveTo>
                  <a:pt x="58293" y="152400"/>
                </a:moveTo>
                <a:lnTo>
                  <a:pt x="45593" y="152400"/>
                </a:lnTo>
                <a:lnTo>
                  <a:pt x="45339" y="190500"/>
                </a:lnTo>
                <a:lnTo>
                  <a:pt x="58039" y="190500"/>
                </a:lnTo>
                <a:lnTo>
                  <a:pt x="58293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62901" y="3114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70089" y="3427126"/>
            <a:ext cx="7023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92898" y="2724150"/>
            <a:ext cx="779145" cy="390525"/>
          </a:xfrm>
          <a:custGeom>
            <a:avLst/>
            <a:gdLst/>
            <a:ahLst/>
            <a:cxnLst/>
            <a:rect l="l" t="t" r="r" b="b"/>
            <a:pathLst>
              <a:path w="779145" h="390525">
                <a:moveTo>
                  <a:pt x="682498" y="294513"/>
                </a:moveTo>
                <a:lnTo>
                  <a:pt x="676402" y="298069"/>
                </a:lnTo>
                <a:lnTo>
                  <a:pt x="675386" y="301879"/>
                </a:lnTo>
                <a:lnTo>
                  <a:pt x="727075" y="390525"/>
                </a:lnTo>
                <a:lnTo>
                  <a:pt x="734424" y="377952"/>
                </a:lnTo>
                <a:lnTo>
                  <a:pt x="720725" y="377952"/>
                </a:lnTo>
                <a:lnTo>
                  <a:pt x="720725" y="354311"/>
                </a:lnTo>
                <a:lnTo>
                  <a:pt x="686435" y="295529"/>
                </a:lnTo>
                <a:lnTo>
                  <a:pt x="682498" y="294513"/>
                </a:lnTo>
                <a:close/>
              </a:path>
              <a:path w="779145" h="390525">
                <a:moveTo>
                  <a:pt x="720725" y="354311"/>
                </a:moveTo>
                <a:lnTo>
                  <a:pt x="720725" y="377952"/>
                </a:lnTo>
                <a:lnTo>
                  <a:pt x="733425" y="377952"/>
                </a:lnTo>
                <a:lnTo>
                  <a:pt x="733425" y="374777"/>
                </a:lnTo>
                <a:lnTo>
                  <a:pt x="721614" y="374777"/>
                </a:lnTo>
                <a:lnTo>
                  <a:pt x="727138" y="365306"/>
                </a:lnTo>
                <a:lnTo>
                  <a:pt x="720725" y="354311"/>
                </a:lnTo>
                <a:close/>
              </a:path>
              <a:path w="779145" h="390525">
                <a:moveTo>
                  <a:pt x="771779" y="294513"/>
                </a:moveTo>
                <a:lnTo>
                  <a:pt x="767842" y="295529"/>
                </a:lnTo>
                <a:lnTo>
                  <a:pt x="733552" y="354311"/>
                </a:lnTo>
                <a:lnTo>
                  <a:pt x="733425" y="377952"/>
                </a:lnTo>
                <a:lnTo>
                  <a:pt x="734424" y="377952"/>
                </a:lnTo>
                <a:lnTo>
                  <a:pt x="778891" y="301879"/>
                </a:lnTo>
                <a:lnTo>
                  <a:pt x="777875" y="298069"/>
                </a:lnTo>
                <a:lnTo>
                  <a:pt x="771779" y="294513"/>
                </a:lnTo>
                <a:close/>
              </a:path>
              <a:path w="779145" h="390525">
                <a:moveTo>
                  <a:pt x="727138" y="365306"/>
                </a:moveTo>
                <a:lnTo>
                  <a:pt x="721614" y="374777"/>
                </a:lnTo>
                <a:lnTo>
                  <a:pt x="732663" y="374777"/>
                </a:lnTo>
                <a:lnTo>
                  <a:pt x="727138" y="365306"/>
                </a:lnTo>
                <a:close/>
              </a:path>
              <a:path w="779145" h="390525">
                <a:moveTo>
                  <a:pt x="733425" y="354529"/>
                </a:moveTo>
                <a:lnTo>
                  <a:pt x="727138" y="365306"/>
                </a:lnTo>
                <a:lnTo>
                  <a:pt x="732663" y="374777"/>
                </a:lnTo>
                <a:lnTo>
                  <a:pt x="733425" y="374777"/>
                </a:lnTo>
                <a:lnTo>
                  <a:pt x="733425" y="354529"/>
                </a:lnTo>
                <a:close/>
              </a:path>
              <a:path w="779145" h="390525">
                <a:moveTo>
                  <a:pt x="720725" y="6350"/>
                </a:moveTo>
                <a:lnTo>
                  <a:pt x="720852" y="354529"/>
                </a:lnTo>
                <a:lnTo>
                  <a:pt x="727138" y="365306"/>
                </a:lnTo>
                <a:lnTo>
                  <a:pt x="733425" y="354529"/>
                </a:lnTo>
                <a:lnTo>
                  <a:pt x="733425" y="12699"/>
                </a:lnTo>
                <a:lnTo>
                  <a:pt x="727075" y="12700"/>
                </a:lnTo>
                <a:lnTo>
                  <a:pt x="720725" y="6350"/>
                </a:lnTo>
                <a:close/>
              </a:path>
              <a:path w="779145" h="390525">
                <a:moveTo>
                  <a:pt x="730631" y="0"/>
                </a:moveTo>
                <a:lnTo>
                  <a:pt x="0" y="0"/>
                </a:lnTo>
                <a:lnTo>
                  <a:pt x="0" y="12700"/>
                </a:lnTo>
                <a:lnTo>
                  <a:pt x="720725" y="12700"/>
                </a:lnTo>
                <a:lnTo>
                  <a:pt x="720725" y="6350"/>
                </a:lnTo>
                <a:lnTo>
                  <a:pt x="733425" y="6350"/>
                </a:lnTo>
                <a:lnTo>
                  <a:pt x="733425" y="2794"/>
                </a:lnTo>
                <a:lnTo>
                  <a:pt x="730631" y="0"/>
                </a:lnTo>
                <a:close/>
              </a:path>
              <a:path w="779145" h="390525">
                <a:moveTo>
                  <a:pt x="733425" y="6350"/>
                </a:moveTo>
                <a:lnTo>
                  <a:pt x="720725" y="6350"/>
                </a:lnTo>
                <a:lnTo>
                  <a:pt x="727075" y="12700"/>
                </a:lnTo>
                <a:lnTo>
                  <a:pt x="733425" y="12699"/>
                </a:lnTo>
                <a:lnTo>
                  <a:pt x="733425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2823" y="4029075"/>
            <a:ext cx="1334135" cy="690245"/>
          </a:xfrm>
          <a:custGeom>
            <a:avLst/>
            <a:gdLst/>
            <a:ahLst/>
            <a:cxnLst/>
            <a:rect l="l" t="t" r="r" b="b"/>
            <a:pathLst>
              <a:path w="1334134" h="690245">
                <a:moveTo>
                  <a:pt x="88645" y="586486"/>
                </a:moveTo>
                <a:lnTo>
                  <a:pt x="0" y="638175"/>
                </a:lnTo>
                <a:lnTo>
                  <a:pt x="88645" y="689864"/>
                </a:lnTo>
                <a:lnTo>
                  <a:pt x="92582" y="688848"/>
                </a:lnTo>
                <a:lnTo>
                  <a:pt x="96138" y="682752"/>
                </a:lnTo>
                <a:lnTo>
                  <a:pt x="95122" y="678942"/>
                </a:lnTo>
                <a:lnTo>
                  <a:pt x="36122" y="644525"/>
                </a:lnTo>
                <a:lnTo>
                  <a:pt x="12572" y="644525"/>
                </a:lnTo>
                <a:lnTo>
                  <a:pt x="12572" y="631825"/>
                </a:lnTo>
                <a:lnTo>
                  <a:pt x="36122" y="631825"/>
                </a:lnTo>
                <a:lnTo>
                  <a:pt x="95122" y="597408"/>
                </a:lnTo>
                <a:lnTo>
                  <a:pt x="96138" y="593598"/>
                </a:lnTo>
                <a:lnTo>
                  <a:pt x="92582" y="587502"/>
                </a:lnTo>
                <a:lnTo>
                  <a:pt x="88645" y="586486"/>
                </a:lnTo>
                <a:close/>
              </a:path>
              <a:path w="1334134" h="690245">
                <a:moveTo>
                  <a:pt x="36122" y="631825"/>
                </a:moveTo>
                <a:lnTo>
                  <a:pt x="12572" y="631825"/>
                </a:lnTo>
                <a:lnTo>
                  <a:pt x="12572" y="644525"/>
                </a:lnTo>
                <a:lnTo>
                  <a:pt x="36122" y="644525"/>
                </a:lnTo>
                <a:lnTo>
                  <a:pt x="34598" y="643636"/>
                </a:lnTo>
                <a:lnTo>
                  <a:pt x="15874" y="643636"/>
                </a:lnTo>
                <a:lnTo>
                  <a:pt x="15874" y="632714"/>
                </a:lnTo>
                <a:lnTo>
                  <a:pt x="34598" y="632714"/>
                </a:lnTo>
                <a:lnTo>
                  <a:pt x="36122" y="631825"/>
                </a:lnTo>
                <a:close/>
              </a:path>
              <a:path w="1334134" h="690245">
                <a:moveTo>
                  <a:pt x="1320927" y="631825"/>
                </a:moveTo>
                <a:lnTo>
                  <a:pt x="36122" y="631825"/>
                </a:lnTo>
                <a:lnTo>
                  <a:pt x="25236" y="638175"/>
                </a:lnTo>
                <a:lnTo>
                  <a:pt x="36122" y="644525"/>
                </a:lnTo>
                <a:lnTo>
                  <a:pt x="1330705" y="644525"/>
                </a:lnTo>
                <a:lnTo>
                  <a:pt x="1333627" y="641731"/>
                </a:lnTo>
                <a:lnTo>
                  <a:pt x="1333627" y="638175"/>
                </a:lnTo>
                <a:lnTo>
                  <a:pt x="1320927" y="638175"/>
                </a:lnTo>
                <a:lnTo>
                  <a:pt x="1320927" y="631825"/>
                </a:lnTo>
                <a:close/>
              </a:path>
              <a:path w="1334134" h="690245">
                <a:moveTo>
                  <a:pt x="15874" y="632714"/>
                </a:moveTo>
                <a:lnTo>
                  <a:pt x="15874" y="643636"/>
                </a:lnTo>
                <a:lnTo>
                  <a:pt x="25236" y="638175"/>
                </a:lnTo>
                <a:lnTo>
                  <a:pt x="15874" y="632714"/>
                </a:lnTo>
                <a:close/>
              </a:path>
              <a:path w="1334134" h="690245">
                <a:moveTo>
                  <a:pt x="25236" y="638175"/>
                </a:moveTo>
                <a:lnTo>
                  <a:pt x="15874" y="643636"/>
                </a:lnTo>
                <a:lnTo>
                  <a:pt x="34598" y="643636"/>
                </a:lnTo>
                <a:lnTo>
                  <a:pt x="25236" y="638175"/>
                </a:lnTo>
                <a:close/>
              </a:path>
              <a:path w="1334134" h="690245">
                <a:moveTo>
                  <a:pt x="34598" y="632714"/>
                </a:moveTo>
                <a:lnTo>
                  <a:pt x="15874" y="632714"/>
                </a:lnTo>
                <a:lnTo>
                  <a:pt x="25236" y="638175"/>
                </a:lnTo>
                <a:lnTo>
                  <a:pt x="34598" y="632714"/>
                </a:lnTo>
                <a:close/>
              </a:path>
              <a:path w="1334134" h="690245">
                <a:moveTo>
                  <a:pt x="1333627" y="0"/>
                </a:moveTo>
                <a:lnTo>
                  <a:pt x="1320927" y="0"/>
                </a:lnTo>
                <a:lnTo>
                  <a:pt x="1320927" y="638175"/>
                </a:lnTo>
                <a:lnTo>
                  <a:pt x="1327277" y="631825"/>
                </a:lnTo>
                <a:lnTo>
                  <a:pt x="1333627" y="631825"/>
                </a:lnTo>
                <a:lnTo>
                  <a:pt x="1333627" y="0"/>
                </a:lnTo>
                <a:close/>
              </a:path>
              <a:path w="1334134" h="690245">
                <a:moveTo>
                  <a:pt x="1333627" y="631825"/>
                </a:moveTo>
                <a:lnTo>
                  <a:pt x="1327277" y="631825"/>
                </a:lnTo>
                <a:lnTo>
                  <a:pt x="1320927" y="638175"/>
                </a:lnTo>
                <a:lnTo>
                  <a:pt x="1333627" y="638175"/>
                </a:lnTo>
                <a:lnTo>
                  <a:pt x="1333627" y="63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1725" y="2640639"/>
            <a:ext cx="174625" cy="172085"/>
          </a:xfrm>
          <a:custGeom>
            <a:avLst/>
            <a:gdLst/>
            <a:ahLst/>
            <a:cxnLst/>
            <a:rect l="l" t="t" r="r" b="b"/>
            <a:pathLst>
              <a:path w="174625" h="172085">
                <a:moveTo>
                  <a:pt x="77345" y="0"/>
                </a:moveTo>
                <a:lnTo>
                  <a:pt x="37944" y="14600"/>
                </a:lnTo>
                <a:lnTo>
                  <a:pt x="10378" y="45010"/>
                </a:lnTo>
                <a:lnTo>
                  <a:pt x="0" y="85923"/>
                </a:lnTo>
                <a:lnTo>
                  <a:pt x="234" y="92293"/>
                </a:lnTo>
                <a:lnTo>
                  <a:pt x="12263" y="129312"/>
                </a:lnTo>
                <a:lnTo>
                  <a:pt x="40761" y="156885"/>
                </a:lnTo>
                <a:lnTo>
                  <a:pt x="83305" y="170687"/>
                </a:lnTo>
                <a:lnTo>
                  <a:pt x="100189" y="171479"/>
                </a:lnTo>
                <a:lnTo>
                  <a:pt x="113822" y="168330"/>
                </a:lnTo>
                <a:lnTo>
                  <a:pt x="148533" y="147103"/>
                </a:lnTo>
                <a:lnTo>
                  <a:pt x="170035" y="111565"/>
                </a:lnTo>
                <a:lnTo>
                  <a:pt x="174539" y="82057"/>
                </a:lnTo>
                <a:lnTo>
                  <a:pt x="172847" y="68576"/>
                </a:lnTo>
                <a:lnTo>
                  <a:pt x="155737" y="33160"/>
                </a:lnTo>
                <a:lnTo>
                  <a:pt x="122906" y="8796"/>
                </a:lnTo>
                <a:lnTo>
                  <a:pt x="77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1725" y="2640639"/>
            <a:ext cx="174625" cy="172085"/>
          </a:xfrm>
          <a:custGeom>
            <a:avLst/>
            <a:gdLst/>
            <a:ahLst/>
            <a:cxnLst/>
            <a:rect l="l" t="t" r="r" b="b"/>
            <a:pathLst>
              <a:path w="174625" h="172085">
                <a:moveTo>
                  <a:pt x="0" y="85923"/>
                </a:moveTo>
                <a:lnTo>
                  <a:pt x="10378" y="45010"/>
                </a:lnTo>
                <a:lnTo>
                  <a:pt x="37944" y="14600"/>
                </a:lnTo>
                <a:lnTo>
                  <a:pt x="77345" y="0"/>
                </a:lnTo>
                <a:lnTo>
                  <a:pt x="93761" y="923"/>
                </a:lnTo>
                <a:lnTo>
                  <a:pt x="135412" y="15411"/>
                </a:lnTo>
                <a:lnTo>
                  <a:pt x="163335" y="43961"/>
                </a:lnTo>
                <a:lnTo>
                  <a:pt x="174539" y="82057"/>
                </a:lnTo>
                <a:lnTo>
                  <a:pt x="173395" y="97285"/>
                </a:lnTo>
                <a:lnTo>
                  <a:pt x="157417" y="136633"/>
                </a:lnTo>
                <a:lnTo>
                  <a:pt x="126548" y="163112"/>
                </a:lnTo>
                <a:lnTo>
                  <a:pt x="100189" y="171479"/>
                </a:lnTo>
                <a:lnTo>
                  <a:pt x="83305" y="170687"/>
                </a:lnTo>
                <a:lnTo>
                  <a:pt x="40761" y="156885"/>
                </a:lnTo>
                <a:lnTo>
                  <a:pt x="12263" y="129312"/>
                </a:lnTo>
                <a:lnTo>
                  <a:pt x="234" y="92293"/>
                </a:lnTo>
                <a:lnTo>
                  <a:pt x="0" y="8592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71029" y="2612610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67740" y="4578840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77113" y="0"/>
                </a:moveTo>
                <a:lnTo>
                  <a:pt x="37802" y="14433"/>
                </a:lnTo>
                <a:lnTo>
                  <a:pt x="10262" y="44895"/>
                </a:lnTo>
                <a:lnTo>
                  <a:pt x="102" y="83399"/>
                </a:lnTo>
                <a:lnTo>
                  <a:pt x="0" y="90481"/>
                </a:lnTo>
                <a:lnTo>
                  <a:pt x="1760" y="103878"/>
                </a:lnTo>
                <a:lnTo>
                  <a:pt x="18923" y="139069"/>
                </a:lnTo>
                <a:lnTo>
                  <a:pt x="51801" y="163240"/>
                </a:lnTo>
                <a:lnTo>
                  <a:pt x="97685" y="171873"/>
                </a:lnTo>
                <a:lnTo>
                  <a:pt x="111432" y="168894"/>
                </a:lnTo>
                <a:lnTo>
                  <a:pt x="146481" y="147928"/>
                </a:lnTo>
                <a:lnTo>
                  <a:pt x="168239" y="112597"/>
                </a:lnTo>
                <a:lnTo>
                  <a:pt x="172820" y="83399"/>
                </a:lnTo>
                <a:lnTo>
                  <a:pt x="171317" y="69739"/>
                </a:lnTo>
                <a:lnTo>
                  <a:pt x="154657" y="33794"/>
                </a:lnTo>
                <a:lnTo>
                  <a:pt x="122210" y="9003"/>
                </a:lnTo>
                <a:lnTo>
                  <a:pt x="77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7626" y="4578840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0" y="85996"/>
                </a:moveTo>
                <a:lnTo>
                  <a:pt x="10377" y="44895"/>
                </a:lnTo>
                <a:lnTo>
                  <a:pt x="37916" y="14433"/>
                </a:lnTo>
                <a:lnTo>
                  <a:pt x="77228" y="0"/>
                </a:lnTo>
                <a:lnTo>
                  <a:pt x="93472" y="961"/>
                </a:lnTo>
                <a:lnTo>
                  <a:pt x="134701" y="15742"/>
                </a:lnTo>
                <a:lnTo>
                  <a:pt x="162234" y="44765"/>
                </a:lnTo>
                <a:lnTo>
                  <a:pt x="172935" y="83399"/>
                </a:lnTo>
                <a:lnTo>
                  <a:pt x="171764" y="98446"/>
                </a:lnTo>
                <a:lnTo>
                  <a:pt x="155579" y="137514"/>
                </a:lnTo>
                <a:lnTo>
                  <a:pt x="124389" y="163794"/>
                </a:lnTo>
                <a:lnTo>
                  <a:pt x="97799" y="171873"/>
                </a:lnTo>
                <a:lnTo>
                  <a:pt x="81227" y="171001"/>
                </a:lnTo>
                <a:lnTo>
                  <a:pt x="39377" y="156686"/>
                </a:lnTo>
                <a:lnTo>
                  <a:pt x="11437" y="128340"/>
                </a:lnTo>
                <a:lnTo>
                  <a:pt x="114" y="90481"/>
                </a:lnTo>
                <a:lnTo>
                  <a:pt x="0" y="859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85786" y="4551392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>
              <a:lnSpc>
                <a:spcPts val="5235"/>
              </a:lnSpc>
            </a:pPr>
            <a:r>
              <a:rPr dirty="0"/>
              <a:t>First </a:t>
            </a:r>
            <a:r>
              <a:rPr spc="-20" dirty="0"/>
              <a:t>G</a:t>
            </a:r>
            <a:r>
              <a:rPr dirty="0"/>
              <a:t>eneration Solar </a:t>
            </a:r>
            <a:r>
              <a:rPr spc="-15" dirty="0"/>
              <a:t>C</a:t>
            </a:r>
            <a:r>
              <a:rPr dirty="0"/>
              <a:t>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04385"/>
            <a:ext cx="672592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  <a:tabLst>
                <a:tab pos="4204335" algn="l"/>
              </a:tabLst>
            </a:pPr>
            <a:r>
              <a:rPr sz="2800" b="1" u="heavy" spc="-20" dirty="0">
                <a:latin typeface="Arial"/>
                <a:cs typeface="Arial"/>
              </a:rPr>
              <a:t>Advant</a:t>
            </a:r>
            <a:r>
              <a:rPr sz="2800" b="1" u="heavy" spc="-15" dirty="0">
                <a:latin typeface="Arial"/>
                <a:cs typeface="Arial"/>
              </a:rPr>
              <a:t>a</a:t>
            </a:r>
            <a:r>
              <a:rPr sz="2800" b="1" u="heavy" spc="-20" dirty="0">
                <a:latin typeface="Arial"/>
                <a:cs typeface="Arial"/>
              </a:rPr>
              <a:t>ges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u="heavy" spc="-15" dirty="0">
                <a:latin typeface="Arial"/>
                <a:cs typeface="Arial"/>
              </a:rPr>
              <a:t>Disadvanta</a:t>
            </a:r>
            <a:r>
              <a:rPr sz="2800" b="1" u="heavy" spc="-20" dirty="0">
                <a:latin typeface="Arial"/>
                <a:cs typeface="Arial"/>
              </a:rPr>
              <a:t>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203883"/>
            <a:ext cx="2684780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High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eff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cie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828" y="2203883"/>
            <a:ext cx="3771265" cy="234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Expe</a:t>
            </a:r>
            <a:r>
              <a:rPr sz="2800" spc="-15" dirty="0">
                <a:latin typeface="Arial"/>
                <a:cs typeface="Arial"/>
              </a:rPr>
              <a:t>nsi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Exp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 processes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Rigid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Frag</a:t>
            </a:r>
            <a:r>
              <a:rPr sz="2800" spc="-10" dirty="0">
                <a:latin typeface="Arial"/>
                <a:cs typeface="Arial"/>
              </a:rPr>
              <a:t>ile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216" y="5670681"/>
            <a:ext cx="76073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he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 of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ic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res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arch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 to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ov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rcome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dis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dv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 us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ss 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ls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ss 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ction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cess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220" y="325675"/>
            <a:ext cx="48431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Organic Solar Cells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4954" y="2746108"/>
            <a:ext cx="3908425" cy="731520"/>
          </a:xfrm>
          <a:custGeom>
            <a:avLst/>
            <a:gdLst/>
            <a:ahLst/>
            <a:cxnLst/>
            <a:rect l="l" t="t" r="r" b="b"/>
            <a:pathLst>
              <a:path w="3908425" h="731520">
                <a:moveTo>
                  <a:pt x="0" y="731278"/>
                </a:moveTo>
                <a:lnTo>
                  <a:pt x="3908171" y="731278"/>
                </a:lnTo>
                <a:lnTo>
                  <a:pt x="3908171" y="0"/>
                </a:lnTo>
                <a:lnTo>
                  <a:pt x="0" y="0"/>
                </a:lnTo>
                <a:lnTo>
                  <a:pt x="0" y="73127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4954" y="3476612"/>
            <a:ext cx="3908425" cy="731520"/>
          </a:xfrm>
          <a:custGeom>
            <a:avLst/>
            <a:gdLst/>
            <a:ahLst/>
            <a:cxnLst/>
            <a:rect l="l" t="t" r="r" b="b"/>
            <a:pathLst>
              <a:path w="3908425" h="731520">
                <a:moveTo>
                  <a:pt x="0" y="731278"/>
                </a:moveTo>
                <a:lnTo>
                  <a:pt x="3908171" y="731278"/>
                </a:lnTo>
                <a:lnTo>
                  <a:pt x="3908171" y="0"/>
                </a:lnTo>
                <a:lnTo>
                  <a:pt x="0" y="0"/>
                </a:lnTo>
                <a:lnTo>
                  <a:pt x="0" y="73127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4954" y="4206176"/>
            <a:ext cx="3908425" cy="182880"/>
          </a:xfrm>
          <a:custGeom>
            <a:avLst/>
            <a:gdLst/>
            <a:ahLst/>
            <a:cxnLst/>
            <a:rect l="l" t="t" r="r" b="b"/>
            <a:pathLst>
              <a:path w="3908425" h="182879">
                <a:moveTo>
                  <a:pt x="0" y="182816"/>
                </a:moveTo>
                <a:lnTo>
                  <a:pt x="3908171" y="182816"/>
                </a:lnTo>
                <a:lnTo>
                  <a:pt x="3908171" y="0"/>
                </a:lnTo>
                <a:lnTo>
                  <a:pt x="0" y="0"/>
                </a:lnTo>
                <a:lnTo>
                  <a:pt x="0" y="18281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4507" y="2065401"/>
            <a:ext cx="474980" cy="1171575"/>
          </a:xfrm>
          <a:custGeom>
            <a:avLst/>
            <a:gdLst/>
            <a:ahLst/>
            <a:cxnLst/>
            <a:rect l="l" t="t" r="r" b="b"/>
            <a:pathLst>
              <a:path w="474979" h="1171575">
                <a:moveTo>
                  <a:pt x="474853" y="861060"/>
                </a:moveTo>
                <a:lnTo>
                  <a:pt x="0" y="861060"/>
                </a:lnTo>
                <a:lnTo>
                  <a:pt x="237363" y="1171194"/>
                </a:lnTo>
                <a:lnTo>
                  <a:pt x="474853" y="861060"/>
                </a:lnTo>
                <a:close/>
              </a:path>
              <a:path w="474979" h="1171575">
                <a:moveTo>
                  <a:pt x="356108" y="0"/>
                </a:moveTo>
                <a:lnTo>
                  <a:pt x="118618" y="0"/>
                </a:lnTo>
                <a:lnTo>
                  <a:pt x="118618" y="861060"/>
                </a:lnTo>
                <a:lnTo>
                  <a:pt x="356108" y="861060"/>
                </a:lnTo>
                <a:lnTo>
                  <a:pt x="3561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4507" y="2065401"/>
            <a:ext cx="474980" cy="1171575"/>
          </a:xfrm>
          <a:custGeom>
            <a:avLst/>
            <a:gdLst/>
            <a:ahLst/>
            <a:cxnLst/>
            <a:rect l="l" t="t" r="r" b="b"/>
            <a:pathLst>
              <a:path w="474979" h="1171575">
                <a:moveTo>
                  <a:pt x="0" y="861060"/>
                </a:moveTo>
                <a:lnTo>
                  <a:pt x="118618" y="861060"/>
                </a:lnTo>
                <a:lnTo>
                  <a:pt x="118618" y="0"/>
                </a:lnTo>
                <a:lnTo>
                  <a:pt x="356108" y="0"/>
                </a:lnTo>
                <a:lnTo>
                  <a:pt x="356108" y="861060"/>
                </a:lnTo>
                <a:lnTo>
                  <a:pt x="474853" y="861060"/>
                </a:lnTo>
                <a:lnTo>
                  <a:pt x="237363" y="1171194"/>
                </a:lnTo>
                <a:lnTo>
                  <a:pt x="0" y="86106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45538" y="2314194"/>
            <a:ext cx="228600" cy="5200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Li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dirty="0">
                <a:latin typeface="Arial"/>
                <a:cs typeface="Arial"/>
              </a:rPr>
              <a:t>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84954" y="4382503"/>
            <a:ext cx="3908171" cy="731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4701" y="5122926"/>
            <a:ext cx="3908425" cy="365125"/>
          </a:xfrm>
          <a:custGeom>
            <a:avLst/>
            <a:gdLst/>
            <a:ahLst/>
            <a:cxnLst/>
            <a:rect l="l" t="t" r="r" b="b"/>
            <a:pathLst>
              <a:path w="3908425" h="365125">
                <a:moveTo>
                  <a:pt x="0" y="365125"/>
                </a:moveTo>
                <a:lnTo>
                  <a:pt x="3908425" y="365125"/>
                </a:lnTo>
                <a:lnTo>
                  <a:pt x="3908425" y="0"/>
                </a:lnTo>
                <a:lnTo>
                  <a:pt x="0" y="0"/>
                </a:lnTo>
                <a:lnTo>
                  <a:pt x="0" y="36512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59377" y="4201708"/>
            <a:ext cx="2478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(40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9377" y="3754975"/>
            <a:ext cx="30518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0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ransparent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Electro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200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0200" y="5174708"/>
            <a:ext cx="18326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Electro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100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9377" y="4517617"/>
            <a:ext cx="23145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2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200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(D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0" dirty="0">
                <a:latin typeface="Arial"/>
                <a:cs typeface="Arial"/>
              </a:rPr>
              <a:t>/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cce</a:t>
            </a:r>
            <a:r>
              <a:rPr sz="1600" b="1" spc="-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Blen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55051" y="409092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689" y="912885"/>
                </a:lnTo>
                <a:lnTo>
                  <a:pt x="347297" y="901118"/>
                </a:lnTo>
                <a:lnTo>
                  <a:pt x="279195" y="878484"/>
                </a:lnTo>
                <a:lnTo>
                  <a:pt x="216322" y="845924"/>
                </a:lnTo>
                <a:lnTo>
                  <a:pt x="159618" y="804376"/>
                </a:lnTo>
                <a:lnTo>
                  <a:pt x="110023" y="754781"/>
                </a:lnTo>
                <a:lnTo>
                  <a:pt x="68475" y="698077"/>
                </a:lnTo>
                <a:lnTo>
                  <a:pt x="35915" y="635204"/>
                </a:lnTo>
                <a:lnTo>
                  <a:pt x="13281" y="567102"/>
                </a:lnTo>
                <a:lnTo>
                  <a:pt x="1514" y="49471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62366" y="4403756"/>
            <a:ext cx="7023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55064" y="3804172"/>
            <a:ext cx="663575" cy="287020"/>
          </a:xfrm>
          <a:custGeom>
            <a:avLst/>
            <a:gdLst/>
            <a:ahLst/>
            <a:cxnLst/>
            <a:rect l="l" t="t" r="r" b="b"/>
            <a:pathLst>
              <a:path w="663575" h="287020">
                <a:moveTo>
                  <a:pt x="650709" y="37577"/>
                </a:moveTo>
                <a:lnTo>
                  <a:pt x="650709" y="286751"/>
                </a:lnTo>
                <a:lnTo>
                  <a:pt x="663409" y="286751"/>
                </a:lnTo>
                <a:lnTo>
                  <a:pt x="663409" y="43927"/>
                </a:lnTo>
                <a:lnTo>
                  <a:pt x="657059" y="43927"/>
                </a:lnTo>
                <a:lnTo>
                  <a:pt x="650709" y="37577"/>
                </a:lnTo>
                <a:close/>
              </a:path>
              <a:path w="663575" h="287020">
                <a:moveTo>
                  <a:pt x="31647" y="0"/>
                </a:moveTo>
                <a:lnTo>
                  <a:pt x="19092" y="4596"/>
                </a:lnTo>
                <a:lnTo>
                  <a:pt x="9021" y="13411"/>
                </a:lnTo>
                <a:lnTo>
                  <a:pt x="2352" y="25809"/>
                </a:lnTo>
                <a:lnTo>
                  <a:pt x="0" y="41152"/>
                </a:lnTo>
                <a:lnTo>
                  <a:pt x="3911" y="54730"/>
                </a:lnTo>
                <a:lnTo>
                  <a:pt x="12236" y="65689"/>
                </a:lnTo>
                <a:lnTo>
                  <a:pt x="23926" y="73010"/>
                </a:lnTo>
                <a:lnTo>
                  <a:pt x="37934" y="75677"/>
                </a:lnTo>
                <a:lnTo>
                  <a:pt x="47861" y="74340"/>
                </a:lnTo>
                <a:lnTo>
                  <a:pt x="59073" y="68838"/>
                </a:lnTo>
                <a:lnTo>
                  <a:pt x="67858" y="59312"/>
                </a:lnTo>
                <a:lnTo>
                  <a:pt x="73455" y="46016"/>
                </a:lnTo>
                <a:lnTo>
                  <a:pt x="73659" y="43927"/>
                </a:lnTo>
                <a:lnTo>
                  <a:pt x="37934" y="43927"/>
                </a:lnTo>
                <a:lnTo>
                  <a:pt x="37934" y="31227"/>
                </a:lnTo>
                <a:lnTo>
                  <a:pt x="74900" y="31227"/>
                </a:lnTo>
                <a:lnTo>
                  <a:pt x="75098" y="29199"/>
                </a:lnTo>
                <a:lnTo>
                  <a:pt x="69984" y="17390"/>
                </a:lnTo>
                <a:lnTo>
                  <a:pt x="60769" y="8045"/>
                </a:lnTo>
                <a:lnTo>
                  <a:pt x="47856" y="1977"/>
                </a:lnTo>
                <a:lnTo>
                  <a:pt x="31647" y="0"/>
                </a:lnTo>
                <a:close/>
              </a:path>
              <a:path w="663575" h="287020">
                <a:moveTo>
                  <a:pt x="74900" y="31227"/>
                </a:moveTo>
                <a:lnTo>
                  <a:pt x="37934" y="31227"/>
                </a:lnTo>
                <a:lnTo>
                  <a:pt x="37934" y="43927"/>
                </a:lnTo>
                <a:lnTo>
                  <a:pt x="73659" y="43927"/>
                </a:lnTo>
                <a:lnTo>
                  <a:pt x="74900" y="31227"/>
                </a:lnTo>
                <a:close/>
              </a:path>
              <a:path w="663575" h="287020">
                <a:moveTo>
                  <a:pt x="660615" y="31227"/>
                </a:moveTo>
                <a:lnTo>
                  <a:pt x="74900" y="31227"/>
                </a:lnTo>
                <a:lnTo>
                  <a:pt x="73659" y="43927"/>
                </a:lnTo>
                <a:lnTo>
                  <a:pt x="650709" y="43927"/>
                </a:lnTo>
                <a:lnTo>
                  <a:pt x="650709" y="37577"/>
                </a:lnTo>
                <a:lnTo>
                  <a:pt x="663409" y="37577"/>
                </a:lnTo>
                <a:lnTo>
                  <a:pt x="663409" y="34021"/>
                </a:lnTo>
                <a:lnTo>
                  <a:pt x="660615" y="31227"/>
                </a:lnTo>
                <a:close/>
              </a:path>
              <a:path w="663575" h="287020">
                <a:moveTo>
                  <a:pt x="663409" y="37577"/>
                </a:moveTo>
                <a:lnTo>
                  <a:pt x="650709" y="37577"/>
                </a:lnTo>
                <a:lnTo>
                  <a:pt x="657059" y="43927"/>
                </a:lnTo>
                <a:lnTo>
                  <a:pt x="663409" y="43927"/>
                </a:lnTo>
                <a:lnTo>
                  <a:pt x="663409" y="37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55190" y="5005323"/>
            <a:ext cx="663575" cy="330200"/>
          </a:xfrm>
          <a:custGeom>
            <a:avLst/>
            <a:gdLst/>
            <a:ahLst/>
            <a:cxnLst/>
            <a:rect l="l" t="t" r="r" b="b"/>
            <a:pathLst>
              <a:path w="663575" h="330200">
                <a:moveTo>
                  <a:pt x="31618" y="254525"/>
                </a:moveTo>
                <a:lnTo>
                  <a:pt x="19037" y="259145"/>
                </a:lnTo>
                <a:lnTo>
                  <a:pt x="8980" y="267985"/>
                </a:lnTo>
                <a:lnTo>
                  <a:pt x="2338" y="280382"/>
                </a:lnTo>
                <a:lnTo>
                  <a:pt x="0" y="295674"/>
                </a:lnTo>
                <a:lnTo>
                  <a:pt x="3889" y="309252"/>
                </a:lnTo>
                <a:lnTo>
                  <a:pt x="12187" y="320211"/>
                </a:lnTo>
                <a:lnTo>
                  <a:pt x="23875" y="327533"/>
                </a:lnTo>
                <a:lnTo>
                  <a:pt x="37935" y="330200"/>
                </a:lnTo>
                <a:lnTo>
                  <a:pt x="47814" y="328864"/>
                </a:lnTo>
                <a:lnTo>
                  <a:pt x="59014" y="323363"/>
                </a:lnTo>
                <a:lnTo>
                  <a:pt x="67817" y="313840"/>
                </a:lnTo>
                <a:lnTo>
                  <a:pt x="73437" y="300548"/>
                </a:lnTo>
                <a:lnTo>
                  <a:pt x="73643" y="298450"/>
                </a:lnTo>
                <a:lnTo>
                  <a:pt x="37935" y="298450"/>
                </a:lnTo>
                <a:lnTo>
                  <a:pt x="37935" y="285750"/>
                </a:lnTo>
                <a:lnTo>
                  <a:pt x="74890" y="285750"/>
                </a:lnTo>
                <a:lnTo>
                  <a:pt x="75088" y="283739"/>
                </a:lnTo>
                <a:lnTo>
                  <a:pt x="69943" y="271955"/>
                </a:lnTo>
                <a:lnTo>
                  <a:pt x="60702" y="262602"/>
                </a:lnTo>
                <a:lnTo>
                  <a:pt x="47786" y="256514"/>
                </a:lnTo>
                <a:lnTo>
                  <a:pt x="31618" y="254525"/>
                </a:lnTo>
                <a:close/>
              </a:path>
              <a:path w="663575" h="330200">
                <a:moveTo>
                  <a:pt x="74890" y="285750"/>
                </a:moveTo>
                <a:lnTo>
                  <a:pt x="37935" y="285750"/>
                </a:lnTo>
                <a:lnTo>
                  <a:pt x="37935" y="298450"/>
                </a:lnTo>
                <a:lnTo>
                  <a:pt x="73643" y="298450"/>
                </a:lnTo>
                <a:lnTo>
                  <a:pt x="74890" y="285750"/>
                </a:lnTo>
                <a:close/>
              </a:path>
              <a:path w="663575" h="330200">
                <a:moveTo>
                  <a:pt x="650710" y="285750"/>
                </a:moveTo>
                <a:lnTo>
                  <a:pt x="74890" y="285750"/>
                </a:lnTo>
                <a:lnTo>
                  <a:pt x="73643" y="298450"/>
                </a:lnTo>
                <a:lnTo>
                  <a:pt x="660489" y="298450"/>
                </a:lnTo>
                <a:lnTo>
                  <a:pt x="663390" y="295674"/>
                </a:lnTo>
                <a:lnTo>
                  <a:pt x="663410" y="292099"/>
                </a:lnTo>
                <a:lnTo>
                  <a:pt x="650710" y="292100"/>
                </a:lnTo>
                <a:lnTo>
                  <a:pt x="650710" y="285750"/>
                </a:lnTo>
                <a:close/>
              </a:path>
              <a:path w="663575" h="330200">
                <a:moveTo>
                  <a:pt x="663410" y="0"/>
                </a:moveTo>
                <a:lnTo>
                  <a:pt x="650710" y="0"/>
                </a:lnTo>
                <a:lnTo>
                  <a:pt x="650710" y="292100"/>
                </a:lnTo>
                <a:lnTo>
                  <a:pt x="657060" y="285750"/>
                </a:lnTo>
                <a:lnTo>
                  <a:pt x="663410" y="285750"/>
                </a:lnTo>
                <a:lnTo>
                  <a:pt x="663410" y="0"/>
                </a:lnTo>
                <a:close/>
              </a:path>
              <a:path w="663575" h="330200">
                <a:moveTo>
                  <a:pt x="663410" y="285750"/>
                </a:moveTo>
                <a:lnTo>
                  <a:pt x="657060" y="285750"/>
                </a:lnTo>
                <a:lnTo>
                  <a:pt x="650710" y="292100"/>
                </a:lnTo>
                <a:lnTo>
                  <a:pt x="663410" y="292099"/>
                </a:lnTo>
                <a:lnTo>
                  <a:pt x="663410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1114" y="1839015"/>
            <a:ext cx="4404995" cy="140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448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Org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 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times 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astic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ch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ers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600" b="1" spc="-2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lass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114" y="3210996"/>
            <a:ext cx="332486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 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ture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 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ponen</a:t>
            </a:r>
            <a:r>
              <a:rPr sz="1800" dirty="0">
                <a:latin typeface="Arial"/>
                <a:cs typeface="Arial"/>
              </a:rPr>
              <a:t>ts: 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ectr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ectr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1114" y="4582850"/>
            <a:ext cx="319722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mat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ls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as: c</a:t>
            </a:r>
            <a:r>
              <a:rPr sz="1800" spc="-10" dirty="0">
                <a:latin typeface="Arial"/>
                <a:cs typeface="Arial"/>
              </a:rPr>
              <a:t>ondu</a:t>
            </a:r>
            <a:r>
              <a:rPr sz="1800" dirty="0">
                <a:latin typeface="Arial"/>
                <a:cs typeface="Arial"/>
              </a:rPr>
              <a:t>ctive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rs, sma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ctors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4326" y="1657350"/>
            <a:ext cx="3657600" cy="265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942" y="323904"/>
            <a:ext cx="742188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Or</a:t>
            </a:r>
            <a:r>
              <a:rPr sz="4400" spc="-15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anic Solar Cells: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622" y="1053266"/>
            <a:ext cx="233489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ctro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 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367" y="4509952"/>
            <a:ext cx="21551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 PEDO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:PSS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1125" y="1053266"/>
            <a:ext cx="31629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880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Active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-h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lthio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e)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(P3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7584" y="4509952"/>
            <a:ext cx="29343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86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Active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Ful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(PCBM)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2750" y="1590675"/>
            <a:ext cx="2682875" cy="193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8100" y="2460561"/>
            <a:ext cx="728662" cy="677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0976" y="5095938"/>
            <a:ext cx="1546225" cy="1563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44485" y="6037227"/>
            <a:ext cx="8807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Si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e: 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4240" y="3248866"/>
            <a:ext cx="153860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Sel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asse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 nano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1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ke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6498" y="5786376"/>
            <a:ext cx="127698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ueous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oid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 suspensi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ith 20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80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46425" y="483711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25875" y="5407025"/>
            <a:ext cx="196850" cy="198755"/>
          </a:xfrm>
          <a:custGeom>
            <a:avLst/>
            <a:gdLst/>
            <a:ahLst/>
            <a:cxnLst/>
            <a:rect l="l" t="t" r="r" b="b"/>
            <a:pathLst>
              <a:path w="196850" h="198754">
                <a:moveTo>
                  <a:pt x="98385" y="0"/>
                </a:moveTo>
                <a:lnTo>
                  <a:pt x="56907" y="9237"/>
                </a:lnTo>
                <a:lnTo>
                  <a:pt x="24131" y="34142"/>
                </a:lnTo>
                <a:lnTo>
                  <a:pt x="4165" y="70562"/>
                </a:lnTo>
                <a:lnTo>
                  <a:pt x="0" y="99405"/>
                </a:lnTo>
                <a:lnTo>
                  <a:pt x="1095" y="114055"/>
                </a:lnTo>
                <a:lnTo>
                  <a:pt x="15934" y="153360"/>
                </a:lnTo>
                <a:lnTo>
                  <a:pt x="44933" y="182500"/>
                </a:lnTo>
                <a:lnTo>
                  <a:pt x="84014" y="197365"/>
                </a:lnTo>
                <a:lnTo>
                  <a:pt x="98576" y="198437"/>
                </a:lnTo>
                <a:lnTo>
                  <a:pt x="113101" y="197342"/>
                </a:lnTo>
                <a:lnTo>
                  <a:pt x="152092" y="182407"/>
                </a:lnTo>
                <a:lnTo>
                  <a:pt x="181020" y="153189"/>
                </a:lnTo>
                <a:lnTo>
                  <a:pt x="195784" y="113796"/>
                </a:lnTo>
                <a:lnTo>
                  <a:pt x="196849" y="99114"/>
                </a:lnTo>
                <a:lnTo>
                  <a:pt x="195773" y="84476"/>
                </a:lnTo>
                <a:lnTo>
                  <a:pt x="180967" y="45161"/>
                </a:lnTo>
                <a:lnTo>
                  <a:pt x="151986" y="15976"/>
                </a:lnTo>
                <a:lnTo>
                  <a:pt x="112932" y="1075"/>
                </a:lnTo>
                <a:lnTo>
                  <a:pt x="9838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4951" y="5147461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5" h="175895">
                <a:moveTo>
                  <a:pt x="76200" y="0"/>
                </a:moveTo>
                <a:lnTo>
                  <a:pt x="37312" y="15296"/>
                </a:lnTo>
                <a:lnTo>
                  <a:pt x="10189" y="46151"/>
                </a:lnTo>
                <a:lnTo>
                  <a:pt x="0" y="87351"/>
                </a:lnTo>
                <a:lnTo>
                  <a:pt x="1170" y="101734"/>
                </a:lnTo>
                <a:lnTo>
                  <a:pt x="17232" y="139434"/>
                </a:lnTo>
                <a:lnTo>
                  <a:pt x="48777" y="165635"/>
                </a:lnTo>
                <a:lnTo>
                  <a:pt x="91505" y="175421"/>
                </a:lnTo>
                <a:lnTo>
                  <a:pt x="105302" y="173777"/>
                </a:lnTo>
                <a:lnTo>
                  <a:pt x="141593" y="156777"/>
                </a:lnTo>
                <a:lnTo>
                  <a:pt x="166646" y="124372"/>
                </a:lnTo>
                <a:lnTo>
                  <a:pt x="175847" y="80030"/>
                </a:lnTo>
                <a:lnTo>
                  <a:pt x="173693" y="66780"/>
                </a:lnTo>
                <a:lnTo>
                  <a:pt x="155676" y="32109"/>
                </a:lnTo>
                <a:lnTo>
                  <a:pt x="122322" y="841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9826" y="5294580"/>
            <a:ext cx="186690" cy="187325"/>
          </a:xfrm>
          <a:custGeom>
            <a:avLst/>
            <a:gdLst/>
            <a:ahLst/>
            <a:cxnLst/>
            <a:rect l="l" t="t" r="r" b="b"/>
            <a:pathLst>
              <a:path w="186689" h="187325">
                <a:moveTo>
                  <a:pt x="87359" y="0"/>
                </a:moveTo>
                <a:lnTo>
                  <a:pt x="46977" y="12216"/>
                </a:lnTo>
                <a:lnTo>
                  <a:pt x="16701" y="40020"/>
                </a:lnTo>
                <a:lnTo>
                  <a:pt x="1128" y="78814"/>
                </a:lnTo>
                <a:lnTo>
                  <a:pt x="0" y="93394"/>
                </a:lnTo>
                <a:lnTo>
                  <a:pt x="303" y="100990"/>
                </a:lnTo>
                <a:lnTo>
                  <a:pt x="12934" y="140827"/>
                </a:lnTo>
                <a:lnTo>
                  <a:pt x="41030" y="170666"/>
                </a:lnTo>
                <a:lnTo>
                  <a:pt x="80343" y="185998"/>
                </a:lnTo>
                <a:lnTo>
                  <a:pt x="95206" y="187106"/>
                </a:lnTo>
                <a:lnTo>
                  <a:pt x="108835" y="185871"/>
                </a:lnTo>
                <a:lnTo>
                  <a:pt x="145364" y="170906"/>
                </a:lnTo>
                <a:lnTo>
                  <a:pt x="172326" y="140990"/>
                </a:lnTo>
                <a:lnTo>
                  <a:pt x="185821" y="98618"/>
                </a:lnTo>
                <a:lnTo>
                  <a:pt x="186652" y="82158"/>
                </a:lnTo>
                <a:lnTo>
                  <a:pt x="183961" y="68579"/>
                </a:lnTo>
                <a:lnTo>
                  <a:pt x="164739" y="33142"/>
                </a:lnTo>
                <a:lnTo>
                  <a:pt x="131415" y="8894"/>
                </a:lnTo>
                <a:lnTo>
                  <a:pt x="8735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5576" y="4900605"/>
            <a:ext cx="220979" cy="219075"/>
          </a:xfrm>
          <a:custGeom>
            <a:avLst/>
            <a:gdLst/>
            <a:ahLst/>
            <a:cxnLst/>
            <a:rect l="l" t="t" r="r" b="b"/>
            <a:pathLst>
              <a:path w="220979" h="219075">
                <a:moveTo>
                  <a:pt x="106662" y="0"/>
                </a:moveTo>
                <a:lnTo>
                  <a:pt x="64979" y="9573"/>
                </a:lnTo>
                <a:lnTo>
                  <a:pt x="31093" y="33250"/>
                </a:lnTo>
                <a:lnTo>
                  <a:pt x="8326" y="67689"/>
                </a:lnTo>
                <a:lnTo>
                  <a:pt x="0" y="109544"/>
                </a:lnTo>
                <a:lnTo>
                  <a:pt x="530" y="120342"/>
                </a:lnTo>
                <a:lnTo>
                  <a:pt x="12145" y="159142"/>
                </a:lnTo>
                <a:lnTo>
                  <a:pt x="37280" y="190465"/>
                </a:lnTo>
                <a:lnTo>
                  <a:pt x="73708" y="211337"/>
                </a:lnTo>
                <a:lnTo>
                  <a:pt x="119202" y="218787"/>
                </a:lnTo>
                <a:lnTo>
                  <a:pt x="133121" y="216769"/>
                </a:lnTo>
                <a:lnTo>
                  <a:pt x="170709" y="200896"/>
                </a:lnTo>
                <a:lnTo>
                  <a:pt x="199661" y="172260"/>
                </a:lnTo>
                <a:lnTo>
                  <a:pt x="216915" y="133380"/>
                </a:lnTo>
                <a:lnTo>
                  <a:pt x="220405" y="103015"/>
                </a:lnTo>
                <a:lnTo>
                  <a:pt x="218639" y="88924"/>
                </a:lnTo>
                <a:lnTo>
                  <a:pt x="203222" y="50774"/>
                </a:lnTo>
                <a:lnTo>
                  <a:pt x="174866" y="21280"/>
                </a:lnTo>
                <a:lnTo>
                  <a:pt x="136446" y="3624"/>
                </a:lnTo>
                <a:lnTo>
                  <a:pt x="10666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2050" y="5009410"/>
            <a:ext cx="176530" cy="175895"/>
          </a:xfrm>
          <a:custGeom>
            <a:avLst/>
            <a:gdLst/>
            <a:ahLst/>
            <a:cxnLst/>
            <a:rect l="l" t="t" r="r" b="b"/>
            <a:pathLst>
              <a:path w="176529" h="175895">
                <a:moveTo>
                  <a:pt x="76325" y="0"/>
                </a:moveTo>
                <a:lnTo>
                  <a:pt x="37397" y="15256"/>
                </a:lnTo>
                <a:lnTo>
                  <a:pt x="10218" y="46054"/>
                </a:lnTo>
                <a:lnTo>
                  <a:pt x="0" y="87226"/>
                </a:lnTo>
                <a:lnTo>
                  <a:pt x="1179" y="101646"/>
                </a:lnTo>
                <a:lnTo>
                  <a:pt x="17286" y="139329"/>
                </a:lnTo>
                <a:lnTo>
                  <a:pt x="48862" y="165517"/>
                </a:lnTo>
                <a:lnTo>
                  <a:pt x="91558" y="175299"/>
                </a:lnTo>
                <a:lnTo>
                  <a:pt x="105365" y="173665"/>
                </a:lnTo>
                <a:lnTo>
                  <a:pt x="141687" y="156685"/>
                </a:lnTo>
                <a:lnTo>
                  <a:pt x="166766" y="124298"/>
                </a:lnTo>
                <a:lnTo>
                  <a:pt x="175981" y="79992"/>
                </a:lnTo>
                <a:lnTo>
                  <a:pt x="173838" y="66736"/>
                </a:lnTo>
                <a:lnTo>
                  <a:pt x="155836" y="32072"/>
                </a:lnTo>
                <a:lnTo>
                  <a:pt x="122473" y="8397"/>
                </a:lnTo>
                <a:lnTo>
                  <a:pt x="7632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4575" y="5334991"/>
            <a:ext cx="196215" cy="195580"/>
          </a:xfrm>
          <a:custGeom>
            <a:avLst/>
            <a:gdLst/>
            <a:ahLst/>
            <a:cxnLst/>
            <a:rect l="l" t="t" r="r" b="b"/>
            <a:pathLst>
              <a:path w="196214" h="195579">
                <a:moveTo>
                  <a:pt x="84399" y="0"/>
                </a:moveTo>
                <a:lnTo>
                  <a:pt x="45127" y="14674"/>
                </a:lnTo>
                <a:lnTo>
                  <a:pt x="15967" y="43672"/>
                </a:lnTo>
                <a:lnTo>
                  <a:pt x="1074" y="82837"/>
                </a:lnTo>
                <a:lnTo>
                  <a:pt x="0" y="97433"/>
                </a:lnTo>
                <a:lnTo>
                  <a:pt x="226" y="104158"/>
                </a:lnTo>
                <a:lnTo>
                  <a:pt x="11439" y="143055"/>
                </a:lnTo>
                <a:lnTo>
                  <a:pt x="37605" y="173491"/>
                </a:lnTo>
                <a:lnTo>
                  <a:pt x="76043" y="191806"/>
                </a:lnTo>
                <a:lnTo>
                  <a:pt x="107159" y="195473"/>
                </a:lnTo>
                <a:lnTo>
                  <a:pt x="120576" y="193323"/>
                </a:lnTo>
                <a:lnTo>
                  <a:pt x="156280" y="176334"/>
                </a:lnTo>
                <a:lnTo>
                  <a:pt x="182407" y="145349"/>
                </a:lnTo>
                <a:lnTo>
                  <a:pt x="195414" y="102702"/>
                </a:lnTo>
                <a:lnTo>
                  <a:pt x="196222" y="86297"/>
                </a:lnTo>
                <a:lnTo>
                  <a:pt x="193791" y="73198"/>
                </a:lnTo>
                <a:lnTo>
                  <a:pt x="176212" y="38434"/>
                </a:lnTo>
                <a:lnTo>
                  <a:pt x="144709" y="13129"/>
                </a:lnTo>
                <a:lnTo>
                  <a:pt x="101222" y="694"/>
                </a:lnTo>
                <a:lnTo>
                  <a:pt x="8439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6775" y="5275710"/>
            <a:ext cx="154305" cy="151765"/>
          </a:xfrm>
          <a:custGeom>
            <a:avLst/>
            <a:gdLst/>
            <a:ahLst/>
            <a:cxnLst/>
            <a:rect l="l" t="t" r="r" b="b"/>
            <a:pathLst>
              <a:path w="154304" h="151764">
                <a:moveTo>
                  <a:pt x="69161" y="0"/>
                </a:moveTo>
                <a:lnTo>
                  <a:pt x="30195" y="15254"/>
                </a:lnTo>
                <a:lnTo>
                  <a:pt x="5339" y="47824"/>
                </a:lnTo>
                <a:lnTo>
                  <a:pt x="0" y="75814"/>
                </a:lnTo>
                <a:lnTo>
                  <a:pt x="1255" y="89533"/>
                </a:lnTo>
                <a:lnTo>
                  <a:pt x="18797" y="124871"/>
                </a:lnTo>
                <a:lnTo>
                  <a:pt x="53828" y="147057"/>
                </a:lnTo>
                <a:lnTo>
                  <a:pt x="84885" y="151616"/>
                </a:lnTo>
                <a:lnTo>
                  <a:pt x="99005" y="148846"/>
                </a:lnTo>
                <a:lnTo>
                  <a:pt x="134029" y="127010"/>
                </a:lnTo>
                <a:lnTo>
                  <a:pt x="152671" y="90198"/>
                </a:lnTo>
                <a:lnTo>
                  <a:pt x="154050" y="75781"/>
                </a:lnTo>
                <a:lnTo>
                  <a:pt x="152792" y="62069"/>
                </a:lnTo>
                <a:lnTo>
                  <a:pt x="135214" y="26708"/>
                </a:lnTo>
                <a:lnTo>
                  <a:pt x="100171" y="4551"/>
                </a:lnTo>
                <a:lnTo>
                  <a:pt x="69161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0701" y="5156256"/>
            <a:ext cx="219075" cy="220345"/>
          </a:xfrm>
          <a:custGeom>
            <a:avLst/>
            <a:gdLst/>
            <a:ahLst/>
            <a:cxnLst/>
            <a:rect l="l" t="t" r="r" b="b"/>
            <a:pathLst>
              <a:path w="219075" h="220345">
                <a:moveTo>
                  <a:pt x="105929" y="0"/>
                </a:moveTo>
                <a:lnTo>
                  <a:pt x="64566" y="9626"/>
                </a:lnTo>
                <a:lnTo>
                  <a:pt x="30910" y="33448"/>
                </a:lnTo>
                <a:lnTo>
                  <a:pt x="8281" y="68123"/>
                </a:lnTo>
                <a:lnTo>
                  <a:pt x="0" y="110306"/>
                </a:lnTo>
                <a:lnTo>
                  <a:pt x="521" y="121129"/>
                </a:lnTo>
                <a:lnTo>
                  <a:pt x="12057" y="160247"/>
                </a:lnTo>
                <a:lnTo>
                  <a:pt x="37037" y="191799"/>
                </a:lnTo>
                <a:lnTo>
                  <a:pt x="73231" y="212811"/>
                </a:lnTo>
                <a:lnTo>
                  <a:pt x="118406" y="220306"/>
                </a:lnTo>
                <a:lnTo>
                  <a:pt x="132210" y="218272"/>
                </a:lnTo>
                <a:lnTo>
                  <a:pt x="169512" y="202303"/>
                </a:lnTo>
                <a:lnTo>
                  <a:pt x="198267" y="173489"/>
                </a:lnTo>
                <a:lnTo>
                  <a:pt x="215413" y="134350"/>
                </a:lnTo>
                <a:lnTo>
                  <a:pt x="218885" y="103764"/>
                </a:lnTo>
                <a:lnTo>
                  <a:pt x="217132" y="89555"/>
                </a:lnTo>
                <a:lnTo>
                  <a:pt x="201811" y="51110"/>
                </a:lnTo>
                <a:lnTo>
                  <a:pt x="173634" y="21413"/>
                </a:lnTo>
                <a:lnTo>
                  <a:pt x="135483" y="3645"/>
                </a:lnTo>
                <a:lnTo>
                  <a:pt x="10592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4126" y="5073782"/>
            <a:ext cx="185420" cy="185420"/>
          </a:xfrm>
          <a:custGeom>
            <a:avLst/>
            <a:gdLst/>
            <a:ahLst/>
            <a:cxnLst/>
            <a:rect l="l" t="t" r="r" b="b"/>
            <a:pathLst>
              <a:path w="185420" h="185420">
                <a:moveTo>
                  <a:pt x="87838" y="0"/>
                </a:moveTo>
                <a:lnTo>
                  <a:pt x="47265" y="11787"/>
                </a:lnTo>
                <a:lnTo>
                  <a:pt x="16812" y="39379"/>
                </a:lnTo>
                <a:lnTo>
                  <a:pt x="1137" y="78118"/>
                </a:lnTo>
                <a:lnTo>
                  <a:pt x="0" y="92705"/>
                </a:lnTo>
                <a:lnTo>
                  <a:pt x="7" y="93932"/>
                </a:lnTo>
                <a:lnTo>
                  <a:pt x="9243" y="132622"/>
                </a:lnTo>
                <a:lnTo>
                  <a:pt x="34330" y="163060"/>
                </a:lnTo>
                <a:lnTo>
                  <a:pt x="72949" y="181348"/>
                </a:lnTo>
                <a:lnTo>
                  <a:pt x="105067" y="184865"/>
                </a:lnTo>
                <a:lnTo>
                  <a:pt x="118383" y="182059"/>
                </a:lnTo>
                <a:lnTo>
                  <a:pt x="153066" y="162610"/>
                </a:lnTo>
                <a:lnTo>
                  <a:pt x="176703" y="128868"/>
                </a:lnTo>
                <a:lnTo>
                  <a:pt x="185245" y="83731"/>
                </a:lnTo>
                <a:lnTo>
                  <a:pt x="182849" y="69941"/>
                </a:lnTo>
                <a:lnTo>
                  <a:pt x="164263" y="33879"/>
                </a:lnTo>
                <a:lnTo>
                  <a:pt x="131389" y="9131"/>
                </a:lnTo>
                <a:lnTo>
                  <a:pt x="87838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2551" y="5456354"/>
            <a:ext cx="219075" cy="220345"/>
          </a:xfrm>
          <a:custGeom>
            <a:avLst/>
            <a:gdLst/>
            <a:ahLst/>
            <a:cxnLst/>
            <a:rect l="l" t="t" r="r" b="b"/>
            <a:pathLst>
              <a:path w="219075" h="220345">
                <a:moveTo>
                  <a:pt x="106032" y="0"/>
                </a:moveTo>
                <a:lnTo>
                  <a:pt x="64633" y="9578"/>
                </a:lnTo>
                <a:lnTo>
                  <a:pt x="30943" y="33352"/>
                </a:lnTo>
                <a:lnTo>
                  <a:pt x="8290" y="67996"/>
                </a:lnTo>
                <a:lnTo>
                  <a:pt x="0" y="110182"/>
                </a:lnTo>
                <a:lnTo>
                  <a:pt x="510" y="120886"/>
                </a:lnTo>
                <a:lnTo>
                  <a:pt x="12013" y="160047"/>
                </a:lnTo>
                <a:lnTo>
                  <a:pt x="36972" y="191639"/>
                </a:lnTo>
                <a:lnTo>
                  <a:pt x="73136" y="212682"/>
                </a:lnTo>
                <a:lnTo>
                  <a:pt x="118259" y="220194"/>
                </a:lnTo>
                <a:lnTo>
                  <a:pt x="132081" y="218177"/>
                </a:lnTo>
                <a:lnTo>
                  <a:pt x="169435" y="202241"/>
                </a:lnTo>
                <a:lnTo>
                  <a:pt x="198235" y="173455"/>
                </a:lnTo>
                <a:lnTo>
                  <a:pt x="215413" y="134359"/>
                </a:lnTo>
                <a:lnTo>
                  <a:pt x="218895" y="103821"/>
                </a:lnTo>
                <a:lnTo>
                  <a:pt x="217162" y="89595"/>
                </a:lnTo>
                <a:lnTo>
                  <a:pt x="201877" y="51119"/>
                </a:lnTo>
                <a:lnTo>
                  <a:pt x="173714" y="21412"/>
                </a:lnTo>
                <a:lnTo>
                  <a:pt x="135572" y="3645"/>
                </a:lnTo>
                <a:lnTo>
                  <a:pt x="10603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5226" y="5496711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5" h="175895">
                <a:moveTo>
                  <a:pt x="76200" y="0"/>
                </a:moveTo>
                <a:lnTo>
                  <a:pt x="37312" y="15296"/>
                </a:lnTo>
                <a:lnTo>
                  <a:pt x="10189" y="46151"/>
                </a:lnTo>
                <a:lnTo>
                  <a:pt x="0" y="87351"/>
                </a:lnTo>
                <a:lnTo>
                  <a:pt x="1156" y="101649"/>
                </a:lnTo>
                <a:lnTo>
                  <a:pt x="17197" y="139364"/>
                </a:lnTo>
                <a:lnTo>
                  <a:pt x="48735" y="165572"/>
                </a:lnTo>
                <a:lnTo>
                  <a:pt x="91455" y="175359"/>
                </a:lnTo>
                <a:lnTo>
                  <a:pt x="105258" y="173724"/>
                </a:lnTo>
                <a:lnTo>
                  <a:pt x="141570" y="156751"/>
                </a:lnTo>
                <a:lnTo>
                  <a:pt x="166640" y="124367"/>
                </a:lnTo>
                <a:lnTo>
                  <a:pt x="175847" y="80030"/>
                </a:lnTo>
                <a:lnTo>
                  <a:pt x="173693" y="66780"/>
                </a:lnTo>
                <a:lnTo>
                  <a:pt x="155676" y="32109"/>
                </a:lnTo>
                <a:lnTo>
                  <a:pt x="122322" y="841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7622" y="5545648"/>
            <a:ext cx="154305" cy="153035"/>
          </a:xfrm>
          <a:custGeom>
            <a:avLst/>
            <a:gdLst/>
            <a:ahLst/>
            <a:cxnLst/>
            <a:rect l="l" t="t" r="r" b="b"/>
            <a:pathLst>
              <a:path w="154304" h="153035">
                <a:moveTo>
                  <a:pt x="68583" y="0"/>
                </a:moveTo>
                <a:lnTo>
                  <a:pt x="29911" y="15561"/>
                </a:lnTo>
                <a:lnTo>
                  <a:pt x="5268" y="48375"/>
                </a:lnTo>
                <a:lnTo>
                  <a:pt x="0" y="78347"/>
                </a:lnTo>
                <a:lnTo>
                  <a:pt x="1535" y="91895"/>
                </a:lnTo>
                <a:lnTo>
                  <a:pt x="19550" y="126770"/>
                </a:lnTo>
                <a:lnTo>
                  <a:pt x="54868" y="148531"/>
                </a:lnTo>
                <a:lnTo>
                  <a:pt x="86243" y="152920"/>
                </a:lnTo>
                <a:lnTo>
                  <a:pt x="100114" y="149926"/>
                </a:lnTo>
                <a:lnTo>
                  <a:pt x="134447" y="127581"/>
                </a:lnTo>
                <a:lnTo>
                  <a:pt x="152676" y="90142"/>
                </a:lnTo>
                <a:lnTo>
                  <a:pt x="154021" y="75408"/>
                </a:lnTo>
                <a:lnTo>
                  <a:pt x="152600" y="61740"/>
                </a:lnTo>
                <a:lnTo>
                  <a:pt x="134769" y="26524"/>
                </a:lnTo>
                <a:lnTo>
                  <a:pt x="99653" y="4495"/>
                </a:lnTo>
                <a:lnTo>
                  <a:pt x="68583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5974" y="4954985"/>
            <a:ext cx="154305" cy="153035"/>
          </a:xfrm>
          <a:custGeom>
            <a:avLst/>
            <a:gdLst/>
            <a:ahLst/>
            <a:cxnLst/>
            <a:rect l="l" t="t" r="r" b="b"/>
            <a:pathLst>
              <a:path w="154304" h="153035">
                <a:moveTo>
                  <a:pt x="68466" y="0"/>
                </a:moveTo>
                <a:lnTo>
                  <a:pt x="29854" y="15638"/>
                </a:lnTo>
                <a:lnTo>
                  <a:pt x="5255" y="48507"/>
                </a:lnTo>
                <a:lnTo>
                  <a:pt x="0" y="78595"/>
                </a:lnTo>
                <a:lnTo>
                  <a:pt x="1552" y="92131"/>
                </a:lnTo>
                <a:lnTo>
                  <a:pt x="19600" y="126948"/>
                </a:lnTo>
                <a:lnTo>
                  <a:pt x="54959" y="148649"/>
                </a:lnTo>
                <a:lnTo>
                  <a:pt x="86384" y="153016"/>
                </a:lnTo>
                <a:lnTo>
                  <a:pt x="100228" y="150005"/>
                </a:lnTo>
                <a:lnTo>
                  <a:pt x="134489" y="127633"/>
                </a:lnTo>
                <a:lnTo>
                  <a:pt x="152674" y="90119"/>
                </a:lnTo>
                <a:lnTo>
                  <a:pt x="154015" y="75331"/>
                </a:lnTo>
                <a:lnTo>
                  <a:pt x="152561" y="61684"/>
                </a:lnTo>
                <a:lnTo>
                  <a:pt x="134679" y="26504"/>
                </a:lnTo>
                <a:lnTo>
                  <a:pt x="99547" y="4489"/>
                </a:lnTo>
                <a:lnTo>
                  <a:pt x="68466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4696" y="4935935"/>
            <a:ext cx="154305" cy="153035"/>
          </a:xfrm>
          <a:custGeom>
            <a:avLst/>
            <a:gdLst/>
            <a:ahLst/>
            <a:cxnLst/>
            <a:rect l="l" t="t" r="r" b="b"/>
            <a:pathLst>
              <a:path w="154304" h="153035">
                <a:moveTo>
                  <a:pt x="68470" y="0"/>
                </a:moveTo>
                <a:lnTo>
                  <a:pt x="29858" y="15638"/>
                </a:lnTo>
                <a:lnTo>
                  <a:pt x="5259" y="48507"/>
                </a:lnTo>
                <a:lnTo>
                  <a:pt x="0" y="78443"/>
                </a:lnTo>
                <a:lnTo>
                  <a:pt x="1528" y="92002"/>
                </a:lnTo>
                <a:lnTo>
                  <a:pt x="19532" y="126891"/>
                </a:lnTo>
                <a:lnTo>
                  <a:pt x="54846" y="148648"/>
                </a:lnTo>
                <a:lnTo>
                  <a:pt x="86216" y="153037"/>
                </a:lnTo>
                <a:lnTo>
                  <a:pt x="100081" y="150050"/>
                </a:lnTo>
                <a:lnTo>
                  <a:pt x="134368" y="127710"/>
                </a:lnTo>
                <a:lnTo>
                  <a:pt x="152553" y="90211"/>
                </a:lnTo>
                <a:lnTo>
                  <a:pt x="153893" y="75433"/>
                </a:lnTo>
                <a:lnTo>
                  <a:pt x="152460" y="61771"/>
                </a:lnTo>
                <a:lnTo>
                  <a:pt x="134647" y="26544"/>
                </a:lnTo>
                <a:lnTo>
                  <a:pt x="99558" y="4496"/>
                </a:lnTo>
                <a:lnTo>
                  <a:pt x="6847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77695" y="3223592"/>
            <a:ext cx="13938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</a:t>
            </a:r>
            <a:r>
              <a:rPr sz="1200" spc="-2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5425" y="5180012"/>
            <a:ext cx="2401951" cy="107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708" y="325675"/>
            <a:ext cx="618236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A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ti</a:t>
            </a:r>
            <a:r>
              <a:rPr sz="4400" spc="5" dirty="0">
                <a:latin typeface="Arial"/>
                <a:cs typeface="Arial"/>
              </a:rPr>
              <a:t>v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Lay</a:t>
            </a:r>
            <a:r>
              <a:rPr sz="4400" spc="5" dirty="0">
                <a:latin typeface="Arial"/>
                <a:cs typeface="Arial"/>
              </a:rPr>
              <a:t>e</a:t>
            </a:r>
            <a:r>
              <a:rPr sz="4400" dirty="0">
                <a:latin typeface="Arial"/>
                <a:cs typeface="Arial"/>
              </a:rPr>
              <a:t>r Morpho</a:t>
            </a:r>
            <a:r>
              <a:rPr sz="4400" spc="10" dirty="0">
                <a:latin typeface="Arial"/>
                <a:cs typeface="Arial"/>
              </a:rPr>
              <a:t>l</a:t>
            </a:r>
            <a:r>
              <a:rPr sz="4400" dirty="0">
                <a:latin typeface="Arial"/>
                <a:cs typeface="Arial"/>
              </a:rPr>
              <a:t>ogy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1740" y="1139761"/>
            <a:ext cx="141605" cy="5262880"/>
          </a:xfrm>
          <a:custGeom>
            <a:avLst/>
            <a:gdLst/>
            <a:ahLst/>
            <a:cxnLst/>
            <a:rect l="l" t="t" r="r" b="b"/>
            <a:pathLst>
              <a:path w="141604" h="5262880">
                <a:moveTo>
                  <a:pt x="0" y="5262626"/>
                </a:moveTo>
                <a:lnTo>
                  <a:pt x="141262" y="5262626"/>
                </a:lnTo>
                <a:lnTo>
                  <a:pt x="141262" y="0"/>
                </a:lnTo>
                <a:lnTo>
                  <a:pt x="0" y="0"/>
                </a:lnTo>
                <a:lnTo>
                  <a:pt x="0" y="5262626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1740" y="1139761"/>
            <a:ext cx="141605" cy="5262880"/>
          </a:xfrm>
          <a:custGeom>
            <a:avLst/>
            <a:gdLst/>
            <a:ahLst/>
            <a:cxnLst/>
            <a:rect l="l" t="t" r="r" b="b"/>
            <a:pathLst>
              <a:path w="141604" h="5262880">
                <a:moveTo>
                  <a:pt x="0" y="5262626"/>
                </a:moveTo>
                <a:lnTo>
                  <a:pt x="141262" y="5262626"/>
                </a:lnTo>
                <a:lnTo>
                  <a:pt x="141262" y="0"/>
                </a:lnTo>
                <a:lnTo>
                  <a:pt x="0" y="0"/>
                </a:lnTo>
                <a:lnTo>
                  <a:pt x="0" y="5262626"/>
                </a:lnTo>
                <a:close/>
              </a:path>
            </a:pathLst>
          </a:custGeom>
          <a:ln w="9524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613" y="1268094"/>
            <a:ext cx="2934335" cy="4928870"/>
          </a:xfrm>
          <a:custGeom>
            <a:avLst/>
            <a:gdLst/>
            <a:ahLst/>
            <a:cxnLst/>
            <a:rect l="l" t="t" r="r" b="b"/>
            <a:pathLst>
              <a:path w="2934335" h="4928870">
                <a:moveTo>
                  <a:pt x="2933641" y="4761166"/>
                </a:moveTo>
                <a:lnTo>
                  <a:pt x="2341879" y="4761166"/>
                </a:lnTo>
                <a:lnTo>
                  <a:pt x="2650236" y="4902390"/>
                </a:lnTo>
                <a:lnTo>
                  <a:pt x="2934081" y="4928298"/>
                </a:lnTo>
                <a:lnTo>
                  <a:pt x="2933641" y="4761166"/>
                </a:lnTo>
                <a:close/>
              </a:path>
              <a:path w="2934335" h="4928870">
                <a:moveTo>
                  <a:pt x="835913" y="3963162"/>
                </a:moveTo>
                <a:lnTo>
                  <a:pt x="256539" y="3976116"/>
                </a:lnTo>
                <a:lnTo>
                  <a:pt x="141224" y="4195064"/>
                </a:lnTo>
                <a:lnTo>
                  <a:pt x="167131" y="4336224"/>
                </a:lnTo>
                <a:lnTo>
                  <a:pt x="449706" y="4594047"/>
                </a:lnTo>
                <a:lnTo>
                  <a:pt x="115315" y="4787087"/>
                </a:lnTo>
                <a:lnTo>
                  <a:pt x="527431" y="4902390"/>
                </a:lnTo>
                <a:lnTo>
                  <a:pt x="1041907" y="4800041"/>
                </a:lnTo>
                <a:lnTo>
                  <a:pt x="2129257" y="4800041"/>
                </a:lnTo>
                <a:lnTo>
                  <a:pt x="2341879" y="4761166"/>
                </a:lnTo>
                <a:lnTo>
                  <a:pt x="2933641" y="4761166"/>
                </a:lnTo>
                <a:lnTo>
                  <a:pt x="2931949" y="4117340"/>
                </a:lnTo>
                <a:lnTo>
                  <a:pt x="1376298" y="4117340"/>
                </a:lnTo>
                <a:lnTo>
                  <a:pt x="835913" y="3963162"/>
                </a:lnTo>
                <a:close/>
              </a:path>
              <a:path w="2934335" h="4928870">
                <a:moveTo>
                  <a:pt x="2129257" y="4800041"/>
                </a:moveTo>
                <a:lnTo>
                  <a:pt x="1041907" y="4800041"/>
                </a:lnTo>
                <a:lnTo>
                  <a:pt x="1569465" y="4902390"/>
                </a:lnTo>
                <a:lnTo>
                  <a:pt x="2129257" y="4800041"/>
                </a:lnTo>
                <a:close/>
              </a:path>
              <a:path w="2934335" h="4928870">
                <a:moveTo>
                  <a:pt x="2930599" y="3603790"/>
                </a:moveTo>
                <a:lnTo>
                  <a:pt x="2483104" y="3706622"/>
                </a:lnTo>
                <a:lnTo>
                  <a:pt x="2109851" y="3911346"/>
                </a:lnTo>
                <a:lnTo>
                  <a:pt x="1621282" y="3937254"/>
                </a:lnTo>
                <a:lnTo>
                  <a:pt x="1376298" y="4117340"/>
                </a:lnTo>
                <a:lnTo>
                  <a:pt x="2931949" y="4117340"/>
                </a:lnTo>
                <a:lnTo>
                  <a:pt x="2930599" y="3603790"/>
                </a:lnTo>
                <a:close/>
              </a:path>
              <a:path w="2934335" h="4928870">
                <a:moveTo>
                  <a:pt x="2930583" y="3597801"/>
                </a:moveTo>
                <a:lnTo>
                  <a:pt x="2930599" y="3603790"/>
                </a:lnTo>
                <a:lnTo>
                  <a:pt x="2934081" y="3602990"/>
                </a:lnTo>
                <a:lnTo>
                  <a:pt x="2930583" y="3597801"/>
                </a:lnTo>
                <a:close/>
              </a:path>
              <a:path w="2934335" h="4928870">
                <a:moveTo>
                  <a:pt x="2928060" y="2637790"/>
                </a:moveTo>
                <a:lnTo>
                  <a:pt x="2856357" y="2637790"/>
                </a:lnTo>
                <a:lnTo>
                  <a:pt x="2805810" y="3229864"/>
                </a:lnTo>
                <a:lnTo>
                  <a:pt x="2856357" y="3487674"/>
                </a:lnTo>
                <a:lnTo>
                  <a:pt x="2930583" y="3597801"/>
                </a:lnTo>
                <a:lnTo>
                  <a:pt x="2928060" y="2637790"/>
                </a:lnTo>
                <a:close/>
              </a:path>
              <a:path w="2934335" h="4928870">
                <a:moveTo>
                  <a:pt x="2808018" y="2689606"/>
                </a:moveTo>
                <a:lnTo>
                  <a:pt x="1350390" y="2689606"/>
                </a:lnTo>
                <a:lnTo>
                  <a:pt x="1736598" y="2856738"/>
                </a:lnTo>
                <a:lnTo>
                  <a:pt x="2226564" y="2895600"/>
                </a:lnTo>
                <a:lnTo>
                  <a:pt x="2676271" y="2830830"/>
                </a:lnTo>
                <a:lnTo>
                  <a:pt x="2808018" y="2689606"/>
                </a:lnTo>
                <a:close/>
              </a:path>
              <a:path w="2934335" h="4928870">
                <a:moveTo>
                  <a:pt x="334390" y="1878583"/>
                </a:moveTo>
                <a:lnTo>
                  <a:pt x="89407" y="1943354"/>
                </a:lnTo>
                <a:lnTo>
                  <a:pt x="0" y="2214118"/>
                </a:lnTo>
                <a:lnTo>
                  <a:pt x="167131" y="2663698"/>
                </a:lnTo>
                <a:lnTo>
                  <a:pt x="964183" y="2843784"/>
                </a:lnTo>
                <a:lnTo>
                  <a:pt x="1350390" y="2689606"/>
                </a:lnTo>
                <a:lnTo>
                  <a:pt x="2808018" y="2689606"/>
                </a:lnTo>
                <a:lnTo>
                  <a:pt x="2856357" y="2637790"/>
                </a:lnTo>
                <a:lnTo>
                  <a:pt x="2928060" y="2637790"/>
                </a:lnTo>
                <a:lnTo>
                  <a:pt x="2926776" y="2149348"/>
                </a:lnTo>
                <a:lnTo>
                  <a:pt x="2046351" y="2149348"/>
                </a:lnTo>
                <a:lnTo>
                  <a:pt x="1912663" y="2071624"/>
                </a:lnTo>
                <a:lnTo>
                  <a:pt x="707644" y="2071624"/>
                </a:lnTo>
                <a:lnTo>
                  <a:pt x="334390" y="1878583"/>
                </a:lnTo>
                <a:close/>
              </a:path>
              <a:path w="2934335" h="4928870">
                <a:moveTo>
                  <a:pt x="2663316" y="1930400"/>
                </a:moveTo>
                <a:lnTo>
                  <a:pt x="2213610" y="1956308"/>
                </a:lnTo>
                <a:lnTo>
                  <a:pt x="2046351" y="2149348"/>
                </a:lnTo>
                <a:lnTo>
                  <a:pt x="2926776" y="2149348"/>
                </a:lnTo>
                <a:lnTo>
                  <a:pt x="2926337" y="1982216"/>
                </a:lnTo>
                <a:lnTo>
                  <a:pt x="2921127" y="1982216"/>
                </a:lnTo>
                <a:lnTo>
                  <a:pt x="2663316" y="1930400"/>
                </a:lnTo>
                <a:close/>
              </a:path>
              <a:path w="2934335" h="4928870">
                <a:moveTo>
                  <a:pt x="1132713" y="1828038"/>
                </a:moveTo>
                <a:lnTo>
                  <a:pt x="707644" y="2071624"/>
                </a:lnTo>
                <a:lnTo>
                  <a:pt x="1912663" y="2071624"/>
                </a:lnTo>
                <a:lnTo>
                  <a:pt x="1736598" y="1969262"/>
                </a:lnTo>
                <a:lnTo>
                  <a:pt x="1132713" y="1828038"/>
                </a:lnTo>
                <a:close/>
              </a:path>
              <a:path w="2934335" h="4928870">
                <a:moveTo>
                  <a:pt x="2923394" y="862838"/>
                </a:moveTo>
                <a:lnTo>
                  <a:pt x="2148713" y="862838"/>
                </a:lnTo>
                <a:lnTo>
                  <a:pt x="2483104" y="1004062"/>
                </a:lnTo>
                <a:lnTo>
                  <a:pt x="2921127" y="1004062"/>
                </a:lnTo>
                <a:lnTo>
                  <a:pt x="2921127" y="1982216"/>
                </a:lnTo>
                <a:lnTo>
                  <a:pt x="2926337" y="1982216"/>
                </a:lnTo>
                <a:lnTo>
                  <a:pt x="2923394" y="862838"/>
                </a:lnTo>
                <a:close/>
              </a:path>
              <a:path w="2934335" h="4928870">
                <a:moveTo>
                  <a:pt x="2148713" y="862838"/>
                </a:moveTo>
                <a:lnTo>
                  <a:pt x="926591" y="862838"/>
                </a:lnTo>
                <a:lnTo>
                  <a:pt x="1235075" y="1145286"/>
                </a:lnTo>
                <a:lnTo>
                  <a:pt x="1840357" y="1017016"/>
                </a:lnTo>
                <a:lnTo>
                  <a:pt x="2148713" y="862838"/>
                </a:lnTo>
                <a:close/>
              </a:path>
              <a:path w="2934335" h="4928870">
                <a:moveTo>
                  <a:pt x="1260983" y="168402"/>
                </a:moveTo>
                <a:lnTo>
                  <a:pt x="655701" y="218947"/>
                </a:lnTo>
                <a:lnTo>
                  <a:pt x="204724" y="386080"/>
                </a:lnTo>
                <a:lnTo>
                  <a:pt x="180085" y="656844"/>
                </a:lnTo>
                <a:lnTo>
                  <a:pt x="553338" y="914654"/>
                </a:lnTo>
                <a:lnTo>
                  <a:pt x="926591" y="862838"/>
                </a:lnTo>
                <a:lnTo>
                  <a:pt x="2923394" y="862838"/>
                </a:lnTo>
                <a:lnTo>
                  <a:pt x="2921906" y="296672"/>
                </a:lnTo>
                <a:lnTo>
                  <a:pt x="1723643" y="296672"/>
                </a:lnTo>
                <a:lnTo>
                  <a:pt x="1260983" y="168402"/>
                </a:lnTo>
                <a:close/>
              </a:path>
              <a:path w="2934335" h="4928870">
                <a:moveTo>
                  <a:pt x="2059304" y="64769"/>
                </a:moveTo>
                <a:lnTo>
                  <a:pt x="1723643" y="296672"/>
                </a:lnTo>
                <a:lnTo>
                  <a:pt x="2921906" y="296672"/>
                </a:lnTo>
                <a:lnTo>
                  <a:pt x="2921399" y="103632"/>
                </a:lnTo>
                <a:lnTo>
                  <a:pt x="2432558" y="103632"/>
                </a:lnTo>
                <a:lnTo>
                  <a:pt x="2059304" y="64769"/>
                </a:lnTo>
                <a:close/>
              </a:path>
              <a:path w="2934335" h="4928870">
                <a:moveTo>
                  <a:pt x="2921127" y="0"/>
                </a:moveTo>
                <a:lnTo>
                  <a:pt x="2432558" y="103632"/>
                </a:lnTo>
                <a:lnTo>
                  <a:pt x="2921399" y="103632"/>
                </a:lnTo>
                <a:lnTo>
                  <a:pt x="2921127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613" y="1268094"/>
            <a:ext cx="2934335" cy="4928870"/>
          </a:xfrm>
          <a:custGeom>
            <a:avLst/>
            <a:gdLst/>
            <a:ahLst/>
            <a:cxnLst/>
            <a:rect l="l" t="t" r="r" b="b"/>
            <a:pathLst>
              <a:path w="2934335" h="4928870">
                <a:moveTo>
                  <a:pt x="2921127" y="0"/>
                </a:moveTo>
                <a:lnTo>
                  <a:pt x="2432558" y="103632"/>
                </a:lnTo>
                <a:lnTo>
                  <a:pt x="2059304" y="64769"/>
                </a:lnTo>
                <a:lnTo>
                  <a:pt x="1723643" y="296672"/>
                </a:lnTo>
                <a:lnTo>
                  <a:pt x="1260983" y="168402"/>
                </a:lnTo>
                <a:lnTo>
                  <a:pt x="655701" y="218947"/>
                </a:lnTo>
                <a:lnTo>
                  <a:pt x="204724" y="386080"/>
                </a:lnTo>
                <a:lnTo>
                  <a:pt x="180085" y="656844"/>
                </a:lnTo>
                <a:lnTo>
                  <a:pt x="553338" y="914654"/>
                </a:lnTo>
                <a:lnTo>
                  <a:pt x="926591" y="862838"/>
                </a:lnTo>
                <a:lnTo>
                  <a:pt x="1235075" y="1145286"/>
                </a:lnTo>
                <a:lnTo>
                  <a:pt x="1840357" y="1017016"/>
                </a:lnTo>
                <a:lnTo>
                  <a:pt x="2148713" y="862838"/>
                </a:lnTo>
                <a:lnTo>
                  <a:pt x="2483104" y="1004062"/>
                </a:lnTo>
                <a:lnTo>
                  <a:pt x="2779903" y="1004062"/>
                </a:lnTo>
                <a:lnTo>
                  <a:pt x="2921127" y="1004062"/>
                </a:lnTo>
                <a:lnTo>
                  <a:pt x="2921127" y="1982216"/>
                </a:lnTo>
                <a:lnTo>
                  <a:pt x="2663316" y="1930400"/>
                </a:lnTo>
                <a:lnTo>
                  <a:pt x="2213610" y="1956308"/>
                </a:lnTo>
                <a:lnTo>
                  <a:pt x="2046351" y="2149348"/>
                </a:lnTo>
                <a:lnTo>
                  <a:pt x="1736598" y="1969262"/>
                </a:lnTo>
                <a:lnTo>
                  <a:pt x="1132713" y="1828038"/>
                </a:lnTo>
                <a:lnTo>
                  <a:pt x="707644" y="2071624"/>
                </a:lnTo>
                <a:lnTo>
                  <a:pt x="334390" y="1878583"/>
                </a:lnTo>
                <a:lnTo>
                  <a:pt x="89407" y="1943354"/>
                </a:lnTo>
                <a:lnTo>
                  <a:pt x="0" y="2214118"/>
                </a:lnTo>
                <a:lnTo>
                  <a:pt x="167131" y="2663698"/>
                </a:lnTo>
                <a:lnTo>
                  <a:pt x="629793" y="2767330"/>
                </a:lnTo>
                <a:lnTo>
                  <a:pt x="964183" y="2843784"/>
                </a:lnTo>
                <a:lnTo>
                  <a:pt x="1350390" y="2689606"/>
                </a:lnTo>
                <a:lnTo>
                  <a:pt x="1736598" y="2856738"/>
                </a:lnTo>
                <a:lnTo>
                  <a:pt x="2226564" y="2895600"/>
                </a:lnTo>
                <a:lnTo>
                  <a:pt x="2676271" y="2830830"/>
                </a:lnTo>
                <a:lnTo>
                  <a:pt x="2856357" y="2637790"/>
                </a:lnTo>
                <a:lnTo>
                  <a:pt x="2805810" y="3229864"/>
                </a:lnTo>
                <a:lnTo>
                  <a:pt x="2856357" y="3487674"/>
                </a:lnTo>
                <a:lnTo>
                  <a:pt x="2934081" y="3602990"/>
                </a:lnTo>
                <a:lnTo>
                  <a:pt x="2483104" y="3706622"/>
                </a:lnTo>
                <a:lnTo>
                  <a:pt x="2109851" y="3911346"/>
                </a:lnTo>
                <a:lnTo>
                  <a:pt x="1621282" y="3937254"/>
                </a:lnTo>
                <a:lnTo>
                  <a:pt x="1376298" y="4117340"/>
                </a:lnTo>
                <a:lnTo>
                  <a:pt x="835913" y="3963162"/>
                </a:lnTo>
                <a:lnTo>
                  <a:pt x="256539" y="3976116"/>
                </a:lnTo>
                <a:lnTo>
                  <a:pt x="141224" y="4195064"/>
                </a:lnTo>
                <a:lnTo>
                  <a:pt x="167131" y="4336224"/>
                </a:lnTo>
                <a:lnTo>
                  <a:pt x="449706" y="4594047"/>
                </a:lnTo>
                <a:lnTo>
                  <a:pt x="115315" y="4787087"/>
                </a:lnTo>
                <a:lnTo>
                  <a:pt x="527431" y="4902390"/>
                </a:lnTo>
                <a:lnTo>
                  <a:pt x="1041907" y="4800041"/>
                </a:lnTo>
                <a:lnTo>
                  <a:pt x="1569465" y="4902390"/>
                </a:lnTo>
                <a:lnTo>
                  <a:pt x="2341879" y="4761166"/>
                </a:lnTo>
                <a:lnTo>
                  <a:pt x="2650236" y="4902390"/>
                </a:lnTo>
                <a:lnTo>
                  <a:pt x="2934081" y="4928298"/>
                </a:lnTo>
                <a:lnTo>
                  <a:pt x="2921127" y="0"/>
                </a:lnTo>
                <a:close/>
              </a:path>
            </a:pathLst>
          </a:custGeom>
          <a:ln w="952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5466" y="1143698"/>
            <a:ext cx="3460750" cy="5259070"/>
          </a:xfrm>
          <a:custGeom>
            <a:avLst/>
            <a:gdLst/>
            <a:ahLst/>
            <a:cxnLst/>
            <a:rect l="l" t="t" r="r" b="b"/>
            <a:pathLst>
              <a:path w="3460750" h="5259070">
                <a:moveTo>
                  <a:pt x="0" y="5258689"/>
                </a:moveTo>
                <a:lnTo>
                  <a:pt x="3460369" y="5258689"/>
                </a:lnTo>
                <a:lnTo>
                  <a:pt x="3460369" y="0"/>
                </a:lnTo>
                <a:lnTo>
                  <a:pt x="0" y="0"/>
                </a:lnTo>
                <a:lnTo>
                  <a:pt x="0" y="525868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612" y="2333098"/>
            <a:ext cx="3882158" cy="140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37" y="4336021"/>
            <a:ext cx="3933477" cy="145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10154" y="4619680"/>
            <a:ext cx="262255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</a:t>
            </a:r>
            <a:r>
              <a:rPr sz="1800" baseline="-20833" dirty="0">
                <a:latin typeface="Arial"/>
                <a:cs typeface="Arial"/>
              </a:rPr>
              <a:t>D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0578" y="1236153"/>
            <a:ext cx="15373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Donor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(Wh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3026" y="1725350"/>
            <a:ext cx="17506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eptor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(Gra</a:t>
            </a:r>
            <a:r>
              <a:rPr sz="1800" b="1" spc="-2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6436" y="2111557"/>
            <a:ext cx="494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1301" y="4121713"/>
            <a:ext cx="7734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citon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9609" y="3256081"/>
            <a:ext cx="862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604" y="2538277"/>
            <a:ext cx="518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5729" y="1062664"/>
            <a:ext cx="32499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sor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cited sp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cito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5729" y="1886005"/>
            <a:ext cx="3338829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cito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 diss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dono</a:t>
            </a:r>
            <a:r>
              <a:rPr sz="1800" dirty="0">
                <a:latin typeface="Arial"/>
                <a:cs typeface="Arial"/>
              </a:rPr>
              <a:t>r-acc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terface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 to 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 free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rge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05729" y="2983285"/>
            <a:ext cx="3307715" cy="13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383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cito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mited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fetime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fus</a:t>
            </a:r>
            <a:r>
              <a:rPr sz="1800" spc="-10" dirty="0">
                <a:latin typeface="Arial"/>
                <a:cs typeface="Arial"/>
              </a:rPr>
              <a:t>io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ist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ce (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7" baseline="-20833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</a:t>
            </a:r>
            <a:r>
              <a:rPr sz="1800" baseline="-20833" dirty="0">
                <a:latin typeface="Arial"/>
                <a:cs typeface="Arial"/>
              </a:rPr>
              <a:t>D </a:t>
            </a:r>
            <a:r>
              <a:rPr sz="1800" spc="-254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5729" y="4629458"/>
            <a:ext cx="336486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cito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y 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ssoc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ctro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5729" y="5727069"/>
            <a:ext cx="332676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mat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 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nano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6570">
              <a:lnSpc>
                <a:spcPts val="5235"/>
              </a:lnSpc>
            </a:pPr>
            <a:r>
              <a:rPr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364095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ro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ucti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solar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 co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version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Overview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chn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Processing</a:t>
            </a:r>
            <a:r>
              <a:rPr sz="32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seq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ract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rizat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>
              <a:lnSpc>
                <a:spcPts val="4760"/>
              </a:lnSpc>
            </a:pPr>
            <a:r>
              <a:rPr sz="4000" spc="-25" dirty="0"/>
              <a:t>Proce</a:t>
            </a:r>
            <a:r>
              <a:rPr sz="4000" spc="-15" dirty="0"/>
              <a:t>s</a:t>
            </a:r>
            <a:r>
              <a:rPr sz="4000" spc="-20" dirty="0"/>
              <a:t>sing</a:t>
            </a:r>
            <a:r>
              <a:rPr sz="4000" spc="15" dirty="0"/>
              <a:t> </a:t>
            </a:r>
            <a:r>
              <a:rPr sz="4000" spc="-20" dirty="0"/>
              <a:t>of</a:t>
            </a:r>
            <a:r>
              <a:rPr sz="4000" spc="-5" dirty="0"/>
              <a:t> </a:t>
            </a:r>
            <a:r>
              <a:rPr sz="4000" spc="-25" dirty="0"/>
              <a:t>La</a:t>
            </a:r>
            <a:r>
              <a:rPr sz="4000" spc="-40" dirty="0"/>
              <a:t>b</a:t>
            </a:r>
            <a:r>
              <a:rPr sz="4000" spc="-20" dirty="0"/>
              <a:t>-Scale</a:t>
            </a:r>
            <a:r>
              <a:rPr sz="4000" spc="15" dirty="0"/>
              <a:t> </a:t>
            </a:r>
            <a:r>
              <a:rPr sz="4000" spc="-25" dirty="0"/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3643"/>
            <a:ext cx="7901305" cy="496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Typi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la</a:t>
            </a:r>
            <a:r>
              <a:rPr sz="280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-s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ga</a:t>
            </a:r>
            <a:r>
              <a:rPr sz="2800" spc="-15" dirty="0">
                <a:latin typeface="Arial"/>
                <a:cs typeface="Arial"/>
              </a:rPr>
              <a:t>nic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solar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10" dirty="0">
                <a:latin typeface="Arial"/>
                <a:cs typeface="Arial"/>
              </a:rPr>
              <a:t>lls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ll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in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(&lt;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Exam</a:t>
            </a:r>
            <a:r>
              <a:rPr sz="2800" spc="-10" dirty="0">
                <a:latin typeface="Arial"/>
                <a:cs typeface="Arial"/>
              </a:rPr>
              <a:t>pl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-20" dirty="0">
                <a:latin typeface="Arial"/>
                <a:cs typeface="Arial"/>
              </a:rPr>
              <a:t> 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vic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mm,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ctiv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9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20" dirty="0">
                <a:latin typeface="Arial"/>
                <a:cs typeface="Arial"/>
              </a:rPr>
              <a:t>m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r>
              <a:rPr sz="2775" baseline="25525" dirty="0">
                <a:latin typeface="Arial"/>
                <a:cs typeface="Arial"/>
              </a:rPr>
              <a:t> </a:t>
            </a:r>
            <a:r>
              <a:rPr sz="2775" spc="-352" baseline="255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20" dirty="0">
                <a:latin typeface="Arial"/>
                <a:cs typeface="Arial"/>
              </a:rPr>
              <a:t>09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m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endParaRPr sz="2775" baseline="25525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Small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fab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icate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5" dirty="0">
                <a:latin typeface="Arial"/>
                <a:cs typeface="Arial"/>
              </a:rPr>
              <a:t>ndle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in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lab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sm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str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ptimi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iments</a:t>
            </a:r>
            <a:r>
              <a:rPr sz="2800" spc="-5" dirty="0">
                <a:latin typeface="Arial"/>
                <a:cs typeface="Arial"/>
              </a:rPr>
              <a:t>)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215265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Acti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cath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dwich</a:t>
            </a:r>
            <a:r>
              <a:rPr sz="2800" spc="-10" dirty="0">
                <a:latin typeface="Arial"/>
                <a:cs typeface="Arial"/>
              </a:rPr>
              <a:t> st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6570">
              <a:lnSpc>
                <a:spcPts val="5235"/>
              </a:lnSpc>
            </a:pPr>
            <a:r>
              <a:rPr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364095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ro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ucti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solar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y co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version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Overview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chn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Processing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seq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ract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rizat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Clr>
                <a:srgbClr val="0000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7025" y="2179637"/>
            <a:ext cx="933450" cy="2799080"/>
          </a:xfrm>
          <a:custGeom>
            <a:avLst/>
            <a:gdLst/>
            <a:ahLst/>
            <a:cxnLst/>
            <a:rect l="l" t="t" r="r" b="b"/>
            <a:pathLst>
              <a:path w="933450" h="2799079">
                <a:moveTo>
                  <a:pt x="0" y="2798762"/>
                </a:moveTo>
                <a:lnTo>
                  <a:pt x="933450" y="2798762"/>
                </a:lnTo>
                <a:lnTo>
                  <a:pt x="933450" y="0"/>
                </a:lnTo>
                <a:lnTo>
                  <a:pt x="0" y="0"/>
                </a:lnTo>
                <a:lnTo>
                  <a:pt x="0" y="2798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7025" y="5911850"/>
            <a:ext cx="933450" cy="1905"/>
          </a:xfrm>
          <a:custGeom>
            <a:avLst/>
            <a:gdLst/>
            <a:ahLst/>
            <a:cxnLst/>
            <a:rect l="l" t="t" r="r" b="b"/>
            <a:pathLst>
              <a:path w="933450" h="1904">
                <a:moveTo>
                  <a:pt x="0" y="1587"/>
                </a:moveTo>
                <a:lnTo>
                  <a:pt x="933450" y="1587"/>
                </a:lnTo>
                <a:lnTo>
                  <a:pt x="933450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5701" y="2178050"/>
            <a:ext cx="560705" cy="3733800"/>
          </a:xfrm>
          <a:custGeom>
            <a:avLst/>
            <a:gdLst/>
            <a:ahLst/>
            <a:cxnLst/>
            <a:rect l="l" t="t" r="r" b="b"/>
            <a:pathLst>
              <a:path w="560704" h="3733800">
                <a:moveTo>
                  <a:pt x="0" y="3733800"/>
                </a:moveTo>
                <a:lnTo>
                  <a:pt x="560387" y="3733800"/>
                </a:lnTo>
                <a:lnTo>
                  <a:pt x="560387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0" y="4978400"/>
            <a:ext cx="1595755" cy="933450"/>
          </a:xfrm>
          <a:custGeom>
            <a:avLst/>
            <a:gdLst/>
            <a:ahLst/>
            <a:cxnLst/>
            <a:rect l="l" t="t" r="r" b="b"/>
            <a:pathLst>
              <a:path w="1595754" h="933450">
                <a:moveTo>
                  <a:pt x="0" y="933450"/>
                </a:moveTo>
                <a:lnTo>
                  <a:pt x="1595501" y="933450"/>
                </a:lnTo>
                <a:lnTo>
                  <a:pt x="1595501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37935" y="6086428"/>
            <a:ext cx="12179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 (top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821" y="5174162"/>
            <a:ext cx="6483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Active Area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2302" y="1302955"/>
            <a:ext cx="81153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nod</a:t>
            </a:r>
            <a:r>
              <a:rPr sz="1800" dirty="0">
                <a:latin typeface="Arial"/>
                <a:cs typeface="Arial"/>
              </a:rPr>
              <a:t>e 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2623" y="1267515"/>
            <a:ext cx="88773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de 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9303" y="2147189"/>
            <a:ext cx="663575" cy="709295"/>
          </a:xfrm>
          <a:custGeom>
            <a:avLst/>
            <a:gdLst/>
            <a:ahLst/>
            <a:cxnLst/>
            <a:rect l="l" t="t" r="r" b="b"/>
            <a:pathLst>
              <a:path w="663575" h="709294">
                <a:moveTo>
                  <a:pt x="558546" y="650875"/>
                </a:moveTo>
                <a:lnTo>
                  <a:pt x="551561" y="654685"/>
                </a:lnTo>
                <a:lnTo>
                  <a:pt x="549529" y="661416"/>
                </a:lnTo>
                <a:lnTo>
                  <a:pt x="547497" y="668020"/>
                </a:lnTo>
                <a:lnTo>
                  <a:pt x="551307" y="675132"/>
                </a:lnTo>
                <a:lnTo>
                  <a:pt x="663321" y="708787"/>
                </a:lnTo>
                <a:lnTo>
                  <a:pt x="661099" y="699008"/>
                </a:lnTo>
                <a:lnTo>
                  <a:pt x="636905" y="699008"/>
                </a:lnTo>
                <a:lnTo>
                  <a:pt x="604894" y="664744"/>
                </a:lnTo>
                <a:lnTo>
                  <a:pt x="558546" y="650875"/>
                </a:lnTo>
                <a:close/>
              </a:path>
              <a:path w="663575" h="709294">
                <a:moveTo>
                  <a:pt x="604894" y="664744"/>
                </a:moveTo>
                <a:lnTo>
                  <a:pt x="636905" y="699008"/>
                </a:lnTo>
                <a:lnTo>
                  <a:pt x="643176" y="693166"/>
                </a:lnTo>
                <a:lnTo>
                  <a:pt x="633730" y="693166"/>
                </a:lnTo>
                <a:lnTo>
                  <a:pt x="628896" y="671916"/>
                </a:lnTo>
                <a:lnTo>
                  <a:pt x="604894" y="664744"/>
                </a:lnTo>
                <a:close/>
              </a:path>
              <a:path w="663575" h="709294">
                <a:moveTo>
                  <a:pt x="630682" y="590423"/>
                </a:moveTo>
                <a:lnTo>
                  <a:pt x="616966" y="593471"/>
                </a:lnTo>
                <a:lnTo>
                  <a:pt x="612648" y="600329"/>
                </a:lnTo>
                <a:lnTo>
                  <a:pt x="614172" y="607187"/>
                </a:lnTo>
                <a:lnTo>
                  <a:pt x="623303" y="647329"/>
                </a:lnTo>
                <a:lnTo>
                  <a:pt x="655447" y="681736"/>
                </a:lnTo>
                <a:lnTo>
                  <a:pt x="636905" y="699008"/>
                </a:lnTo>
                <a:lnTo>
                  <a:pt x="661099" y="699008"/>
                </a:lnTo>
                <a:lnTo>
                  <a:pt x="638937" y="601472"/>
                </a:lnTo>
                <a:lnTo>
                  <a:pt x="637413" y="594614"/>
                </a:lnTo>
                <a:lnTo>
                  <a:pt x="630682" y="590423"/>
                </a:lnTo>
                <a:close/>
              </a:path>
              <a:path w="663575" h="709294">
                <a:moveTo>
                  <a:pt x="628896" y="671916"/>
                </a:moveTo>
                <a:lnTo>
                  <a:pt x="633730" y="693166"/>
                </a:lnTo>
                <a:lnTo>
                  <a:pt x="649859" y="678180"/>
                </a:lnTo>
                <a:lnTo>
                  <a:pt x="628896" y="671916"/>
                </a:lnTo>
                <a:close/>
              </a:path>
              <a:path w="663575" h="709294">
                <a:moveTo>
                  <a:pt x="623303" y="647329"/>
                </a:moveTo>
                <a:lnTo>
                  <a:pt x="628896" y="671916"/>
                </a:lnTo>
                <a:lnTo>
                  <a:pt x="649859" y="678180"/>
                </a:lnTo>
                <a:lnTo>
                  <a:pt x="633730" y="693166"/>
                </a:lnTo>
                <a:lnTo>
                  <a:pt x="643176" y="693166"/>
                </a:lnTo>
                <a:lnTo>
                  <a:pt x="655447" y="681736"/>
                </a:lnTo>
                <a:lnTo>
                  <a:pt x="623303" y="647329"/>
                </a:lnTo>
                <a:close/>
              </a:path>
              <a:path w="663575" h="709294">
                <a:moveTo>
                  <a:pt x="18542" y="0"/>
                </a:moveTo>
                <a:lnTo>
                  <a:pt x="0" y="17272"/>
                </a:lnTo>
                <a:lnTo>
                  <a:pt x="604894" y="664744"/>
                </a:lnTo>
                <a:lnTo>
                  <a:pt x="628896" y="671916"/>
                </a:lnTo>
                <a:lnTo>
                  <a:pt x="623303" y="647329"/>
                </a:lnTo>
                <a:lnTo>
                  <a:pt x="18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5923" y="2112264"/>
            <a:ext cx="717550" cy="769620"/>
          </a:xfrm>
          <a:custGeom>
            <a:avLst/>
            <a:gdLst/>
            <a:ahLst/>
            <a:cxnLst/>
            <a:rect l="l" t="t" r="r" b="b"/>
            <a:pathLst>
              <a:path w="717550" h="769619">
                <a:moveTo>
                  <a:pt x="32512" y="650621"/>
                </a:moveTo>
                <a:lnTo>
                  <a:pt x="25781" y="654939"/>
                </a:lnTo>
                <a:lnTo>
                  <a:pt x="24257" y="661797"/>
                </a:lnTo>
                <a:lnTo>
                  <a:pt x="0" y="769112"/>
                </a:lnTo>
                <a:lnTo>
                  <a:pt x="32427" y="759333"/>
                </a:lnTo>
                <a:lnTo>
                  <a:pt x="26543" y="759333"/>
                </a:lnTo>
                <a:lnTo>
                  <a:pt x="7874" y="741934"/>
                </a:lnTo>
                <a:lnTo>
                  <a:pt x="39979" y="707456"/>
                </a:lnTo>
                <a:lnTo>
                  <a:pt x="49022" y="667385"/>
                </a:lnTo>
                <a:lnTo>
                  <a:pt x="50546" y="660527"/>
                </a:lnTo>
                <a:lnTo>
                  <a:pt x="46228" y="653796"/>
                </a:lnTo>
                <a:lnTo>
                  <a:pt x="39370" y="652145"/>
                </a:lnTo>
                <a:lnTo>
                  <a:pt x="32512" y="650621"/>
                </a:lnTo>
                <a:close/>
              </a:path>
              <a:path w="717550" h="769619">
                <a:moveTo>
                  <a:pt x="39979" y="707456"/>
                </a:moveTo>
                <a:lnTo>
                  <a:pt x="7874" y="741934"/>
                </a:lnTo>
                <a:lnTo>
                  <a:pt x="26543" y="759333"/>
                </a:lnTo>
                <a:lnTo>
                  <a:pt x="31982" y="753491"/>
                </a:lnTo>
                <a:lnTo>
                  <a:pt x="29591" y="753491"/>
                </a:lnTo>
                <a:lnTo>
                  <a:pt x="13589" y="738505"/>
                </a:lnTo>
                <a:lnTo>
                  <a:pt x="34391" y="732217"/>
                </a:lnTo>
                <a:lnTo>
                  <a:pt x="39979" y="707456"/>
                </a:lnTo>
                <a:close/>
              </a:path>
              <a:path w="717550" h="769619">
                <a:moveTo>
                  <a:pt x="104648" y="710946"/>
                </a:moveTo>
                <a:lnTo>
                  <a:pt x="58601" y="724899"/>
                </a:lnTo>
                <a:lnTo>
                  <a:pt x="26543" y="759333"/>
                </a:lnTo>
                <a:lnTo>
                  <a:pt x="32427" y="759333"/>
                </a:lnTo>
                <a:lnTo>
                  <a:pt x="112014" y="735330"/>
                </a:lnTo>
                <a:lnTo>
                  <a:pt x="115824" y="728218"/>
                </a:lnTo>
                <a:lnTo>
                  <a:pt x="111760" y="714756"/>
                </a:lnTo>
                <a:lnTo>
                  <a:pt x="104648" y="710946"/>
                </a:lnTo>
                <a:close/>
              </a:path>
              <a:path w="717550" h="769619">
                <a:moveTo>
                  <a:pt x="34391" y="732217"/>
                </a:moveTo>
                <a:lnTo>
                  <a:pt x="13589" y="738505"/>
                </a:lnTo>
                <a:lnTo>
                  <a:pt x="29591" y="753491"/>
                </a:lnTo>
                <a:lnTo>
                  <a:pt x="34391" y="732217"/>
                </a:lnTo>
                <a:close/>
              </a:path>
              <a:path w="717550" h="769619">
                <a:moveTo>
                  <a:pt x="58601" y="724899"/>
                </a:moveTo>
                <a:lnTo>
                  <a:pt x="34391" y="732217"/>
                </a:lnTo>
                <a:lnTo>
                  <a:pt x="29591" y="753491"/>
                </a:lnTo>
                <a:lnTo>
                  <a:pt x="31982" y="753491"/>
                </a:lnTo>
                <a:lnTo>
                  <a:pt x="58601" y="724899"/>
                </a:lnTo>
                <a:close/>
              </a:path>
              <a:path w="717550" h="769619">
                <a:moveTo>
                  <a:pt x="698754" y="0"/>
                </a:moveTo>
                <a:lnTo>
                  <a:pt x="39979" y="707456"/>
                </a:lnTo>
                <a:lnTo>
                  <a:pt x="34391" y="732217"/>
                </a:lnTo>
                <a:lnTo>
                  <a:pt x="58601" y="724899"/>
                </a:lnTo>
                <a:lnTo>
                  <a:pt x="717423" y="17272"/>
                </a:lnTo>
                <a:lnTo>
                  <a:pt x="698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1021" y="325675"/>
            <a:ext cx="65239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</a:t>
            </a:r>
            <a:r>
              <a:rPr sz="4400" spc="5" dirty="0">
                <a:latin typeface="Arial"/>
                <a:cs typeface="Arial"/>
              </a:rPr>
              <a:t>x</a:t>
            </a:r>
            <a:r>
              <a:rPr sz="4400" dirty="0">
                <a:latin typeface="Arial"/>
                <a:cs typeface="Arial"/>
              </a:rPr>
              <a:t>amp</a:t>
            </a:r>
            <a:r>
              <a:rPr sz="4400" spc="10" dirty="0">
                <a:latin typeface="Arial"/>
                <a:cs typeface="Arial"/>
              </a:rPr>
              <a:t>l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</a:t>
            </a:r>
            <a:r>
              <a:rPr sz="4400" spc="10" dirty="0">
                <a:latin typeface="Arial"/>
                <a:cs typeface="Arial"/>
              </a:rPr>
              <a:t>D</a:t>
            </a:r>
            <a:r>
              <a:rPr sz="4400" dirty="0">
                <a:latin typeface="Arial"/>
                <a:cs typeface="Arial"/>
              </a:rPr>
              <a:t>ev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ce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Lay</a:t>
            </a:r>
            <a:r>
              <a:rPr sz="4400" spc="5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251" y="2382139"/>
            <a:ext cx="2914650" cy="2878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8942" y="1748598"/>
            <a:ext cx="304673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dirty="0">
                <a:latin typeface="Arial"/>
                <a:cs typeface="Arial"/>
              </a:rPr>
              <a:t>E</a:t>
            </a:r>
            <a:r>
              <a:rPr sz="1800" u="heavy" spc="-20" dirty="0">
                <a:latin typeface="Arial"/>
                <a:cs typeface="Arial"/>
              </a:rPr>
              <a:t>x</a:t>
            </a:r>
            <a:r>
              <a:rPr sz="1800" u="heavy" spc="-10" dirty="0">
                <a:latin typeface="Arial"/>
                <a:cs typeface="Arial"/>
              </a:rPr>
              <a:t>a</a:t>
            </a:r>
            <a:r>
              <a:rPr sz="1800" u="heavy" dirty="0">
                <a:latin typeface="Arial"/>
                <a:cs typeface="Arial"/>
              </a:rPr>
              <a:t>m</a:t>
            </a:r>
            <a:r>
              <a:rPr sz="1800" u="heavy" spc="-10" dirty="0">
                <a:latin typeface="Arial"/>
                <a:cs typeface="Arial"/>
              </a:rPr>
              <a:t>p</a:t>
            </a:r>
            <a:r>
              <a:rPr sz="1800" u="heavy" dirty="0">
                <a:latin typeface="Arial"/>
                <a:cs typeface="Arial"/>
              </a:rPr>
              <a:t>l</a:t>
            </a:r>
            <a:r>
              <a:rPr sz="1800" u="heavy" spc="-15" dirty="0">
                <a:latin typeface="Arial"/>
                <a:cs typeface="Arial"/>
              </a:rPr>
              <a:t>e</a:t>
            </a:r>
            <a:r>
              <a:rPr sz="1800" u="heavy" dirty="0">
                <a:latin typeface="Arial"/>
                <a:cs typeface="Arial"/>
              </a:rPr>
              <a:t>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ndependen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strate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6151" y="2554287"/>
            <a:ext cx="763905" cy="107823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0219" y="3692833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6833" y="410647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5767" y="3692833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2112" y="5479415"/>
            <a:ext cx="2881630" cy="137795"/>
          </a:xfrm>
          <a:custGeom>
            <a:avLst/>
            <a:gdLst/>
            <a:ahLst/>
            <a:cxnLst/>
            <a:rect l="l" t="t" r="r" b="b"/>
            <a:pathLst>
              <a:path w="2881629" h="137795">
                <a:moveTo>
                  <a:pt x="82613" y="0"/>
                </a:moveTo>
                <a:lnTo>
                  <a:pt x="80594" y="1778"/>
                </a:lnTo>
                <a:lnTo>
                  <a:pt x="0" y="68961"/>
                </a:lnTo>
                <a:lnTo>
                  <a:pt x="82613" y="137744"/>
                </a:lnTo>
                <a:lnTo>
                  <a:pt x="85610" y="137464"/>
                </a:lnTo>
                <a:lnTo>
                  <a:pt x="88988" y="133426"/>
                </a:lnTo>
                <a:lnTo>
                  <a:pt x="88709" y="130429"/>
                </a:lnTo>
                <a:lnTo>
                  <a:pt x="20553" y="73660"/>
                </a:lnTo>
                <a:lnTo>
                  <a:pt x="7556" y="73660"/>
                </a:lnTo>
                <a:lnTo>
                  <a:pt x="7556" y="64135"/>
                </a:lnTo>
                <a:lnTo>
                  <a:pt x="20548" y="64135"/>
                </a:lnTo>
                <a:lnTo>
                  <a:pt x="86690" y="9017"/>
                </a:lnTo>
                <a:lnTo>
                  <a:pt x="88709" y="7366"/>
                </a:lnTo>
                <a:lnTo>
                  <a:pt x="88988" y="4318"/>
                </a:lnTo>
                <a:lnTo>
                  <a:pt x="87299" y="2286"/>
                </a:lnTo>
                <a:lnTo>
                  <a:pt x="85610" y="381"/>
                </a:lnTo>
                <a:lnTo>
                  <a:pt x="82613" y="0"/>
                </a:lnTo>
                <a:close/>
              </a:path>
              <a:path w="2881629" h="137795">
                <a:moveTo>
                  <a:pt x="2866502" y="68895"/>
                </a:moveTo>
                <a:lnTo>
                  <a:pt x="2792614" y="130429"/>
                </a:lnTo>
                <a:lnTo>
                  <a:pt x="2792361" y="133426"/>
                </a:lnTo>
                <a:lnTo>
                  <a:pt x="2795663" y="137464"/>
                </a:lnTo>
                <a:lnTo>
                  <a:pt x="2798711" y="137744"/>
                </a:lnTo>
                <a:lnTo>
                  <a:pt x="2875598" y="73660"/>
                </a:lnTo>
                <a:lnTo>
                  <a:pt x="2874022" y="73660"/>
                </a:lnTo>
                <a:lnTo>
                  <a:pt x="2874022" y="72517"/>
                </a:lnTo>
                <a:lnTo>
                  <a:pt x="2870847" y="72517"/>
                </a:lnTo>
                <a:lnTo>
                  <a:pt x="2866502" y="68895"/>
                </a:lnTo>
                <a:close/>
              </a:path>
              <a:path w="2881629" h="137795">
                <a:moveTo>
                  <a:pt x="20548" y="64135"/>
                </a:moveTo>
                <a:lnTo>
                  <a:pt x="7556" y="64135"/>
                </a:lnTo>
                <a:lnTo>
                  <a:pt x="7556" y="73660"/>
                </a:lnTo>
                <a:lnTo>
                  <a:pt x="20553" y="73660"/>
                </a:lnTo>
                <a:lnTo>
                  <a:pt x="19181" y="72517"/>
                </a:lnTo>
                <a:lnTo>
                  <a:pt x="10490" y="72517"/>
                </a:lnTo>
                <a:lnTo>
                  <a:pt x="10490" y="65278"/>
                </a:lnTo>
                <a:lnTo>
                  <a:pt x="19176" y="65278"/>
                </a:lnTo>
                <a:lnTo>
                  <a:pt x="20548" y="64135"/>
                </a:lnTo>
                <a:close/>
              </a:path>
              <a:path w="2881629" h="137795">
                <a:moveTo>
                  <a:pt x="2860789" y="64135"/>
                </a:moveTo>
                <a:lnTo>
                  <a:pt x="20548" y="64135"/>
                </a:lnTo>
                <a:lnTo>
                  <a:pt x="14909" y="68834"/>
                </a:lnTo>
                <a:lnTo>
                  <a:pt x="20553" y="73660"/>
                </a:lnTo>
                <a:lnTo>
                  <a:pt x="2860780" y="73660"/>
                </a:lnTo>
                <a:lnTo>
                  <a:pt x="2866424" y="68961"/>
                </a:lnTo>
                <a:lnTo>
                  <a:pt x="2860789" y="64135"/>
                </a:lnTo>
                <a:close/>
              </a:path>
              <a:path w="2881629" h="137795">
                <a:moveTo>
                  <a:pt x="2875737" y="64135"/>
                </a:moveTo>
                <a:lnTo>
                  <a:pt x="2874022" y="64135"/>
                </a:lnTo>
                <a:lnTo>
                  <a:pt x="2874022" y="73660"/>
                </a:lnTo>
                <a:lnTo>
                  <a:pt x="2875598" y="73660"/>
                </a:lnTo>
                <a:lnTo>
                  <a:pt x="2881388" y="68834"/>
                </a:lnTo>
                <a:lnTo>
                  <a:pt x="2875737" y="64135"/>
                </a:lnTo>
                <a:close/>
              </a:path>
              <a:path w="2881629" h="137795">
                <a:moveTo>
                  <a:pt x="10490" y="65278"/>
                </a:moveTo>
                <a:lnTo>
                  <a:pt x="10490" y="72517"/>
                </a:lnTo>
                <a:lnTo>
                  <a:pt x="14757" y="68961"/>
                </a:lnTo>
                <a:lnTo>
                  <a:pt x="10490" y="65278"/>
                </a:lnTo>
                <a:close/>
              </a:path>
              <a:path w="2881629" h="137795">
                <a:moveTo>
                  <a:pt x="14834" y="68896"/>
                </a:moveTo>
                <a:lnTo>
                  <a:pt x="10490" y="72517"/>
                </a:lnTo>
                <a:lnTo>
                  <a:pt x="19181" y="72517"/>
                </a:lnTo>
                <a:lnTo>
                  <a:pt x="14834" y="68896"/>
                </a:lnTo>
                <a:close/>
              </a:path>
              <a:path w="2881629" h="137795">
                <a:moveTo>
                  <a:pt x="2870847" y="65278"/>
                </a:moveTo>
                <a:lnTo>
                  <a:pt x="2866576" y="68834"/>
                </a:lnTo>
                <a:lnTo>
                  <a:pt x="2870847" y="72517"/>
                </a:lnTo>
                <a:lnTo>
                  <a:pt x="2870847" y="65278"/>
                </a:lnTo>
                <a:close/>
              </a:path>
              <a:path w="2881629" h="137795">
                <a:moveTo>
                  <a:pt x="2874022" y="65278"/>
                </a:moveTo>
                <a:lnTo>
                  <a:pt x="2870847" y="65278"/>
                </a:lnTo>
                <a:lnTo>
                  <a:pt x="2870847" y="72517"/>
                </a:lnTo>
                <a:lnTo>
                  <a:pt x="2874022" y="72517"/>
                </a:lnTo>
                <a:lnTo>
                  <a:pt x="2874022" y="65278"/>
                </a:lnTo>
                <a:close/>
              </a:path>
              <a:path w="2881629" h="137795">
                <a:moveTo>
                  <a:pt x="19176" y="65278"/>
                </a:moveTo>
                <a:lnTo>
                  <a:pt x="10490" y="65278"/>
                </a:lnTo>
                <a:lnTo>
                  <a:pt x="14834" y="68896"/>
                </a:lnTo>
                <a:lnTo>
                  <a:pt x="19176" y="65278"/>
                </a:lnTo>
                <a:close/>
              </a:path>
              <a:path w="2881629" h="137795">
                <a:moveTo>
                  <a:pt x="2798711" y="0"/>
                </a:moveTo>
                <a:lnTo>
                  <a:pt x="2795663" y="381"/>
                </a:lnTo>
                <a:lnTo>
                  <a:pt x="2794012" y="2286"/>
                </a:lnTo>
                <a:lnTo>
                  <a:pt x="2792361" y="4318"/>
                </a:lnTo>
                <a:lnTo>
                  <a:pt x="2792615" y="7366"/>
                </a:lnTo>
                <a:lnTo>
                  <a:pt x="2794647" y="9017"/>
                </a:lnTo>
                <a:lnTo>
                  <a:pt x="2866502" y="68895"/>
                </a:lnTo>
                <a:lnTo>
                  <a:pt x="2870847" y="65278"/>
                </a:lnTo>
                <a:lnTo>
                  <a:pt x="2874022" y="65278"/>
                </a:lnTo>
                <a:lnTo>
                  <a:pt x="2874022" y="64135"/>
                </a:lnTo>
                <a:lnTo>
                  <a:pt x="2875737" y="64135"/>
                </a:lnTo>
                <a:lnTo>
                  <a:pt x="2800743" y="1778"/>
                </a:lnTo>
                <a:lnTo>
                  <a:pt x="2798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5614">
              <a:lnSpc>
                <a:spcPct val="100000"/>
              </a:lnSpc>
            </a:pPr>
            <a:r>
              <a:rPr dirty="0"/>
              <a:t>Process</a:t>
            </a:r>
            <a:r>
              <a:rPr spc="5" dirty="0"/>
              <a:t>i</a:t>
            </a:r>
            <a:r>
              <a:rPr dirty="0"/>
              <a:t>ng</a:t>
            </a:r>
            <a:r>
              <a:rPr spc="-30" dirty="0"/>
              <a:t> </a:t>
            </a:r>
            <a:r>
              <a:rPr dirty="0"/>
              <a:t>Steps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2750" y="1571625"/>
          <a:ext cx="8304276" cy="3962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446"/>
                <a:gridCol w="4354830"/>
              </a:tblGrid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tep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Descripti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tern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Pho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olithography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Cle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Ox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Plasma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-Ozone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Cast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2000" spc="-2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Spin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Coater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2000" spc="-2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HTL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Cast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P3H</a:t>
                      </a:r>
                      <a:r>
                        <a:rPr sz="2000" spc="-2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CBM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 Layer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Spin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Coater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mal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Annealing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150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Pla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apo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LiF/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Cathode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Metal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apo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ator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Cle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Anode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Contact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Q-tip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oluene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-V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Chara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teriza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Solar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ulator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696075" y="6126162"/>
            <a:ext cx="425450" cy="631825"/>
          </a:xfrm>
          <a:custGeom>
            <a:avLst/>
            <a:gdLst/>
            <a:ahLst/>
            <a:cxnLst/>
            <a:rect l="l" t="t" r="r" b="b"/>
            <a:pathLst>
              <a:path w="425450" h="631825">
                <a:moveTo>
                  <a:pt x="319023" y="223723"/>
                </a:moveTo>
                <a:lnTo>
                  <a:pt x="106299" y="223723"/>
                </a:lnTo>
                <a:lnTo>
                  <a:pt x="106299" y="631825"/>
                </a:lnTo>
                <a:lnTo>
                  <a:pt x="319023" y="631825"/>
                </a:lnTo>
                <a:lnTo>
                  <a:pt x="319023" y="223723"/>
                </a:lnTo>
                <a:close/>
              </a:path>
              <a:path w="425450" h="631825">
                <a:moveTo>
                  <a:pt x="212725" y="0"/>
                </a:moveTo>
                <a:lnTo>
                  <a:pt x="0" y="223723"/>
                </a:lnTo>
                <a:lnTo>
                  <a:pt x="425450" y="223723"/>
                </a:lnTo>
                <a:lnTo>
                  <a:pt x="2127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5614">
              <a:lnSpc>
                <a:spcPct val="100000"/>
              </a:lnSpc>
            </a:pPr>
            <a:r>
              <a:rPr dirty="0"/>
              <a:t>Process</a:t>
            </a:r>
            <a:r>
              <a:rPr spc="5" dirty="0"/>
              <a:t>i</a:t>
            </a:r>
            <a:r>
              <a:rPr dirty="0"/>
              <a:t>ng</a:t>
            </a:r>
            <a:r>
              <a:rPr spc="-30" dirty="0"/>
              <a:t> </a:t>
            </a:r>
            <a:r>
              <a:rPr dirty="0"/>
              <a:t>Steps</a:t>
            </a:r>
          </a:p>
        </p:txBody>
      </p:sp>
      <p:sp>
        <p:nvSpPr>
          <p:cNvPr id="3" name="object 3"/>
          <p:cNvSpPr/>
          <p:nvPr/>
        </p:nvSpPr>
        <p:spPr>
          <a:xfrm>
            <a:off x="1014412" y="1955800"/>
            <a:ext cx="2339975" cy="107950"/>
          </a:xfrm>
          <a:custGeom>
            <a:avLst/>
            <a:gdLst/>
            <a:ahLst/>
            <a:cxnLst/>
            <a:rect l="l" t="t" r="r" b="b"/>
            <a:pathLst>
              <a:path w="2339975" h="107950">
                <a:moveTo>
                  <a:pt x="0" y="107950"/>
                </a:moveTo>
                <a:lnTo>
                  <a:pt x="2339975" y="107950"/>
                </a:lnTo>
                <a:lnTo>
                  <a:pt x="233997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412" y="2066988"/>
            <a:ext cx="2339975" cy="287655"/>
          </a:xfrm>
          <a:custGeom>
            <a:avLst/>
            <a:gdLst/>
            <a:ahLst/>
            <a:cxnLst/>
            <a:rect l="l" t="t" r="r" b="b"/>
            <a:pathLst>
              <a:path w="2339975" h="287655">
                <a:moveTo>
                  <a:pt x="0" y="287337"/>
                </a:moveTo>
                <a:lnTo>
                  <a:pt x="2339975" y="287337"/>
                </a:lnTo>
                <a:lnTo>
                  <a:pt x="233997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2726" y="1955800"/>
            <a:ext cx="1692275" cy="107950"/>
          </a:xfrm>
          <a:custGeom>
            <a:avLst/>
            <a:gdLst/>
            <a:ahLst/>
            <a:cxnLst/>
            <a:rect l="l" t="t" r="r" b="b"/>
            <a:pathLst>
              <a:path w="1692275" h="107950">
                <a:moveTo>
                  <a:pt x="0" y="107950"/>
                </a:moveTo>
                <a:lnTo>
                  <a:pt x="1692275" y="107950"/>
                </a:lnTo>
                <a:lnTo>
                  <a:pt x="169227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8876" y="2066988"/>
            <a:ext cx="2339975" cy="287655"/>
          </a:xfrm>
          <a:custGeom>
            <a:avLst/>
            <a:gdLst/>
            <a:ahLst/>
            <a:cxnLst/>
            <a:rect l="l" t="t" r="r" b="b"/>
            <a:pathLst>
              <a:path w="2339975" h="287655">
                <a:moveTo>
                  <a:pt x="0" y="287337"/>
                </a:moveTo>
                <a:lnTo>
                  <a:pt x="2339975" y="287337"/>
                </a:lnTo>
                <a:lnTo>
                  <a:pt x="233997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8876" y="3567048"/>
            <a:ext cx="2339975" cy="215900"/>
          </a:xfrm>
          <a:custGeom>
            <a:avLst/>
            <a:gdLst/>
            <a:ahLst/>
            <a:cxnLst/>
            <a:rect l="l" t="t" r="r" b="b"/>
            <a:pathLst>
              <a:path w="2339975" h="215900">
                <a:moveTo>
                  <a:pt x="0" y="215900"/>
                </a:moveTo>
                <a:lnTo>
                  <a:pt x="2339975" y="215900"/>
                </a:lnTo>
                <a:lnTo>
                  <a:pt x="233997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2726" y="3665601"/>
            <a:ext cx="1692275" cy="107950"/>
          </a:xfrm>
          <a:custGeom>
            <a:avLst/>
            <a:gdLst/>
            <a:ahLst/>
            <a:cxnLst/>
            <a:rect l="l" t="t" r="r" b="b"/>
            <a:pathLst>
              <a:path w="1692275" h="107950">
                <a:moveTo>
                  <a:pt x="0" y="107950"/>
                </a:moveTo>
                <a:lnTo>
                  <a:pt x="1692275" y="107950"/>
                </a:lnTo>
                <a:lnTo>
                  <a:pt x="169227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8876" y="3776598"/>
            <a:ext cx="2339975" cy="288925"/>
          </a:xfrm>
          <a:custGeom>
            <a:avLst/>
            <a:gdLst/>
            <a:ahLst/>
            <a:cxnLst/>
            <a:rect l="l" t="t" r="r" b="b"/>
            <a:pathLst>
              <a:path w="2339975" h="288925">
                <a:moveTo>
                  <a:pt x="0" y="288925"/>
                </a:moveTo>
                <a:lnTo>
                  <a:pt x="2339975" y="288925"/>
                </a:lnTo>
                <a:lnTo>
                  <a:pt x="2339975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412" y="3354451"/>
            <a:ext cx="2339975" cy="215900"/>
          </a:xfrm>
          <a:custGeom>
            <a:avLst/>
            <a:gdLst/>
            <a:ahLst/>
            <a:cxnLst/>
            <a:rect l="l" t="t" r="r" b="b"/>
            <a:pathLst>
              <a:path w="2339975" h="215900">
                <a:moveTo>
                  <a:pt x="0" y="215900"/>
                </a:moveTo>
                <a:lnTo>
                  <a:pt x="2339975" y="215900"/>
                </a:lnTo>
                <a:lnTo>
                  <a:pt x="233997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CC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412" y="3567048"/>
            <a:ext cx="2339975" cy="215900"/>
          </a:xfrm>
          <a:custGeom>
            <a:avLst/>
            <a:gdLst/>
            <a:ahLst/>
            <a:cxnLst/>
            <a:rect l="l" t="t" r="r" b="b"/>
            <a:pathLst>
              <a:path w="2339975" h="215900">
                <a:moveTo>
                  <a:pt x="0" y="215900"/>
                </a:moveTo>
                <a:lnTo>
                  <a:pt x="2339975" y="215900"/>
                </a:lnTo>
                <a:lnTo>
                  <a:pt x="233997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9850" y="3671823"/>
            <a:ext cx="1689100" cy="107950"/>
          </a:xfrm>
          <a:custGeom>
            <a:avLst/>
            <a:gdLst/>
            <a:ahLst/>
            <a:cxnLst/>
            <a:rect l="l" t="t" r="r" b="b"/>
            <a:pathLst>
              <a:path w="1689100" h="107950">
                <a:moveTo>
                  <a:pt x="0" y="107950"/>
                </a:moveTo>
                <a:lnTo>
                  <a:pt x="1689100" y="107950"/>
                </a:lnTo>
                <a:lnTo>
                  <a:pt x="1689100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4412" y="3776598"/>
            <a:ext cx="2339975" cy="288925"/>
          </a:xfrm>
          <a:custGeom>
            <a:avLst/>
            <a:gdLst/>
            <a:ahLst/>
            <a:cxnLst/>
            <a:rect l="l" t="t" r="r" b="b"/>
            <a:pathLst>
              <a:path w="2339975" h="288925">
                <a:moveTo>
                  <a:pt x="0" y="288925"/>
                </a:moveTo>
                <a:lnTo>
                  <a:pt x="2339975" y="288925"/>
                </a:lnTo>
                <a:lnTo>
                  <a:pt x="2339975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8325" y="5283200"/>
            <a:ext cx="900430" cy="107950"/>
          </a:xfrm>
          <a:custGeom>
            <a:avLst/>
            <a:gdLst/>
            <a:ahLst/>
            <a:cxnLst/>
            <a:rect l="l" t="t" r="r" b="b"/>
            <a:pathLst>
              <a:path w="900430" h="107950">
                <a:moveTo>
                  <a:pt x="0" y="107950"/>
                </a:moveTo>
                <a:lnTo>
                  <a:pt x="900112" y="107950"/>
                </a:lnTo>
                <a:lnTo>
                  <a:pt x="900112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412" y="5386387"/>
            <a:ext cx="2339975" cy="217804"/>
          </a:xfrm>
          <a:custGeom>
            <a:avLst/>
            <a:gdLst/>
            <a:ahLst/>
            <a:cxnLst/>
            <a:rect l="l" t="t" r="r" b="b"/>
            <a:pathLst>
              <a:path w="2339975" h="217804">
                <a:moveTo>
                  <a:pt x="0" y="217487"/>
                </a:moveTo>
                <a:lnTo>
                  <a:pt x="2339975" y="217487"/>
                </a:lnTo>
                <a:lnTo>
                  <a:pt x="2339975" y="0"/>
                </a:lnTo>
                <a:lnTo>
                  <a:pt x="0" y="0"/>
                </a:lnTo>
                <a:lnTo>
                  <a:pt x="0" y="217487"/>
                </a:lnTo>
                <a:close/>
              </a:path>
            </a:pathLst>
          </a:custGeom>
          <a:solidFill>
            <a:srgbClr val="CC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4412" y="5600700"/>
            <a:ext cx="2339975" cy="215900"/>
          </a:xfrm>
          <a:custGeom>
            <a:avLst/>
            <a:gdLst/>
            <a:ahLst/>
            <a:cxnLst/>
            <a:rect l="l" t="t" r="r" b="b"/>
            <a:pathLst>
              <a:path w="2339975" h="215900">
                <a:moveTo>
                  <a:pt x="0" y="215900"/>
                </a:moveTo>
                <a:lnTo>
                  <a:pt x="2339975" y="215900"/>
                </a:lnTo>
                <a:lnTo>
                  <a:pt x="233997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8325" y="5700712"/>
            <a:ext cx="1692275" cy="107950"/>
          </a:xfrm>
          <a:custGeom>
            <a:avLst/>
            <a:gdLst/>
            <a:ahLst/>
            <a:cxnLst/>
            <a:rect l="l" t="t" r="r" b="b"/>
            <a:pathLst>
              <a:path w="1692275" h="107950">
                <a:moveTo>
                  <a:pt x="0" y="107950"/>
                </a:moveTo>
                <a:lnTo>
                  <a:pt x="1692275" y="107950"/>
                </a:lnTo>
                <a:lnTo>
                  <a:pt x="1692275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412" y="5811837"/>
            <a:ext cx="2339975" cy="287655"/>
          </a:xfrm>
          <a:custGeom>
            <a:avLst/>
            <a:gdLst/>
            <a:ahLst/>
            <a:cxnLst/>
            <a:rect l="l" t="t" r="r" b="b"/>
            <a:pathLst>
              <a:path w="2339975" h="287654">
                <a:moveTo>
                  <a:pt x="0" y="287337"/>
                </a:moveTo>
                <a:lnTo>
                  <a:pt x="2339975" y="287337"/>
                </a:lnTo>
                <a:lnTo>
                  <a:pt x="233997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6423" y="2089150"/>
            <a:ext cx="1800860" cy="155575"/>
          </a:xfrm>
          <a:custGeom>
            <a:avLst/>
            <a:gdLst/>
            <a:ahLst/>
            <a:cxnLst/>
            <a:rect l="l" t="t" r="r" b="b"/>
            <a:pathLst>
              <a:path w="1800860" h="155575">
                <a:moveTo>
                  <a:pt x="1707007" y="0"/>
                </a:moveTo>
                <a:lnTo>
                  <a:pt x="1699006" y="762"/>
                </a:lnTo>
                <a:lnTo>
                  <a:pt x="1689989" y="11557"/>
                </a:lnTo>
                <a:lnTo>
                  <a:pt x="1690751" y="19558"/>
                </a:lnTo>
                <a:lnTo>
                  <a:pt x="1745459" y="65148"/>
                </a:lnTo>
                <a:lnTo>
                  <a:pt x="1780413" y="65151"/>
                </a:lnTo>
                <a:lnTo>
                  <a:pt x="1780413" y="90551"/>
                </a:lnTo>
                <a:lnTo>
                  <a:pt x="1745310" y="90551"/>
                </a:lnTo>
                <a:lnTo>
                  <a:pt x="1690751" y="136017"/>
                </a:lnTo>
                <a:lnTo>
                  <a:pt x="1689989" y="144018"/>
                </a:lnTo>
                <a:lnTo>
                  <a:pt x="1699006" y="154813"/>
                </a:lnTo>
                <a:lnTo>
                  <a:pt x="1707007" y="155575"/>
                </a:lnTo>
                <a:lnTo>
                  <a:pt x="1785094" y="90551"/>
                </a:lnTo>
                <a:lnTo>
                  <a:pt x="1780413" y="90551"/>
                </a:lnTo>
                <a:lnTo>
                  <a:pt x="1785097" y="90548"/>
                </a:lnTo>
                <a:lnTo>
                  <a:pt x="1800352" y="77851"/>
                </a:lnTo>
                <a:lnTo>
                  <a:pt x="1707007" y="0"/>
                </a:lnTo>
                <a:close/>
              </a:path>
              <a:path w="1800860" h="155575">
                <a:moveTo>
                  <a:pt x="1760626" y="77787"/>
                </a:moveTo>
                <a:lnTo>
                  <a:pt x="1745313" y="90548"/>
                </a:lnTo>
                <a:lnTo>
                  <a:pt x="1780413" y="90551"/>
                </a:lnTo>
                <a:lnTo>
                  <a:pt x="1780413" y="87503"/>
                </a:lnTo>
                <a:lnTo>
                  <a:pt x="1772285" y="87503"/>
                </a:lnTo>
                <a:lnTo>
                  <a:pt x="1760626" y="77787"/>
                </a:lnTo>
                <a:close/>
              </a:path>
              <a:path w="1800860" h="155575">
                <a:moveTo>
                  <a:pt x="0" y="65024"/>
                </a:moveTo>
                <a:lnTo>
                  <a:pt x="0" y="90424"/>
                </a:lnTo>
                <a:lnTo>
                  <a:pt x="1745313" y="90548"/>
                </a:lnTo>
                <a:lnTo>
                  <a:pt x="1760626" y="77787"/>
                </a:lnTo>
                <a:lnTo>
                  <a:pt x="1745459" y="65148"/>
                </a:lnTo>
                <a:lnTo>
                  <a:pt x="0" y="65024"/>
                </a:lnTo>
                <a:close/>
              </a:path>
              <a:path w="1800860" h="155575">
                <a:moveTo>
                  <a:pt x="1772285" y="68072"/>
                </a:moveTo>
                <a:lnTo>
                  <a:pt x="1760626" y="77787"/>
                </a:lnTo>
                <a:lnTo>
                  <a:pt x="1772285" y="87503"/>
                </a:lnTo>
                <a:lnTo>
                  <a:pt x="1772285" y="68072"/>
                </a:lnTo>
                <a:close/>
              </a:path>
              <a:path w="1800860" h="155575">
                <a:moveTo>
                  <a:pt x="1780413" y="68072"/>
                </a:moveTo>
                <a:lnTo>
                  <a:pt x="1772285" y="68072"/>
                </a:lnTo>
                <a:lnTo>
                  <a:pt x="1772285" y="87503"/>
                </a:lnTo>
                <a:lnTo>
                  <a:pt x="1780413" y="87503"/>
                </a:lnTo>
                <a:lnTo>
                  <a:pt x="1780413" y="68072"/>
                </a:lnTo>
                <a:close/>
              </a:path>
              <a:path w="1800860" h="155575">
                <a:moveTo>
                  <a:pt x="1745459" y="65148"/>
                </a:moveTo>
                <a:lnTo>
                  <a:pt x="1760626" y="77787"/>
                </a:lnTo>
                <a:lnTo>
                  <a:pt x="1772285" y="68072"/>
                </a:lnTo>
                <a:lnTo>
                  <a:pt x="1780413" y="68072"/>
                </a:lnTo>
                <a:lnTo>
                  <a:pt x="1780413" y="65151"/>
                </a:lnTo>
                <a:lnTo>
                  <a:pt x="1745459" y="65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6250" y="2509773"/>
            <a:ext cx="155575" cy="900430"/>
          </a:xfrm>
          <a:custGeom>
            <a:avLst/>
            <a:gdLst/>
            <a:ahLst/>
            <a:cxnLst/>
            <a:rect l="l" t="t" r="r" b="b"/>
            <a:pathLst>
              <a:path w="155575" h="900429">
                <a:moveTo>
                  <a:pt x="11556" y="789940"/>
                </a:moveTo>
                <a:lnTo>
                  <a:pt x="6095" y="794385"/>
                </a:lnTo>
                <a:lnTo>
                  <a:pt x="761" y="798957"/>
                </a:lnTo>
                <a:lnTo>
                  <a:pt x="0" y="806958"/>
                </a:lnTo>
                <a:lnTo>
                  <a:pt x="4571" y="812292"/>
                </a:lnTo>
                <a:lnTo>
                  <a:pt x="77723" y="900176"/>
                </a:lnTo>
                <a:lnTo>
                  <a:pt x="94243" y="880363"/>
                </a:lnTo>
                <a:lnTo>
                  <a:pt x="65023" y="880363"/>
                </a:lnTo>
                <a:lnTo>
                  <a:pt x="65029" y="845267"/>
                </a:lnTo>
                <a:lnTo>
                  <a:pt x="19557" y="790702"/>
                </a:lnTo>
                <a:lnTo>
                  <a:pt x="11556" y="789940"/>
                </a:lnTo>
                <a:close/>
              </a:path>
              <a:path w="155575" h="900429">
                <a:moveTo>
                  <a:pt x="65029" y="845267"/>
                </a:moveTo>
                <a:lnTo>
                  <a:pt x="65023" y="880363"/>
                </a:lnTo>
                <a:lnTo>
                  <a:pt x="90423" y="880363"/>
                </a:lnTo>
                <a:lnTo>
                  <a:pt x="90425" y="872236"/>
                </a:lnTo>
                <a:lnTo>
                  <a:pt x="68071" y="872236"/>
                </a:lnTo>
                <a:lnTo>
                  <a:pt x="77787" y="860577"/>
                </a:lnTo>
                <a:lnTo>
                  <a:pt x="65029" y="845267"/>
                </a:lnTo>
                <a:close/>
              </a:path>
              <a:path w="155575" h="900429">
                <a:moveTo>
                  <a:pt x="144017" y="789940"/>
                </a:moveTo>
                <a:lnTo>
                  <a:pt x="136016" y="790702"/>
                </a:lnTo>
                <a:lnTo>
                  <a:pt x="90545" y="845267"/>
                </a:lnTo>
                <a:lnTo>
                  <a:pt x="90423" y="880363"/>
                </a:lnTo>
                <a:lnTo>
                  <a:pt x="94243" y="880363"/>
                </a:lnTo>
                <a:lnTo>
                  <a:pt x="151002" y="812292"/>
                </a:lnTo>
                <a:lnTo>
                  <a:pt x="155574" y="806958"/>
                </a:lnTo>
                <a:lnTo>
                  <a:pt x="154812" y="798957"/>
                </a:lnTo>
                <a:lnTo>
                  <a:pt x="149478" y="794385"/>
                </a:lnTo>
                <a:lnTo>
                  <a:pt x="144017" y="789940"/>
                </a:lnTo>
                <a:close/>
              </a:path>
              <a:path w="155575" h="900429">
                <a:moveTo>
                  <a:pt x="77787" y="860577"/>
                </a:moveTo>
                <a:lnTo>
                  <a:pt x="68071" y="872236"/>
                </a:lnTo>
                <a:lnTo>
                  <a:pt x="87502" y="872236"/>
                </a:lnTo>
                <a:lnTo>
                  <a:pt x="77787" y="860577"/>
                </a:lnTo>
                <a:close/>
              </a:path>
              <a:path w="155575" h="900429">
                <a:moveTo>
                  <a:pt x="90429" y="845407"/>
                </a:moveTo>
                <a:lnTo>
                  <a:pt x="77787" y="860577"/>
                </a:lnTo>
                <a:lnTo>
                  <a:pt x="87502" y="872236"/>
                </a:lnTo>
                <a:lnTo>
                  <a:pt x="90425" y="872236"/>
                </a:lnTo>
                <a:lnTo>
                  <a:pt x="90429" y="845407"/>
                </a:lnTo>
                <a:close/>
              </a:path>
              <a:path w="155575" h="900429">
                <a:moveTo>
                  <a:pt x="90550" y="0"/>
                </a:moveTo>
                <a:lnTo>
                  <a:pt x="65150" y="0"/>
                </a:lnTo>
                <a:lnTo>
                  <a:pt x="65145" y="845407"/>
                </a:lnTo>
                <a:lnTo>
                  <a:pt x="77787" y="860577"/>
                </a:lnTo>
                <a:lnTo>
                  <a:pt x="90429" y="845407"/>
                </a:lnTo>
                <a:lnTo>
                  <a:pt x="90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6423" y="3606800"/>
            <a:ext cx="1800225" cy="155575"/>
          </a:xfrm>
          <a:custGeom>
            <a:avLst/>
            <a:gdLst/>
            <a:ahLst/>
            <a:cxnLst/>
            <a:rect l="l" t="t" r="r" b="b"/>
            <a:pathLst>
              <a:path w="1800225" h="155575">
                <a:moveTo>
                  <a:pt x="93344" y="0"/>
                </a:moveTo>
                <a:lnTo>
                  <a:pt x="0" y="77724"/>
                </a:lnTo>
                <a:lnTo>
                  <a:pt x="93344" y="155575"/>
                </a:lnTo>
                <a:lnTo>
                  <a:pt x="101345" y="154813"/>
                </a:lnTo>
                <a:lnTo>
                  <a:pt x="110362" y="144018"/>
                </a:lnTo>
                <a:lnTo>
                  <a:pt x="109600" y="136017"/>
                </a:lnTo>
                <a:lnTo>
                  <a:pt x="54889" y="90424"/>
                </a:lnTo>
                <a:lnTo>
                  <a:pt x="19938" y="90424"/>
                </a:lnTo>
                <a:lnTo>
                  <a:pt x="19938" y="65024"/>
                </a:lnTo>
                <a:lnTo>
                  <a:pt x="55041" y="65024"/>
                </a:lnTo>
                <a:lnTo>
                  <a:pt x="109600" y="19558"/>
                </a:lnTo>
                <a:lnTo>
                  <a:pt x="110362" y="11557"/>
                </a:lnTo>
                <a:lnTo>
                  <a:pt x="101345" y="762"/>
                </a:lnTo>
                <a:lnTo>
                  <a:pt x="93344" y="0"/>
                </a:lnTo>
                <a:close/>
              </a:path>
              <a:path w="1800225" h="155575">
                <a:moveTo>
                  <a:pt x="55041" y="65024"/>
                </a:moveTo>
                <a:lnTo>
                  <a:pt x="19938" y="65024"/>
                </a:lnTo>
                <a:lnTo>
                  <a:pt x="19938" y="90424"/>
                </a:lnTo>
                <a:lnTo>
                  <a:pt x="54889" y="90424"/>
                </a:lnTo>
                <a:lnTo>
                  <a:pt x="51384" y="87503"/>
                </a:lnTo>
                <a:lnTo>
                  <a:pt x="28066" y="87503"/>
                </a:lnTo>
                <a:lnTo>
                  <a:pt x="28066" y="68072"/>
                </a:lnTo>
                <a:lnTo>
                  <a:pt x="51384" y="68072"/>
                </a:lnTo>
                <a:lnTo>
                  <a:pt x="55041" y="65024"/>
                </a:lnTo>
                <a:close/>
              </a:path>
              <a:path w="1800225" h="155575">
                <a:moveTo>
                  <a:pt x="1800225" y="65024"/>
                </a:moveTo>
                <a:lnTo>
                  <a:pt x="55041" y="65024"/>
                </a:lnTo>
                <a:lnTo>
                  <a:pt x="39725" y="77787"/>
                </a:lnTo>
                <a:lnTo>
                  <a:pt x="54889" y="90424"/>
                </a:lnTo>
                <a:lnTo>
                  <a:pt x="1800225" y="90424"/>
                </a:lnTo>
                <a:lnTo>
                  <a:pt x="1800225" y="65024"/>
                </a:lnTo>
                <a:close/>
              </a:path>
              <a:path w="1800225" h="155575">
                <a:moveTo>
                  <a:pt x="28066" y="68072"/>
                </a:moveTo>
                <a:lnTo>
                  <a:pt x="28066" y="87503"/>
                </a:lnTo>
                <a:lnTo>
                  <a:pt x="39725" y="77787"/>
                </a:lnTo>
                <a:lnTo>
                  <a:pt x="28066" y="68072"/>
                </a:lnTo>
                <a:close/>
              </a:path>
              <a:path w="1800225" h="155575">
                <a:moveTo>
                  <a:pt x="39725" y="77787"/>
                </a:moveTo>
                <a:lnTo>
                  <a:pt x="28066" y="87503"/>
                </a:lnTo>
                <a:lnTo>
                  <a:pt x="51384" y="87503"/>
                </a:lnTo>
                <a:lnTo>
                  <a:pt x="39725" y="77787"/>
                </a:lnTo>
                <a:close/>
              </a:path>
              <a:path w="1800225" h="155575">
                <a:moveTo>
                  <a:pt x="51384" y="68072"/>
                </a:moveTo>
                <a:lnTo>
                  <a:pt x="28066" y="68072"/>
                </a:lnTo>
                <a:lnTo>
                  <a:pt x="39725" y="77787"/>
                </a:lnTo>
                <a:lnTo>
                  <a:pt x="51384" y="68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7725" y="4224273"/>
            <a:ext cx="155575" cy="900430"/>
          </a:xfrm>
          <a:custGeom>
            <a:avLst/>
            <a:gdLst/>
            <a:ahLst/>
            <a:cxnLst/>
            <a:rect l="l" t="t" r="r" b="b"/>
            <a:pathLst>
              <a:path w="155575" h="900429">
                <a:moveTo>
                  <a:pt x="11556" y="789940"/>
                </a:moveTo>
                <a:lnTo>
                  <a:pt x="6095" y="794385"/>
                </a:lnTo>
                <a:lnTo>
                  <a:pt x="761" y="798957"/>
                </a:lnTo>
                <a:lnTo>
                  <a:pt x="0" y="806958"/>
                </a:lnTo>
                <a:lnTo>
                  <a:pt x="4571" y="812292"/>
                </a:lnTo>
                <a:lnTo>
                  <a:pt x="77723" y="900176"/>
                </a:lnTo>
                <a:lnTo>
                  <a:pt x="94243" y="880363"/>
                </a:lnTo>
                <a:lnTo>
                  <a:pt x="65023" y="880363"/>
                </a:lnTo>
                <a:lnTo>
                  <a:pt x="65029" y="845267"/>
                </a:lnTo>
                <a:lnTo>
                  <a:pt x="19557" y="790702"/>
                </a:lnTo>
                <a:lnTo>
                  <a:pt x="11556" y="789940"/>
                </a:lnTo>
                <a:close/>
              </a:path>
              <a:path w="155575" h="900429">
                <a:moveTo>
                  <a:pt x="65029" y="845267"/>
                </a:moveTo>
                <a:lnTo>
                  <a:pt x="65023" y="880363"/>
                </a:lnTo>
                <a:lnTo>
                  <a:pt x="90423" y="880363"/>
                </a:lnTo>
                <a:lnTo>
                  <a:pt x="90425" y="872236"/>
                </a:lnTo>
                <a:lnTo>
                  <a:pt x="68071" y="872236"/>
                </a:lnTo>
                <a:lnTo>
                  <a:pt x="77787" y="860577"/>
                </a:lnTo>
                <a:lnTo>
                  <a:pt x="65029" y="845267"/>
                </a:lnTo>
                <a:close/>
              </a:path>
              <a:path w="155575" h="900429">
                <a:moveTo>
                  <a:pt x="144017" y="789940"/>
                </a:moveTo>
                <a:lnTo>
                  <a:pt x="136016" y="790702"/>
                </a:lnTo>
                <a:lnTo>
                  <a:pt x="90545" y="845267"/>
                </a:lnTo>
                <a:lnTo>
                  <a:pt x="90423" y="880363"/>
                </a:lnTo>
                <a:lnTo>
                  <a:pt x="94243" y="880363"/>
                </a:lnTo>
                <a:lnTo>
                  <a:pt x="151002" y="812292"/>
                </a:lnTo>
                <a:lnTo>
                  <a:pt x="155574" y="806958"/>
                </a:lnTo>
                <a:lnTo>
                  <a:pt x="154812" y="798957"/>
                </a:lnTo>
                <a:lnTo>
                  <a:pt x="149478" y="794385"/>
                </a:lnTo>
                <a:lnTo>
                  <a:pt x="144017" y="789940"/>
                </a:lnTo>
                <a:close/>
              </a:path>
              <a:path w="155575" h="900429">
                <a:moveTo>
                  <a:pt x="77787" y="860577"/>
                </a:moveTo>
                <a:lnTo>
                  <a:pt x="68071" y="872236"/>
                </a:lnTo>
                <a:lnTo>
                  <a:pt x="87502" y="872236"/>
                </a:lnTo>
                <a:lnTo>
                  <a:pt x="77787" y="860577"/>
                </a:lnTo>
                <a:close/>
              </a:path>
              <a:path w="155575" h="900429">
                <a:moveTo>
                  <a:pt x="90429" y="845407"/>
                </a:moveTo>
                <a:lnTo>
                  <a:pt x="77787" y="860577"/>
                </a:lnTo>
                <a:lnTo>
                  <a:pt x="87502" y="872236"/>
                </a:lnTo>
                <a:lnTo>
                  <a:pt x="90425" y="872236"/>
                </a:lnTo>
                <a:lnTo>
                  <a:pt x="90429" y="845407"/>
                </a:lnTo>
                <a:close/>
              </a:path>
              <a:path w="155575" h="900429">
                <a:moveTo>
                  <a:pt x="90550" y="0"/>
                </a:moveTo>
                <a:lnTo>
                  <a:pt x="65150" y="0"/>
                </a:lnTo>
                <a:lnTo>
                  <a:pt x="65145" y="845407"/>
                </a:lnTo>
                <a:lnTo>
                  <a:pt x="77787" y="860577"/>
                </a:lnTo>
                <a:lnTo>
                  <a:pt x="90429" y="845407"/>
                </a:lnTo>
                <a:lnTo>
                  <a:pt x="90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6423" y="5635662"/>
            <a:ext cx="1800860" cy="155575"/>
          </a:xfrm>
          <a:custGeom>
            <a:avLst/>
            <a:gdLst/>
            <a:ahLst/>
            <a:cxnLst/>
            <a:rect l="l" t="t" r="r" b="b"/>
            <a:pathLst>
              <a:path w="1800860" h="155575">
                <a:moveTo>
                  <a:pt x="1760580" y="77749"/>
                </a:moveTo>
                <a:lnTo>
                  <a:pt x="1690751" y="135978"/>
                </a:lnTo>
                <a:lnTo>
                  <a:pt x="1689989" y="143992"/>
                </a:lnTo>
                <a:lnTo>
                  <a:pt x="1694561" y="149377"/>
                </a:lnTo>
                <a:lnTo>
                  <a:pt x="1699006" y="154762"/>
                </a:lnTo>
                <a:lnTo>
                  <a:pt x="1707007" y="155498"/>
                </a:lnTo>
                <a:lnTo>
                  <a:pt x="1712468" y="151003"/>
                </a:lnTo>
                <a:lnTo>
                  <a:pt x="1785115" y="90449"/>
                </a:lnTo>
                <a:lnTo>
                  <a:pt x="1780413" y="90449"/>
                </a:lnTo>
                <a:lnTo>
                  <a:pt x="1780413" y="87503"/>
                </a:lnTo>
                <a:lnTo>
                  <a:pt x="1772285" y="87503"/>
                </a:lnTo>
                <a:lnTo>
                  <a:pt x="1760580" y="77749"/>
                </a:lnTo>
                <a:close/>
              </a:path>
              <a:path w="1800860" h="155575">
                <a:moveTo>
                  <a:pt x="1745340" y="65049"/>
                </a:moveTo>
                <a:lnTo>
                  <a:pt x="0" y="65049"/>
                </a:lnTo>
                <a:lnTo>
                  <a:pt x="0" y="90449"/>
                </a:lnTo>
                <a:lnTo>
                  <a:pt x="1745340" y="90449"/>
                </a:lnTo>
                <a:lnTo>
                  <a:pt x="1760580" y="77749"/>
                </a:lnTo>
                <a:lnTo>
                  <a:pt x="1745340" y="65049"/>
                </a:lnTo>
                <a:close/>
              </a:path>
              <a:path w="1800860" h="155575">
                <a:moveTo>
                  <a:pt x="1785115" y="65049"/>
                </a:moveTo>
                <a:lnTo>
                  <a:pt x="1780413" y="65049"/>
                </a:lnTo>
                <a:lnTo>
                  <a:pt x="1780413" y="90449"/>
                </a:lnTo>
                <a:lnTo>
                  <a:pt x="1785115" y="90449"/>
                </a:lnTo>
                <a:lnTo>
                  <a:pt x="1800352" y="77749"/>
                </a:lnTo>
                <a:lnTo>
                  <a:pt x="1785115" y="65049"/>
                </a:lnTo>
                <a:close/>
              </a:path>
              <a:path w="1800860" h="155575">
                <a:moveTo>
                  <a:pt x="1772285" y="67995"/>
                </a:moveTo>
                <a:lnTo>
                  <a:pt x="1760580" y="77749"/>
                </a:lnTo>
                <a:lnTo>
                  <a:pt x="1772285" y="87503"/>
                </a:lnTo>
                <a:lnTo>
                  <a:pt x="1772285" y="67995"/>
                </a:lnTo>
                <a:close/>
              </a:path>
              <a:path w="1800860" h="155575">
                <a:moveTo>
                  <a:pt x="1780413" y="67995"/>
                </a:moveTo>
                <a:lnTo>
                  <a:pt x="1772285" y="67995"/>
                </a:lnTo>
                <a:lnTo>
                  <a:pt x="1772285" y="87503"/>
                </a:lnTo>
                <a:lnTo>
                  <a:pt x="1780413" y="87503"/>
                </a:lnTo>
                <a:lnTo>
                  <a:pt x="1780413" y="67995"/>
                </a:lnTo>
                <a:close/>
              </a:path>
              <a:path w="1800860" h="155575">
                <a:moveTo>
                  <a:pt x="1707007" y="0"/>
                </a:moveTo>
                <a:lnTo>
                  <a:pt x="1699006" y="736"/>
                </a:lnTo>
                <a:lnTo>
                  <a:pt x="1694561" y="6121"/>
                </a:lnTo>
                <a:lnTo>
                  <a:pt x="1689989" y="11506"/>
                </a:lnTo>
                <a:lnTo>
                  <a:pt x="1690751" y="19519"/>
                </a:lnTo>
                <a:lnTo>
                  <a:pt x="1760580" y="77749"/>
                </a:lnTo>
                <a:lnTo>
                  <a:pt x="1772285" y="67995"/>
                </a:lnTo>
                <a:lnTo>
                  <a:pt x="1780413" y="67995"/>
                </a:lnTo>
                <a:lnTo>
                  <a:pt x="1780413" y="65049"/>
                </a:lnTo>
                <a:lnTo>
                  <a:pt x="1785115" y="65049"/>
                </a:lnTo>
                <a:lnTo>
                  <a:pt x="1712468" y="4495"/>
                </a:lnTo>
                <a:lnTo>
                  <a:pt x="1707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75126" y="1761291"/>
            <a:ext cx="4805045" cy="232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613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R="3063875" algn="ctr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 Etch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HC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 marR="92710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PEDO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:PSS</a:t>
            </a:r>
            <a:endParaRPr sz="1800">
              <a:latin typeface="Arial"/>
              <a:cs typeface="Arial"/>
            </a:endParaRPr>
          </a:p>
          <a:p>
            <a:pPr marR="2979420" algn="ctr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R="298005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9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:PCBM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9047" y="4409756"/>
            <a:ext cx="106553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apo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F/Al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62726" y="5278501"/>
            <a:ext cx="900430" cy="107950"/>
          </a:xfrm>
          <a:custGeom>
            <a:avLst/>
            <a:gdLst/>
            <a:ahLst/>
            <a:cxnLst/>
            <a:rect l="l" t="t" r="r" b="b"/>
            <a:pathLst>
              <a:path w="900429" h="107950">
                <a:moveTo>
                  <a:pt x="0" y="107950"/>
                </a:moveTo>
                <a:lnTo>
                  <a:pt x="900112" y="107950"/>
                </a:lnTo>
                <a:lnTo>
                  <a:pt x="900112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8876" y="5386387"/>
            <a:ext cx="1476375" cy="215900"/>
          </a:xfrm>
          <a:custGeom>
            <a:avLst/>
            <a:gdLst/>
            <a:ahLst/>
            <a:cxnLst/>
            <a:rect l="l" t="t" r="r" b="b"/>
            <a:pathLst>
              <a:path w="1476375" h="215900">
                <a:moveTo>
                  <a:pt x="0" y="215900"/>
                </a:moveTo>
                <a:lnTo>
                  <a:pt x="1476375" y="215900"/>
                </a:lnTo>
                <a:lnTo>
                  <a:pt x="147637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CC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8876" y="5599112"/>
            <a:ext cx="1475105" cy="217804"/>
          </a:xfrm>
          <a:custGeom>
            <a:avLst/>
            <a:gdLst/>
            <a:ahLst/>
            <a:cxnLst/>
            <a:rect l="l" t="t" r="r" b="b"/>
            <a:pathLst>
              <a:path w="1475104" h="217804">
                <a:moveTo>
                  <a:pt x="0" y="217487"/>
                </a:moveTo>
                <a:lnTo>
                  <a:pt x="1474724" y="217487"/>
                </a:lnTo>
                <a:lnTo>
                  <a:pt x="1474724" y="0"/>
                </a:lnTo>
                <a:lnTo>
                  <a:pt x="0" y="0"/>
                </a:lnTo>
                <a:lnTo>
                  <a:pt x="0" y="217487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62726" y="5707062"/>
            <a:ext cx="1692275" cy="109855"/>
          </a:xfrm>
          <a:custGeom>
            <a:avLst/>
            <a:gdLst/>
            <a:ahLst/>
            <a:cxnLst/>
            <a:rect l="l" t="t" r="r" b="b"/>
            <a:pathLst>
              <a:path w="1692275" h="109854">
                <a:moveTo>
                  <a:pt x="0" y="109537"/>
                </a:moveTo>
                <a:lnTo>
                  <a:pt x="1692275" y="109537"/>
                </a:lnTo>
                <a:lnTo>
                  <a:pt x="1692275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8876" y="5810250"/>
            <a:ext cx="2339975" cy="288925"/>
          </a:xfrm>
          <a:custGeom>
            <a:avLst/>
            <a:gdLst/>
            <a:ahLst/>
            <a:cxnLst/>
            <a:rect l="l" t="t" r="r" b="b"/>
            <a:pathLst>
              <a:path w="2339975" h="288925">
                <a:moveTo>
                  <a:pt x="0" y="288925"/>
                </a:moveTo>
                <a:lnTo>
                  <a:pt x="2339975" y="288925"/>
                </a:lnTo>
                <a:lnTo>
                  <a:pt x="2339975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43654" y="5313481"/>
            <a:ext cx="3331210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indent="-76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cterize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2525" y="4471987"/>
            <a:ext cx="1203325" cy="7512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I-V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75348" y="4835525"/>
            <a:ext cx="1027430" cy="481330"/>
          </a:xfrm>
          <a:custGeom>
            <a:avLst/>
            <a:gdLst/>
            <a:ahLst/>
            <a:cxnLst/>
            <a:rect l="l" t="t" r="r" b="b"/>
            <a:pathLst>
              <a:path w="1027429" h="481329">
                <a:moveTo>
                  <a:pt x="25400" y="409202"/>
                </a:moveTo>
                <a:lnTo>
                  <a:pt x="16505" y="412933"/>
                </a:lnTo>
                <a:lnTo>
                  <a:pt x="6934" y="421695"/>
                </a:lnTo>
                <a:lnTo>
                  <a:pt x="1378" y="432851"/>
                </a:lnTo>
                <a:lnTo>
                  <a:pt x="0" y="442848"/>
                </a:lnTo>
                <a:lnTo>
                  <a:pt x="2675" y="456887"/>
                </a:lnTo>
                <a:lnTo>
                  <a:pt x="10015" y="468563"/>
                </a:lnTo>
                <a:lnTo>
                  <a:pt x="20985" y="476863"/>
                </a:lnTo>
                <a:lnTo>
                  <a:pt x="34554" y="480775"/>
                </a:lnTo>
                <a:lnTo>
                  <a:pt x="49879" y="478448"/>
                </a:lnTo>
                <a:lnTo>
                  <a:pt x="62295" y="471825"/>
                </a:lnTo>
                <a:lnTo>
                  <a:pt x="71149" y="461794"/>
                </a:lnTo>
                <a:lnTo>
                  <a:pt x="75788" y="449240"/>
                </a:lnTo>
                <a:lnTo>
                  <a:pt x="75007" y="442848"/>
                </a:lnTo>
                <a:lnTo>
                  <a:pt x="25400" y="442848"/>
                </a:lnTo>
                <a:lnTo>
                  <a:pt x="25400" y="409202"/>
                </a:lnTo>
                <a:close/>
              </a:path>
              <a:path w="1027429" h="481329">
                <a:moveTo>
                  <a:pt x="46644" y="405709"/>
                </a:moveTo>
                <a:lnTo>
                  <a:pt x="29829" y="407344"/>
                </a:lnTo>
                <a:lnTo>
                  <a:pt x="25400" y="409202"/>
                </a:lnTo>
                <a:lnTo>
                  <a:pt x="25400" y="442848"/>
                </a:lnTo>
                <a:lnTo>
                  <a:pt x="50926" y="442848"/>
                </a:lnTo>
                <a:lnTo>
                  <a:pt x="50926" y="407587"/>
                </a:lnTo>
                <a:lnTo>
                  <a:pt x="46644" y="405709"/>
                </a:lnTo>
                <a:close/>
              </a:path>
              <a:path w="1027429" h="481329">
                <a:moveTo>
                  <a:pt x="50926" y="407587"/>
                </a:moveTo>
                <a:lnTo>
                  <a:pt x="50926" y="442848"/>
                </a:lnTo>
                <a:lnTo>
                  <a:pt x="75007" y="442848"/>
                </a:lnTo>
                <a:lnTo>
                  <a:pt x="73811" y="433050"/>
                </a:lnTo>
                <a:lnTo>
                  <a:pt x="67739" y="420120"/>
                </a:lnTo>
                <a:lnTo>
                  <a:pt x="58405" y="410867"/>
                </a:lnTo>
                <a:lnTo>
                  <a:pt x="50926" y="407587"/>
                </a:lnTo>
                <a:close/>
              </a:path>
              <a:path w="1027429" h="481329">
                <a:moveTo>
                  <a:pt x="1027176" y="0"/>
                </a:moveTo>
                <a:lnTo>
                  <a:pt x="31114" y="0"/>
                </a:lnTo>
                <a:lnTo>
                  <a:pt x="25400" y="5715"/>
                </a:lnTo>
                <a:lnTo>
                  <a:pt x="25400" y="409202"/>
                </a:lnTo>
                <a:lnTo>
                  <a:pt x="29829" y="407344"/>
                </a:lnTo>
                <a:lnTo>
                  <a:pt x="46644" y="405709"/>
                </a:lnTo>
                <a:lnTo>
                  <a:pt x="50926" y="405709"/>
                </a:lnTo>
                <a:lnTo>
                  <a:pt x="50926" y="25400"/>
                </a:lnTo>
                <a:lnTo>
                  <a:pt x="38226" y="25400"/>
                </a:lnTo>
                <a:lnTo>
                  <a:pt x="50926" y="12700"/>
                </a:lnTo>
                <a:lnTo>
                  <a:pt x="1027176" y="12700"/>
                </a:lnTo>
                <a:lnTo>
                  <a:pt x="1027176" y="0"/>
                </a:lnTo>
                <a:close/>
              </a:path>
              <a:path w="1027429" h="481329">
                <a:moveTo>
                  <a:pt x="50926" y="405709"/>
                </a:moveTo>
                <a:lnTo>
                  <a:pt x="46644" y="405709"/>
                </a:lnTo>
                <a:lnTo>
                  <a:pt x="50926" y="407587"/>
                </a:lnTo>
                <a:lnTo>
                  <a:pt x="50926" y="405709"/>
                </a:lnTo>
                <a:close/>
              </a:path>
              <a:path w="1027429" h="481329">
                <a:moveTo>
                  <a:pt x="50926" y="12700"/>
                </a:moveTo>
                <a:lnTo>
                  <a:pt x="38226" y="25400"/>
                </a:lnTo>
                <a:lnTo>
                  <a:pt x="50926" y="25400"/>
                </a:lnTo>
                <a:lnTo>
                  <a:pt x="50926" y="12700"/>
                </a:lnTo>
                <a:close/>
              </a:path>
              <a:path w="1027429" h="481329">
                <a:moveTo>
                  <a:pt x="1027176" y="12700"/>
                </a:moveTo>
                <a:lnTo>
                  <a:pt x="50926" y="12700"/>
                </a:lnTo>
                <a:lnTo>
                  <a:pt x="50926" y="25400"/>
                </a:lnTo>
                <a:lnTo>
                  <a:pt x="1027176" y="25400"/>
                </a:lnTo>
                <a:lnTo>
                  <a:pt x="1027176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17065" y="5222875"/>
            <a:ext cx="400050" cy="577850"/>
          </a:xfrm>
          <a:custGeom>
            <a:avLst/>
            <a:gdLst/>
            <a:ahLst/>
            <a:cxnLst/>
            <a:rect l="l" t="t" r="r" b="b"/>
            <a:pathLst>
              <a:path w="400050" h="577850">
                <a:moveTo>
                  <a:pt x="31622" y="502172"/>
                </a:moveTo>
                <a:lnTo>
                  <a:pt x="19040" y="506774"/>
                </a:lnTo>
                <a:lnTo>
                  <a:pt x="8982" y="515596"/>
                </a:lnTo>
                <a:lnTo>
                  <a:pt x="2338" y="527992"/>
                </a:lnTo>
                <a:lnTo>
                  <a:pt x="0" y="543318"/>
                </a:lnTo>
                <a:lnTo>
                  <a:pt x="3889" y="556886"/>
                </a:lnTo>
                <a:lnTo>
                  <a:pt x="12187" y="567848"/>
                </a:lnTo>
                <a:lnTo>
                  <a:pt x="23875" y="575178"/>
                </a:lnTo>
                <a:lnTo>
                  <a:pt x="37935" y="577850"/>
                </a:lnTo>
                <a:lnTo>
                  <a:pt x="47827" y="576507"/>
                </a:lnTo>
                <a:lnTo>
                  <a:pt x="59023" y="570996"/>
                </a:lnTo>
                <a:lnTo>
                  <a:pt x="67821" y="561463"/>
                </a:lnTo>
                <a:lnTo>
                  <a:pt x="71629" y="552450"/>
                </a:lnTo>
                <a:lnTo>
                  <a:pt x="37935" y="552450"/>
                </a:lnTo>
                <a:lnTo>
                  <a:pt x="37935" y="527050"/>
                </a:lnTo>
                <a:lnTo>
                  <a:pt x="73207" y="527050"/>
                </a:lnTo>
                <a:lnTo>
                  <a:pt x="69946" y="519569"/>
                </a:lnTo>
                <a:lnTo>
                  <a:pt x="60704" y="510225"/>
                </a:lnTo>
                <a:lnTo>
                  <a:pt x="47789" y="504153"/>
                </a:lnTo>
                <a:lnTo>
                  <a:pt x="31622" y="502172"/>
                </a:lnTo>
                <a:close/>
              </a:path>
              <a:path w="400050" h="577850">
                <a:moveTo>
                  <a:pt x="73207" y="527050"/>
                </a:moveTo>
                <a:lnTo>
                  <a:pt x="37935" y="527050"/>
                </a:lnTo>
                <a:lnTo>
                  <a:pt x="37935" y="552450"/>
                </a:lnTo>
                <a:lnTo>
                  <a:pt x="71629" y="552450"/>
                </a:lnTo>
                <a:lnTo>
                  <a:pt x="73438" y="548168"/>
                </a:lnTo>
                <a:lnTo>
                  <a:pt x="75089" y="531366"/>
                </a:lnTo>
                <a:lnTo>
                  <a:pt x="73207" y="527050"/>
                </a:lnTo>
                <a:close/>
              </a:path>
              <a:path w="400050" h="577850">
                <a:moveTo>
                  <a:pt x="374485" y="527050"/>
                </a:moveTo>
                <a:lnTo>
                  <a:pt x="73207" y="527050"/>
                </a:lnTo>
                <a:lnTo>
                  <a:pt x="75089" y="531366"/>
                </a:lnTo>
                <a:lnTo>
                  <a:pt x="73438" y="548168"/>
                </a:lnTo>
                <a:lnTo>
                  <a:pt x="71629" y="552450"/>
                </a:lnTo>
                <a:lnTo>
                  <a:pt x="394170" y="552450"/>
                </a:lnTo>
                <a:lnTo>
                  <a:pt x="399885" y="546760"/>
                </a:lnTo>
                <a:lnTo>
                  <a:pt x="399885" y="539749"/>
                </a:lnTo>
                <a:lnTo>
                  <a:pt x="374485" y="539750"/>
                </a:lnTo>
                <a:lnTo>
                  <a:pt x="374485" y="527050"/>
                </a:lnTo>
                <a:close/>
              </a:path>
              <a:path w="400050" h="577850">
                <a:moveTo>
                  <a:pt x="399885" y="0"/>
                </a:moveTo>
                <a:lnTo>
                  <a:pt x="374485" y="0"/>
                </a:lnTo>
                <a:lnTo>
                  <a:pt x="374485" y="539750"/>
                </a:lnTo>
                <a:lnTo>
                  <a:pt x="387185" y="527050"/>
                </a:lnTo>
                <a:lnTo>
                  <a:pt x="399885" y="527050"/>
                </a:lnTo>
                <a:lnTo>
                  <a:pt x="399885" y="0"/>
                </a:lnTo>
                <a:close/>
              </a:path>
              <a:path w="400050" h="577850">
                <a:moveTo>
                  <a:pt x="399885" y="527050"/>
                </a:moveTo>
                <a:lnTo>
                  <a:pt x="387185" y="527050"/>
                </a:lnTo>
                <a:lnTo>
                  <a:pt x="374485" y="539750"/>
                </a:lnTo>
                <a:lnTo>
                  <a:pt x="399885" y="539749"/>
                </a:lnTo>
                <a:lnTo>
                  <a:pt x="399885" y="527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6475" y="6126162"/>
            <a:ext cx="427355" cy="631825"/>
          </a:xfrm>
          <a:custGeom>
            <a:avLst/>
            <a:gdLst/>
            <a:ahLst/>
            <a:cxnLst/>
            <a:rect l="l" t="t" r="r" b="b"/>
            <a:pathLst>
              <a:path w="427354" h="631825">
                <a:moveTo>
                  <a:pt x="320293" y="224561"/>
                </a:moveTo>
                <a:lnTo>
                  <a:pt x="106806" y="224561"/>
                </a:lnTo>
                <a:lnTo>
                  <a:pt x="106806" y="631825"/>
                </a:lnTo>
                <a:lnTo>
                  <a:pt x="320293" y="631825"/>
                </a:lnTo>
                <a:lnTo>
                  <a:pt x="320293" y="224561"/>
                </a:lnTo>
                <a:close/>
              </a:path>
              <a:path w="427354" h="631825">
                <a:moveTo>
                  <a:pt x="213486" y="0"/>
                </a:moveTo>
                <a:lnTo>
                  <a:pt x="0" y="224561"/>
                </a:lnTo>
                <a:lnTo>
                  <a:pt x="427100" y="224561"/>
                </a:lnTo>
                <a:lnTo>
                  <a:pt x="2134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04151" y="6126162"/>
            <a:ext cx="427355" cy="631825"/>
          </a:xfrm>
          <a:custGeom>
            <a:avLst/>
            <a:gdLst/>
            <a:ahLst/>
            <a:cxnLst/>
            <a:rect l="l" t="t" r="r" b="b"/>
            <a:pathLst>
              <a:path w="427354" h="631825">
                <a:moveTo>
                  <a:pt x="320167" y="224561"/>
                </a:moveTo>
                <a:lnTo>
                  <a:pt x="106680" y="224561"/>
                </a:lnTo>
                <a:lnTo>
                  <a:pt x="106680" y="631825"/>
                </a:lnTo>
                <a:lnTo>
                  <a:pt x="320167" y="631825"/>
                </a:lnTo>
                <a:lnTo>
                  <a:pt x="320167" y="224561"/>
                </a:lnTo>
                <a:close/>
              </a:path>
              <a:path w="427354" h="631825">
                <a:moveTo>
                  <a:pt x="213487" y="0"/>
                </a:moveTo>
                <a:lnTo>
                  <a:pt x="0" y="224561"/>
                </a:lnTo>
                <a:lnTo>
                  <a:pt x="426974" y="224561"/>
                </a:lnTo>
                <a:lnTo>
                  <a:pt x="2134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806" y="325675"/>
            <a:ext cx="80759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Thermal Annealing P3HT:PCBM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8725" y="803275"/>
            <a:ext cx="4030599" cy="313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1026" y="3886200"/>
            <a:ext cx="3324225" cy="265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100" y="3068637"/>
            <a:ext cx="4454525" cy="3727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137" y="1009650"/>
            <a:ext cx="4791075" cy="219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9918" y="6553200"/>
            <a:ext cx="2353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Ad</a:t>
            </a:r>
            <a:r>
              <a:rPr sz="1200" spc="-10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Funct.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2005,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15,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1617.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6570">
              <a:lnSpc>
                <a:spcPts val="5235"/>
              </a:lnSpc>
            </a:pPr>
            <a:r>
              <a:rPr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364095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ro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ucti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solar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 co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version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Overview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chn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Processing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seq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ract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rizat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32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626" y="338375"/>
            <a:ext cx="7147559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Power 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onv</a:t>
            </a:r>
            <a:r>
              <a:rPr sz="4400" spc="5" dirty="0">
                <a:latin typeface="Arial"/>
                <a:cs typeface="Arial"/>
              </a:rPr>
              <a:t>e</a:t>
            </a:r>
            <a:r>
              <a:rPr sz="4400" dirty="0">
                <a:latin typeface="Arial"/>
                <a:cs typeface="Arial"/>
              </a:rPr>
              <a:t>rs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Effi</a:t>
            </a:r>
            <a:r>
              <a:rPr sz="4400" spc="10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ien</a:t>
            </a:r>
            <a:r>
              <a:rPr sz="4400" spc="10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1711"/>
            <a:ext cx="3098165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Abb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ated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PCE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  <a:spcBef>
                <a:spcPts val="670"/>
              </a:spcBef>
            </a:pPr>
            <a:r>
              <a:rPr sz="2800" spc="-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91075"/>
            <a:ext cx="4445635" cy="388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Rat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ower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sity</a:t>
            </a:r>
            <a:r>
              <a:rPr sz="2800" spc="-15" dirty="0">
                <a:latin typeface="Arial"/>
                <a:cs typeface="Arial"/>
              </a:rPr>
              <a:t> obta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ower</a:t>
            </a:r>
            <a:r>
              <a:rPr sz="2800" spc="-15" dirty="0">
                <a:latin typeface="Arial"/>
                <a:cs typeface="Arial"/>
              </a:rPr>
              <a:t> de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sity</a:t>
            </a:r>
            <a:endParaRPr sz="2800">
              <a:latin typeface="Arial"/>
              <a:cs typeface="Arial"/>
            </a:endParaRPr>
          </a:p>
          <a:p>
            <a:pPr marL="355600" marR="1428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ident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15" dirty="0">
                <a:latin typeface="Arial"/>
                <a:cs typeface="Arial"/>
              </a:rPr>
              <a:t>igh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 produce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solar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mu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P</a:t>
            </a:r>
            <a:r>
              <a:rPr sz="2775" spc="7" baseline="-21021" dirty="0">
                <a:latin typeface="Arial"/>
                <a:cs typeface="Arial"/>
              </a:rPr>
              <a:t>in</a:t>
            </a:r>
            <a:r>
              <a:rPr sz="2775" spc="359" baseline="-21021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 co</a:t>
            </a:r>
            <a:r>
              <a:rPr sz="2800" spc="-20" dirty="0">
                <a:latin typeface="Arial"/>
                <a:cs typeface="Arial"/>
              </a:rPr>
              <a:t>mmon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fix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100 m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/c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endParaRPr sz="2775" baseline="2552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4208" y="1699859"/>
            <a:ext cx="692150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59715" algn="l"/>
              </a:tabLst>
            </a:pPr>
            <a:r>
              <a:rPr sz="2100" i="1" u="heavy" spc="15" dirty="0">
                <a:latin typeface="Times New Roman"/>
                <a:cs typeface="Times New Roman"/>
              </a:rPr>
              <a:t> 	</a:t>
            </a:r>
            <a:r>
              <a:rPr sz="2100" i="1" u="heavy" spc="165" dirty="0">
                <a:latin typeface="Times New Roman"/>
                <a:cs typeface="Times New Roman"/>
              </a:rPr>
              <a:t>out</a:t>
            </a:r>
            <a:endParaRPr sz="2100">
              <a:latin typeface="Times New Roman"/>
              <a:cs typeface="Times New Roman"/>
            </a:endParaRPr>
          </a:p>
          <a:p>
            <a:pPr marL="4445" algn="ctr">
              <a:lnSpc>
                <a:spcPts val="4170"/>
              </a:lnSpc>
              <a:spcBef>
                <a:spcPts val="1120"/>
              </a:spcBef>
            </a:pPr>
            <a:r>
              <a:rPr sz="5475" i="1" spc="-900" baseline="13698" dirty="0">
                <a:latin typeface="Times New Roman"/>
                <a:cs typeface="Times New Roman"/>
              </a:rPr>
              <a:t>P</a:t>
            </a:r>
            <a:r>
              <a:rPr sz="2100" i="1" spc="25" dirty="0">
                <a:latin typeface="Times New Roman"/>
                <a:cs typeface="Times New Roman"/>
              </a:rPr>
              <a:t>in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0071" y="1427536"/>
            <a:ext cx="31432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50" i="1" spc="20" dirty="0">
                <a:latin typeface="Times New Roman"/>
                <a:cs typeface="Times New Roman"/>
              </a:rPr>
              <a:t>P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9221" y="1715375"/>
            <a:ext cx="129794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50" i="1" spc="-110" dirty="0">
                <a:latin typeface="Times New Roman"/>
                <a:cs typeface="Times New Roman"/>
              </a:rPr>
              <a:t>P</a:t>
            </a:r>
            <a:r>
              <a:rPr sz="3650" i="1" spc="-15" dirty="0">
                <a:latin typeface="Times New Roman"/>
                <a:cs typeface="Times New Roman"/>
              </a:rPr>
              <a:t>C</a:t>
            </a:r>
            <a:r>
              <a:rPr sz="3650" i="1" spc="20" dirty="0">
                <a:latin typeface="Times New Roman"/>
                <a:cs typeface="Times New Roman"/>
              </a:rPr>
              <a:t>E</a:t>
            </a:r>
            <a:r>
              <a:rPr sz="3650" i="1" spc="200" dirty="0">
                <a:latin typeface="Times New Roman"/>
                <a:cs typeface="Times New Roman"/>
              </a:rPr>
              <a:t> </a:t>
            </a:r>
            <a:r>
              <a:rPr sz="3650" spc="20" dirty="0"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51" y="4892675"/>
            <a:ext cx="2154555" cy="739775"/>
          </a:xfrm>
          <a:prstGeom prst="rect">
            <a:avLst/>
          </a:prstGeom>
          <a:solidFill>
            <a:srgbClr val="BADFE2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39075" y="4805298"/>
            <a:ext cx="914400" cy="915035"/>
          </a:xfrm>
          <a:custGeom>
            <a:avLst/>
            <a:gdLst/>
            <a:ahLst/>
            <a:cxnLst/>
            <a:rect l="l" t="t" r="r" b="b"/>
            <a:pathLst>
              <a:path w="914400" h="915035">
                <a:moveTo>
                  <a:pt x="0" y="457326"/>
                </a:moveTo>
                <a:lnTo>
                  <a:pt x="5984" y="383139"/>
                </a:lnTo>
                <a:lnTo>
                  <a:pt x="23311" y="312765"/>
                </a:lnTo>
                <a:lnTo>
                  <a:pt x="51037" y="247146"/>
                </a:lnTo>
                <a:lnTo>
                  <a:pt x="88221" y="187223"/>
                </a:lnTo>
                <a:lnTo>
                  <a:pt x="133921" y="133937"/>
                </a:lnTo>
                <a:lnTo>
                  <a:pt x="187195" y="88229"/>
                </a:lnTo>
                <a:lnTo>
                  <a:pt x="247102" y="51040"/>
                </a:lnTo>
                <a:lnTo>
                  <a:pt x="312700" y="23312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5"/>
                </a:lnTo>
                <a:lnTo>
                  <a:pt x="698020" y="68511"/>
                </a:lnTo>
                <a:lnTo>
                  <a:pt x="754729" y="110077"/>
                </a:lnTo>
                <a:lnTo>
                  <a:pt x="804334" y="159691"/>
                </a:lnTo>
                <a:lnTo>
                  <a:pt x="845894" y="216414"/>
                </a:lnTo>
                <a:lnTo>
                  <a:pt x="878466" y="279302"/>
                </a:lnTo>
                <a:lnTo>
                  <a:pt x="901110" y="347416"/>
                </a:lnTo>
                <a:lnTo>
                  <a:pt x="912884" y="419815"/>
                </a:lnTo>
                <a:lnTo>
                  <a:pt x="914400" y="457326"/>
                </a:lnTo>
                <a:lnTo>
                  <a:pt x="912884" y="494820"/>
                </a:lnTo>
                <a:lnTo>
                  <a:pt x="901110" y="567184"/>
                </a:lnTo>
                <a:lnTo>
                  <a:pt x="878466" y="635267"/>
                </a:lnTo>
                <a:lnTo>
                  <a:pt x="845894" y="698129"/>
                </a:lnTo>
                <a:lnTo>
                  <a:pt x="804334" y="754829"/>
                </a:lnTo>
                <a:lnTo>
                  <a:pt x="754729" y="804424"/>
                </a:lnTo>
                <a:lnTo>
                  <a:pt x="698020" y="845975"/>
                </a:lnTo>
                <a:lnTo>
                  <a:pt x="635150" y="878540"/>
                </a:lnTo>
                <a:lnTo>
                  <a:pt x="567061" y="901178"/>
                </a:lnTo>
                <a:lnTo>
                  <a:pt x="494693" y="912948"/>
                </a:lnTo>
                <a:lnTo>
                  <a:pt x="457200" y="914463"/>
                </a:lnTo>
                <a:lnTo>
                  <a:pt x="419706" y="912948"/>
                </a:lnTo>
                <a:lnTo>
                  <a:pt x="347338" y="901178"/>
                </a:lnTo>
                <a:lnTo>
                  <a:pt x="279249" y="878540"/>
                </a:lnTo>
                <a:lnTo>
                  <a:pt x="216379" y="845975"/>
                </a:lnTo>
                <a:lnTo>
                  <a:pt x="159670" y="804424"/>
                </a:lnTo>
                <a:lnTo>
                  <a:pt x="110065" y="754829"/>
                </a:lnTo>
                <a:lnTo>
                  <a:pt x="68505" y="698129"/>
                </a:lnTo>
                <a:lnTo>
                  <a:pt x="35933" y="635267"/>
                </a:lnTo>
                <a:lnTo>
                  <a:pt x="13289" y="567184"/>
                </a:lnTo>
                <a:lnTo>
                  <a:pt x="1515" y="494820"/>
                </a:lnTo>
                <a:lnTo>
                  <a:pt x="0" y="4573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42529" y="5118258"/>
            <a:ext cx="229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5220" y="5275673"/>
            <a:ext cx="307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68998" y="4608829"/>
            <a:ext cx="1878964" cy="283845"/>
          </a:xfrm>
          <a:custGeom>
            <a:avLst/>
            <a:gdLst/>
            <a:ahLst/>
            <a:cxnLst/>
            <a:rect l="l" t="t" r="r" b="b"/>
            <a:pathLst>
              <a:path w="1878965" h="283845">
                <a:moveTo>
                  <a:pt x="1830832" y="0"/>
                </a:moveTo>
                <a:lnTo>
                  <a:pt x="2921" y="0"/>
                </a:lnTo>
                <a:lnTo>
                  <a:pt x="0" y="2794"/>
                </a:lnTo>
                <a:lnTo>
                  <a:pt x="0" y="283845"/>
                </a:lnTo>
                <a:lnTo>
                  <a:pt x="12700" y="283845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1833626" y="6350"/>
                </a:lnTo>
                <a:lnTo>
                  <a:pt x="1833626" y="2794"/>
                </a:lnTo>
                <a:lnTo>
                  <a:pt x="1830832" y="0"/>
                </a:lnTo>
                <a:close/>
              </a:path>
              <a:path w="1878965" h="283845">
                <a:moveTo>
                  <a:pt x="1782699" y="100457"/>
                </a:moveTo>
                <a:lnTo>
                  <a:pt x="1776602" y="104013"/>
                </a:lnTo>
                <a:lnTo>
                  <a:pt x="1775587" y="107950"/>
                </a:lnTo>
                <a:lnTo>
                  <a:pt x="1827276" y="196596"/>
                </a:lnTo>
                <a:lnTo>
                  <a:pt x="1834607" y="184023"/>
                </a:lnTo>
                <a:lnTo>
                  <a:pt x="1820926" y="184023"/>
                </a:lnTo>
                <a:lnTo>
                  <a:pt x="1820926" y="160473"/>
                </a:lnTo>
                <a:lnTo>
                  <a:pt x="1786508" y="101473"/>
                </a:lnTo>
                <a:lnTo>
                  <a:pt x="1782699" y="100457"/>
                </a:lnTo>
                <a:close/>
              </a:path>
              <a:path w="1878965" h="283845">
                <a:moveTo>
                  <a:pt x="1820926" y="160473"/>
                </a:moveTo>
                <a:lnTo>
                  <a:pt x="1820926" y="184023"/>
                </a:lnTo>
                <a:lnTo>
                  <a:pt x="1833626" y="184023"/>
                </a:lnTo>
                <a:lnTo>
                  <a:pt x="1833626" y="180721"/>
                </a:lnTo>
                <a:lnTo>
                  <a:pt x="1821814" y="180721"/>
                </a:lnTo>
                <a:lnTo>
                  <a:pt x="1827276" y="171359"/>
                </a:lnTo>
                <a:lnTo>
                  <a:pt x="1820926" y="160473"/>
                </a:lnTo>
                <a:close/>
              </a:path>
              <a:path w="1878965" h="283845">
                <a:moveTo>
                  <a:pt x="1871852" y="100457"/>
                </a:moveTo>
                <a:lnTo>
                  <a:pt x="1868043" y="101473"/>
                </a:lnTo>
                <a:lnTo>
                  <a:pt x="1833626" y="160473"/>
                </a:lnTo>
                <a:lnTo>
                  <a:pt x="1833626" y="184023"/>
                </a:lnTo>
                <a:lnTo>
                  <a:pt x="1834607" y="184023"/>
                </a:lnTo>
                <a:lnTo>
                  <a:pt x="1878964" y="107950"/>
                </a:lnTo>
                <a:lnTo>
                  <a:pt x="1877949" y="104013"/>
                </a:lnTo>
                <a:lnTo>
                  <a:pt x="1871852" y="100457"/>
                </a:lnTo>
                <a:close/>
              </a:path>
              <a:path w="1878965" h="283845">
                <a:moveTo>
                  <a:pt x="1827276" y="171359"/>
                </a:moveTo>
                <a:lnTo>
                  <a:pt x="1821814" y="180721"/>
                </a:lnTo>
                <a:lnTo>
                  <a:pt x="1832737" y="180721"/>
                </a:lnTo>
                <a:lnTo>
                  <a:pt x="1827276" y="171359"/>
                </a:lnTo>
                <a:close/>
              </a:path>
              <a:path w="1878965" h="283845">
                <a:moveTo>
                  <a:pt x="1833626" y="160473"/>
                </a:moveTo>
                <a:lnTo>
                  <a:pt x="1827276" y="171359"/>
                </a:lnTo>
                <a:lnTo>
                  <a:pt x="1832737" y="180721"/>
                </a:lnTo>
                <a:lnTo>
                  <a:pt x="1833626" y="180721"/>
                </a:lnTo>
                <a:lnTo>
                  <a:pt x="1833626" y="160473"/>
                </a:lnTo>
                <a:close/>
              </a:path>
              <a:path w="1878965" h="283845">
                <a:moveTo>
                  <a:pt x="1820926" y="6350"/>
                </a:moveTo>
                <a:lnTo>
                  <a:pt x="1820926" y="160473"/>
                </a:lnTo>
                <a:lnTo>
                  <a:pt x="1827276" y="171359"/>
                </a:lnTo>
                <a:lnTo>
                  <a:pt x="1833626" y="160473"/>
                </a:lnTo>
                <a:lnTo>
                  <a:pt x="1833626" y="12700"/>
                </a:lnTo>
                <a:lnTo>
                  <a:pt x="1827276" y="12700"/>
                </a:lnTo>
                <a:lnTo>
                  <a:pt x="1820926" y="6350"/>
                </a:lnTo>
                <a:close/>
              </a:path>
              <a:path w="1878965" h="2838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878965" h="283845">
                <a:moveTo>
                  <a:pt x="1820926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1820926" y="12700"/>
                </a:lnTo>
                <a:lnTo>
                  <a:pt x="1820926" y="6350"/>
                </a:lnTo>
                <a:close/>
              </a:path>
              <a:path w="1878965" h="283845">
                <a:moveTo>
                  <a:pt x="1833626" y="6350"/>
                </a:moveTo>
                <a:lnTo>
                  <a:pt x="1820926" y="6350"/>
                </a:lnTo>
                <a:lnTo>
                  <a:pt x="1827276" y="12700"/>
                </a:lnTo>
                <a:lnTo>
                  <a:pt x="1833626" y="12700"/>
                </a:lnTo>
                <a:lnTo>
                  <a:pt x="183362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3659" y="5632424"/>
            <a:ext cx="1878964" cy="321310"/>
          </a:xfrm>
          <a:custGeom>
            <a:avLst/>
            <a:gdLst/>
            <a:ahLst/>
            <a:cxnLst/>
            <a:rect l="l" t="t" r="r" b="b"/>
            <a:pathLst>
              <a:path w="1878965" h="321310">
                <a:moveTo>
                  <a:pt x="51752" y="25266"/>
                </a:moveTo>
                <a:lnTo>
                  <a:pt x="45465" y="36039"/>
                </a:lnTo>
                <a:lnTo>
                  <a:pt x="45338" y="318477"/>
                </a:lnTo>
                <a:lnTo>
                  <a:pt x="48259" y="321322"/>
                </a:lnTo>
                <a:lnTo>
                  <a:pt x="1876170" y="321322"/>
                </a:lnTo>
                <a:lnTo>
                  <a:pt x="1878964" y="318477"/>
                </a:lnTo>
                <a:lnTo>
                  <a:pt x="1878964" y="314972"/>
                </a:lnTo>
                <a:lnTo>
                  <a:pt x="58038" y="314972"/>
                </a:lnTo>
                <a:lnTo>
                  <a:pt x="51688" y="308622"/>
                </a:lnTo>
                <a:lnTo>
                  <a:pt x="58038" y="308622"/>
                </a:lnTo>
                <a:lnTo>
                  <a:pt x="58038" y="36039"/>
                </a:lnTo>
                <a:lnTo>
                  <a:pt x="51752" y="25266"/>
                </a:lnTo>
                <a:close/>
              </a:path>
              <a:path w="1878965" h="321310">
                <a:moveTo>
                  <a:pt x="58038" y="308622"/>
                </a:moveTo>
                <a:lnTo>
                  <a:pt x="51688" y="308622"/>
                </a:lnTo>
                <a:lnTo>
                  <a:pt x="58038" y="314972"/>
                </a:lnTo>
                <a:lnTo>
                  <a:pt x="58038" y="308622"/>
                </a:lnTo>
                <a:close/>
              </a:path>
              <a:path w="1878965" h="321310">
                <a:moveTo>
                  <a:pt x="1866264" y="308622"/>
                </a:moveTo>
                <a:lnTo>
                  <a:pt x="58038" y="308622"/>
                </a:lnTo>
                <a:lnTo>
                  <a:pt x="58038" y="314972"/>
                </a:lnTo>
                <a:lnTo>
                  <a:pt x="1866264" y="314972"/>
                </a:lnTo>
                <a:lnTo>
                  <a:pt x="1866264" y="308622"/>
                </a:lnTo>
                <a:close/>
              </a:path>
              <a:path w="1878965" h="321310">
                <a:moveTo>
                  <a:pt x="1878964" y="87337"/>
                </a:moveTo>
                <a:lnTo>
                  <a:pt x="1866264" y="87337"/>
                </a:lnTo>
                <a:lnTo>
                  <a:pt x="1866264" y="314972"/>
                </a:lnTo>
                <a:lnTo>
                  <a:pt x="1872614" y="308622"/>
                </a:lnTo>
                <a:lnTo>
                  <a:pt x="1878964" y="308622"/>
                </a:lnTo>
                <a:lnTo>
                  <a:pt x="1878964" y="87337"/>
                </a:lnTo>
                <a:close/>
              </a:path>
              <a:path w="1878965" h="321310">
                <a:moveTo>
                  <a:pt x="1878964" y="308622"/>
                </a:moveTo>
                <a:lnTo>
                  <a:pt x="1872614" y="308622"/>
                </a:lnTo>
                <a:lnTo>
                  <a:pt x="1866264" y="314972"/>
                </a:lnTo>
                <a:lnTo>
                  <a:pt x="1878964" y="314972"/>
                </a:lnTo>
                <a:lnTo>
                  <a:pt x="1878964" y="308622"/>
                </a:lnTo>
                <a:close/>
              </a:path>
              <a:path w="1878965" h="321310">
                <a:moveTo>
                  <a:pt x="51688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112" y="96050"/>
                </a:lnTo>
                <a:lnTo>
                  <a:pt x="11048" y="95021"/>
                </a:lnTo>
                <a:lnTo>
                  <a:pt x="45338" y="36257"/>
                </a:lnTo>
                <a:lnTo>
                  <a:pt x="45338" y="12598"/>
                </a:lnTo>
                <a:lnTo>
                  <a:pt x="59053" y="12598"/>
                </a:lnTo>
                <a:lnTo>
                  <a:pt x="51688" y="0"/>
                </a:lnTo>
                <a:close/>
              </a:path>
              <a:path w="1878965" h="321310">
                <a:moveTo>
                  <a:pt x="59053" y="12598"/>
                </a:moveTo>
                <a:lnTo>
                  <a:pt x="58038" y="12598"/>
                </a:lnTo>
                <a:lnTo>
                  <a:pt x="58165" y="36257"/>
                </a:lnTo>
                <a:lnTo>
                  <a:pt x="92456" y="95021"/>
                </a:lnTo>
                <a:lnTo>
                  <a:pt x="96392" y="96050"/>
                </a:lnTo>
                <a:lnTo>
                  <a:pt x="102488" y="92519"/>
                </a:lnTo>
                <a:lnTo>
                  <a:pt x="103504" y="88633"/>
                </a:lnTo>
                <a:lnTo>
                  <a:pt x="59053" y="12598"/>
                </a:lnTo>
                <a:close/>
              </a:path>
              <a:path w="1878965" h="321310">
                <a:moveTo>
                  <a:pt x="58038" y="12598"/>
                </a:moveTo>
                <a:lnTo>
                  <a:pt x="45338" y="12598"/>
                </a:lnTo>
                <a:lnTo>
                  <a:pt x="45338" y="36257"/>
                </a:lnTo>
                <a:lnTo>
                  <a:pt x="51752" y="25266"/>
                </a:lnTo>
                <a:lnTo>
                  <a:pt x="46227" y="15798"/>
                </a:lnTo>
                <a:lnTo>
                  <a:pt x="58038" y="15798"/>
                </a:lnTo>
                <a:lnTo>
                  <a:pt x="58038" y="12598"/>
                </a:lnTo>
                <a:close/>
              </a:path>
              <a:path w="1878965" h="321310">
                <a:moveTo>
                  <a:pt x="58038" y="15798"/>
                </a:moveTo>
                <a:lnTo>
                  <a:pt x="57276" y="15798"/>
                </a:lnTo>
                <a:lnTo>
                  <a:pt x="51752" y="25266"/>
                </a:lnTo>
                <a:lnTo>
                  <a:pt x="58038" y="36039"/>
                </a:lnTo>
                <a:lnTo>
                  <a:pt x="58038" y="15798"/>
                </a:lnTo>
                <a:close/>
              </a:path>
              <a:path w="1878965" h="321310">
                <a:moveTo>
                  <a:pt x="57276" y="15798"/>
                </a:moveTo>
                <a:lnTo>
                  <a:pt x="46227" y="15798"/>
                </a:lnTo>
                <a:lnTo>
                  <a:pt x="51752" y="25266"/>
                </a:lnTo>
                <a:lnTo>
                  <a:pt x="57276" y="15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3100" y="3319398"/>
            <a:ext cx="835025" cy="1363980"/>
          </a:xfrm>
          <a:custGeom>
            <a:avLst/>
            <a:gdLst/>
            <a:ahLst/>
            <a:cxnLst/>
            <a:rect l="l" t="t" r="r" b="b"/>
            <a:pathLst>
              <a:path w="835025" h="1363979">
                <a:moveTo>
                  <a:pt x="835025" y="946150"/>
                </a:moveTo>
                <a:lnTo>
                  <a:pt x="0" y="946150"/>
                </a:lnTo>
                <a:lnTo>
                  <a:pt x="417576" y="1363726"/>
                </a:lnTo>
                <a:lnTo>
                  <a:pt x="835025" y="946150"/>
                </a:lnTo>
                <a:close/>
              </a:path>
              <a:path w="835025" h="1363979">
                <a:moveTo>
                  <a:pt x="626237" y="0"/>
                </a:moveTo>
                <a:lnTo>
                  <a:pt x="208788" y="0"/>
                </a:lnTo>
                <a:lnTo>
                  <a:pt x="208788" y="946150"/>
                </a:lnTo>
                <a:lnTo>
                  <a:pt x="626237" y="946150"/>
                </a:lnTo>
                <a:lnTo>
                  <a:pt x="6262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3100" y="3319398"/>
            <a:ext cx="835025" cy="1363980"/>
          </a:xfrm>
          <a:custGeom>
            <a:avLst/>
            <a:gdLst/>
            <a:ahLst/>
            <a:cxnLst/>
            <a:rect l="l" t="t" r="r" b="b"/>
            <a:pathLst>
              <a:path w="835025" h="1363979">
                <a:moveTo>
                  <a:pt x="0" y="946150"/>
                </a:moveTo>
                <a:lnTo>
                  <a:pt x="208788" y="946150"/>
                </a:lnTo>
                <a:lnTo>
                  <a:pt x="208788" y="0"/>
                </a:lnTo>
                <a:lnTo>
                  <a:pt x="626237" y="0"/>
                </a:lnTo>
                <a:lnTo>
                  <a:pt x="626237" y="946150"/>
                </a:lnTo>
                <a:lnTo>
                  <a:pt x="835025" y="946150"/>
                </a:lnTo>
                <a:lnTo>
                  <a:pt x="417576" y="1363726"/>
                </a:lnTo>
                <a:lnTo>
                  <a:pt x="0" y="946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86748" y="3554984"/>
            <a:ext cx="330200" cy="6858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105" y="3690778"/>
            <a:ext cx="38735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5"/>
              </a:lnSpc>
            </a:pPr>
            <a:r>
              <a:rPr sz="3600" spc="-7" baseline="13888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969" y="512611"/>
            <a:ext cx="7259955" cy="5420995"/>
          </a:xfrm>
          <a:custGeom>
            <a:avLst/>
            <a:gdLst/>
            <a:ahLst/>
            <a:cxnLst/>
            <a:rect l="l" t="t" r="r" b="b"/>
            <a:pathLst>
              <a:path w="7259955" h="5420995">
                <a:moveTo>
                  <a:pt x="0" y="5420868"/>
                </a:moveTo>
                <a:lnTo>
                  <a:pt x="7259711" y="5420868"/>
                </a:lnTo>
                <a:lnTo>
                  <a:pt x="7259711" y="0"/>
                </a:lnTo>
                <a:lnTo>
                  <a:pt x="0" y="0"/>
                </a:lnTo>
                <a:lnTo>
                  <a:pt x="0" y="5420868"/>
                </a:lnTo>
                <a:close/>
              </a:path>
            </a:pathLst>
          </a:custGeom>
          <a:ln w="9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06744" y="512674"/>
            <a:ext cx="0" cy="5478145"/>
          </a:xfrm>
          <a:custGeom>
            <a:avLst/>
            <a:gdLst/>
            <a:ahLst/>
            <a:cxnLst/>
            <a:rect l="l" t="t" r="r" b="b"/>
            <a:pathLst>
              <a:path h="5478145">
                <a:moveTo>
                  <a:pt x="0" y="0"/>
                </a:moveTo>
                <a:lnTo>
                  <a:pt x="0" y="5477866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881" y="5933480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466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06745" y="503006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0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06745" y="412658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0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6745" y="322310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0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6745" y="231963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0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6745" y="1416152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0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06745" y="51267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0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6969" y="512674"/>
            <a:ext cx="0" cy="5478145"/>
          </a:xfrm>
          <a:custGeom>
            <a:avLst/>
            <a:gdLst/>
            <a:ahLst/>
            <a:cxnLst/>
            <a:rect l="l" t="t" r="r" b="b"/>
            <a:pathLst>
              <a:path h="5478145">
                <a:moveTo>
                  <a:pt x="0" y="0"/>
                </a:moveTo>
                <a:lnTo>
                  <a:pt x="0" y="5477866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8910" y="5591109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881" y="525831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8910" y="491594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9881" y="457357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910" y="424071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9881" y="389834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8910" y="3565479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881" y="322310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910" y="288073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9881" y="254787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910" y="220550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881" y="187264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910" y="153027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9881" y="118790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8910" y="85504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632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9881" y="51267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91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5846" y="588592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9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55399" y="587641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123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64339" y="588592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9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3765" y="587641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123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72705" y="588592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9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131" y="587641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123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81072" y="588592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9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0012" y="587641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123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9438" y="588592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9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98379" y="587641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123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97804" y="588592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9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1727" y="517366"/>
            <a:ext cx="6765925" cy="1360170"/>
          </a:xfrm>
          <a:custGeom>
            <a:avLst/>
            <a:gdLst/>
            <a:ahLst/>
            <a:cxnLst/>
            <a:rect l="l" t="t" r="r" b="b"/>
            <a:pathLst>
              <a:path w="6765925" h="1360170">
                <a:moveTo>
                  <a:pt x="0" y="1359972"/>
                </a:moveTo>
                <a:lnTo>
                  <a:pt x="0" y="1359972"/>
                </a:lnTo>
                <a:lnTo>
                  <a:pt x="608940" y="1359972"/>
                </a:lnTo>
                <a:lnTo>
                  <a:pt x="732631" y="1350462"/>
                </a:lnTo>
                <a:lnTo>
                  <a:pt x="1817306" y="1350462"/>
                </a:lnTo>
                <a:lnTo>
                  <a:pt x="1940997" y="1340951"/>
                </a:lnTo>
                <a:lnTo>
                  <a:pt x="2911496" y="1340951"/>
                </a:lnTo>
                <a:lnTo>
                  <a:pt x="3025672" y="1331441"/>
                </a:lnTo>
                <a:lnTo>
                  <a:pt x="3758303" y="1331441"/>
                </a:lnTo>
                <a:lnTo>
                  <a:pt x="3872480" y="1321931"/>
                </a:lnTo>
                <a:lnTo>
                  <a:pt x="3996171" y="1321931"/>
                </a:lnTo>
                <a:lnTo>
                  <a:pt x="4119862" y="1321931"/>
                </a:lnTo>
                <a:lnTo>
                  <a:pt x="4243553" y="1321931"/>
                </a:lnTo>
                <a:lnTo>
                  <a:pt x="4357729" y="1312421"/>
                </a:lnTo>
                <a:lnTo>
                  <a:pt x="4481420" y="1312421"/>
                </a:lnTo>
                <a:lnTo>
                  <a:pt x="4605111" y="1312421"/>
                </a:lnTo>
                <a:lnTo>
                  <a:pt x="4719288" y="1302910"/>
                </a:lnTo>
                <a:lnTo>
                  <a:pt x="4842979" y="1293400"/>
                </a:lnTo>
                <a:lnTo>
                  <a:pt x="4966670" y="1283890"/>
                </a:lnTo>
                <a:lnTo>
                  <a:pt x="5090361" y="1274379"/>
                </a:lnTo>
                <a:lnTo>
                  <a:pt x="5204537" y="1264869"/>
                </a:lnTo>
                <a:lnTo>
                  <a:pt x="5328228" y="1245849"/>
                </a:lnTo>
                <a:lnTo>
                  <a:pt x="5451919" y="1226828"/>
                </a:lnTo>
                <a:lnTo>
                  <a:pt x="5566095" y="1198297"/>
                </a:lnTo>
                <a:lnTo>
                  <a:pt x="5689786" y="1160256"/>
                </a:lnTo>
                <a:lnTo>
                  <a:pt x="5813477" y="1112704"/>
                </a:lnTo>
                <a:lnTo>
                  <a:pt x="5937169" y="1055643"/>
                </a:lnTo>
                <a:lnTo>
                  <a:pt x="6051345" y="970050"/>
                </a:lnTo>
                <a:lnTo>
                  <a:pt x="6175036" y="874947"/>
                </a:lnTo>
                <a:lnTo>
                  <a:pt x="6298727" y="760823"/>
                </a:lnTo>
                <a:lnTo>
                  <a:pt x="6412903" y="608659"/>
                </a:lnTo>
                <a:lnTo>
                  <a:pt x="6536594" y="427963"/>
                </a:lnTo>
                <a:lnTo>
                  <a:pt x="6660285" y="218737"/>
                </a:lnTo>
                <a:lnTo>
                  <a:pt x="6765652" y="0"/>
                </a:lnTo>
              </a:path>
            </a:pathLst>
          </a:custGeom>
          <a:ln w="19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1727" y="517366"/>
            <a:ext cx="7197090" cy="4888865"/>
          </a:xfrm>
          <a:custGeom>
            <a:avLst/>
            <a:gdLst/>
            <a:ahLst/>
            <a:cxnLst/>
            <a:rect l="l" t="t" r="r" b="b"/>
            <a:pathLst>
              <a:path w="7197090" h="4888865">
                <a:moveTo>
                  <a:pt x="0" y="4888291"/>
                </a:moveTo>
                <a:lnTo>
                  <a:pt x="123690" y="4888291"/>
                </a:lnTo>
                <a:lnTo>
                  <a:pt x="247381" y="4878781"/>
                </a:lnTo>
                <a:lnTo>
                  <a:pt x="371072" y="4869271"/>
                </a:lnTo>
                <a:lnTo>
                  <a:pt x="485249" y="4869271"/>
                </a:lnTo>
                <a:lnTo>
                  <a:pt x="608940" y="4859761"/>
                </a:lnTo>
                <a:lnTo>
                  <a:pt x="732631" y="4850250"/>
                </a:lnTo>
                <a:lnTo>
                  <a:pt x="856322" y="4840740"/>
                </a:lnTo>
                <a:lnTo>
                  <a:pt x="970498" y="4831230"/>
                </a:lnTo>
                <a:lnTo>
                  <a:pt x="1094189" y="4821719"/>
                </a:lnTo>
                <a:lnTo>
                  <a:pt x="1217880" y="4812209"/>
                </a:lnTo>
                <a:lnTo>
                  <a:pt x="1332056" y="4802699"/>
                </a:lnTo>
                <a:lnTo>
                  <a:pt x="1455747" y="4793188"/>
                </a:lnTo>
                <a:lnTo>
                  <a:pt x="1579438" y="4783678"/>
                </a:lnTo>
                <a:lnTo>
                  <a:pt x="1703129" y="4783678"/>
                </a:lnTo>
                <a:lnTo>
                  <a:pt x="1817306" y="4764658"/>
                </a:lnTo>
                <a:lnTo>
                  <a:pt x="1940997" y="4755147"/>
                </a:lnTo>
                <a:lnTo>
                  <a:pt x="2064688" y="4745637"/>
                </a:lnTo>
                <a:lnTo>
                  <a:pt x="2178864" y="4736127"/>
                </a:lnTo>
                <a:lnTo>
                  <a:pt x="2302555" y="4726616"/>
                </a:lnTo>
                <a:lnTo>
                  <a:pt x="2426246" y="4717106"/>
                </a:lnTo>
                <a:lnTo>
                  <a:pt x="2549937" y="4698086"/>
                </a:lnTo>
                <a:lnTo>
                  <a:pt x="2664114" y="4688575"/>
                </a:lnTo>
                <a:lnTo>
                  <a:pt x="2787805" y="4679065"/>
                </a:lnTo>
                <a:lnTo>
                  <a:pt x="2911496" y="4669555"/>
                </a:lnTo>
                <a:lnTo>
                  <a:pt x="3025672" y="4650534"/>
                </a:lnTo>
                <a:lnTo>
                  <a:pt x="3149363" y="4641024"/>
                </a:lnTo>
                <a:lnTo>
                  <a:pt x="3273054" y="4631513"/>
                </a:lnTo>
                <a:lnTo>
                  <a:pt x="3396745" y="4622003"/>
                </a:lnTo>
                <a:lnTo>
                  <a:pt x="3510921" y="4602983"/>
                </a:lnTo>
                <a:lnTo>
                  <a:pt x="3634612" y="4583962"/>
                </a:lnTo>
                <a:lnTo>
                  <a:pt x="3758303" y="4574452"/>
                </a:lnTo>
                <a:lnTo>
                  <a:pt x="3872480" y="4555431"/>
                </a:lnTo>
                <a:lnTo>
                  <a:pt x="3996171" y="4536411"/>
                </a:lnTo>
                <a:lnTo>
                  <a:pt x="4119862" y="4507880"/>
                </a:lnTo>
                <a:lnTo>
                  <a:pt x="4243553" y="4488859"/>
                </a:lnTo>
                <a:lnTo>
                  <a:pt x="4357729" y="4469838"/>
                </a:lnTo>
                <a:lnTo>
                  <a:pt x="4481420" y="4441308"/>
                </a:lnTo>
                <a:lnTo>
                  <a:pt x="4605111" y="4412777"/>
                </a:lnTo>
                <a:lnTo>
                  <a:pt x="4719288" y="4374735"/>
                </a:lnTo>
                <a:lnTo>
                  <a:pt x="4842979" y="4346205"/>
                </a:lnTo>
                <a:lnTo>
                  <a:pt x="4966670" y="4298653"/>
                </a:lnTo>
                <a:lnTo>
                  <a:pt x="5090361" y="4251102"/>
                </a:lnTo>
                <a:lnTo>
                  <a:pt x="5204537" y="4194040"/>
                </a:lnTo>
                <a:lnTo>
                  <a:pt x="5328228" y="4127468"/>
                </a:lnTo>
                <a:lnTo>
                  <a:pt x="5451919" y="4051385"/>
                </a:lnTo>
                <a:lnTo>
                  <a:pt x="5566095" y="3956282"/>
                </a:lnTo>
                <a:lnTo>
                  <a:pt x="5689786" y="3842159"/>
                </a:lnTo>
                <a:lnTo>
                  <a:pt x="5813477" y="3709015"/>
                </a:lnTo>
                <a:lnTo>
                  <a:pt x="5937169" y="3556850"/>
                </a:lnTo>
                <a:lnTo>
                  <a:pt x="6051345" y="3376154"/>
                </a:lnTo>
                <a:lnTo>
                  <a:pt x="6175036" y="3166928"/>
                </a:lnTo>
                <a:lnTo>
                  <a:pt x="6298727" y="2929171"/>
                </a:lnTo>
                <a:lnTo>
                  <a:pt x="6412903" y="2662882"/>
                </a:lnTo>
                <a:lnTo>
                  <a:pt x="6536594" y="2349043"/>
                </a:lnTo>
                <a:lnTo>
                  <a:pt x="6660285" y="1997162"/>
                </a:lnTo>
                <a:lnTo>
                  <a:pt x="6783976" y="1616750"/>
                </a:lnTo>
                <a:lnTo>
                  <a:pt x="6898153" y="1198297"/>
                </a:lnTo>
                <a:lnTo>
                  <a:pt x="7021844" y="732292"/>
                </a:lnTo>
                <a:lnTo>
                  <a:pt x="7145535" y="237757"/>
                </a:lnTo>
                <a:lnTo>
                  <a:pt x="7196506" y="0"/>
                </a:lnTo>
              </a:path>
            </a:pathLst>
          </a:custGeom>
          <a:ln w="190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1727" y="2666693"/>
            <a:ext cx="6898640" cy="3262629"/>
          </a:xfrm>
          <a:custGeom>
            <a:avLst/>
            <a:gdLst/>
            <a:ahLst/>
            <a:cxnLst/>
            <a:rect l="l" t="t" r="r" b="b"/>
            <a:pathLst>
              <a:path w="6898640" h="3262629">
                <a:moveTo>
                  <a:pt x="0" y="3262031"/>
                </a:moveTo>
                <a:lnTo>
                  <a:pt x="123691" y="3166928"/>
                </a:lnTo>
                <a:lnTo>
                  <a:pt x="237867" y="3071825"/>
                </a:lnTo>
                <a:lnTo>
                  <a:pt x="361558" y="2976722"/>
                </a:lnTo>
                <a:lnTo>
                  <a:pt x="485249" y="2891129"/>
                </a:lnTo>
                <a:lnTo>
                  <a:pt x="608940" y="2796026"/>
                </a:lnTo>
                <a:lnTo>
                  <a:pt x="723116" y="2700923"/>
                </a:lnTo>
                <a:lnTo>
                  <a:pt x="846807" y="2615331"/>
                </a:lnTo>
                <a:lnTo>
                  <a:pt x="970498" y="2520228"/>
                </a:lnTo>
                <a:lnTo>
                  <a:pt x="1084675" y="2425125"/>
                </a:lnTo>
                <a:lnTo>
                  <a:pt x="1208366" y="2339532"/>
                </a:lnTo>
                <a:lnTo>
                  <a:pt x="1332057" y="2253940"/>
                </a:lnTo>
                <a:lnTo>
                  <a:pt x="1455748" y="2158837"/>
                </a:lnTo>
                <a:lnTo>
                  <a:pt x="1569924" y="2073244"/>
                </a:lnTo>
                <a:lnTo>
                  <a:pt x="1693615" y="1978141"/>
                </a:lnTo>
                <a:lnTo>
                  <a:pt x="1817306" y="1892548"/>
                </a:lnTo>
                <a:lnTo>
                  <a:pt x="1940997" y="1806956"/>
                </a:lnTo>
                <a:lnTo>
                  <a:pt x="2055174" y="1721363"/>
                </a:lnTo>
                <a:lnTo>
                  <a:pt x="2178865" y="1635770"/>
                </a:lnTo>
                <a:lnTo>
                  <a:pt x="2302556" y="1550178"/>
                </a:lnTo>
                <a:lnTo>
                  <a:pt x="2416732" y="1464585"/>
                </a:lnTo>
                <a:lnTo>
                  <a:pt x="2540423" y="1388503"/>
                </a:lnTo>
                <a:lnTo>
                  <a:pt x="2664114" y="1302910"/>
                </a:lnTo>
                <a:lnTo>
                  <a:pt x="2787805" y="1217317"/>
                </a:lnTo>
                <a:lnTo>
                  <a:pt x="2901981" y="1141235"/>
                </a:lnTo>
                <a:lnTo>
                  <a:pt x="3025672" y="1055642"/>
                </a:lnTo>
                <a:lnTo>
                  <a:pt x="3149363" y="979560"/>
                </a:lnTo>
                <a:lnTo>
                  <a:pt x="3263540" y="903478"/>
                </a:lnTo>
                <a:lnTo>
                  <a:pt x="3387231" y="817885"/>
                </a:lnTo>
                <a:lnTo>
                  <a:pt x="3510922" y="751313"/>
                </a:lnTo>
                <a:lnTo>
                  <a:pt x="3634613" y="675230"/>
                </a:lnTo>
                <a:lnTo>
                  <a:pt x="3748789" y="599148"/>
                </a:lnTo>
                <a:lnTo>
                  <a:pt x="3872480" y="532576"/>
                </a:lnTo>
                <a:lnTo>
                  <a:pt x="3996171" y="456494"/>
                </a:lnTo>
                <a:lnTo>
                  <a:pt x="4110348" y="399432"/>
                </a:lnTo>
                <a:lnTo>
                  <a:pt x="4234039" y="332860"/>
                </a:lnTo>
                <a:lnTo>
                  <a:pt x="4357730" y="275798"/>
                </a:lnTo>
                <a:lnTo>
                  <a:pt x="4481421" y="209226"/>
                </a:lnTo>
                <a:lnTo>
                  <a:pt x="4595597" y="161675"/>
                </a:lnTo>
                <a:lnTo>
                  <a:pt x="4719288" y="114123"/>
                </a:lnTo>
                <a:lnTo>
                  <a:pt x="4842979" y="66572"/>
                </a:lnTo>
                <a:lnTo>
                  <a:pt x="4957155" y="38041"/>
                </a:lnTo>
                <a:lnTo>
                  <a:pt x="5080846" y="19020"/>
                </a:lnTo>
                <a:lnTo>
                  <a:pt x="5204537" y="0"/>
                </a:lnTo>
                <a:lnTo>
                  <a:pt x="5328228" y="0"/>
                </a:lnTo>
                <a:lnTo>
                  <a:pt x="5442405" y="28530"/>
                </a:lnTo>
                <a:lnTo>
                  <a:pt x="5566096" y="66572"/>
                </a:lnTo>
                <a:lnTo>
                  <a:pt x="5689787" y="133144"/>
                </a:lnTo>
                <a:lnTo>
                  <a:pt x="5813478" y="237757"/>
                </a:lnTo>
                <a:lnTo>
                  <a:pt x="5927654" y="380411"/>
                </a:lnTo>
                <a:lnTo>
                  <a:pt x="6051345" y="551597"/>
                </a:lnTo>
                <a:lnTo>
                  <a:pt x="6175036" y="779844"/>
                </a:lnTo>
                <a:lnTo>
                  <a:pt x="6289213" y="1065153"/>
                </a:lnTo>
                <a:lnTo>
                  <a:pt x="6412904" y="1407523"/>
                </a:lnTo>
                <a:lnTo>
                  <a:pt x="6536595" y="1825976"/>
                </a:lnTo>
                <a:lnTo>
                  <a:pt x="6660286" y="2301491"/>
                </a:lnTo>
                <a:lnTo>
                  <a:pt x="6774462" y="2862599"/>
                </a:lnTo>
                <a:lnTo>
                  <a:pt x="6898153" y="3033784"/>
                </a:lnTo>
              </a:path>
            </a:pathLst>
          </a:custGeom>
          <a:ln w="190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372540" y="5834455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72540" y="4930089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72540" y="4025343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72540" y="3120597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72540" y="2216105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72540" y="1311359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372540" y="406869"/>
            <a:ext cx="1365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6</a:t>
            </a:r>
            <a:endParaRPr sz="1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5512" y="5834455"/>
            <a:ext cx="32131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-</a:t>
            </a:r>
            <a:r>
              <a:rPr sz="1550" b="1" spc="30" dirty="0">
                <a:latin typeface="Arial"/>
                <a:cs typeface="Arial"/>
              </a:rPr>
              <a:t>12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5512" y="5156054"/>
            <a:ext cx="32131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-</a:t>
            </a:r>
            <a:r>
              <a:rPr sz="1550" b="1" spc="30" dirty="0">
                <a:latin typeface="Arial"/>
                <a:cs typeface="Arial"/>
              </a:rPr>
              <a:t>10</a:t>
            </a:r>
            <a:endParaRPr sz="15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9054" y="4477653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-</a:t>
            </a:r>
            <a:r>
              <a:rPr sz="1550" b="1" spc="5" dirty="0">
                <a:latin typeface="Arial"/>
                <a:cs typeface="Arial"/>
              </a:rPr>
              <a:t>8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9054" y="3799252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-</a:t>
            </a:r>
            <a:r>
              <a:rPr sz="1550" b="1" spc="5" dirty="0">
                <a:latin typeface="Arial"/>
                <a:cs typeface="Arial"/>
              </a:rPr>
              <a:t>6</a:t>
            </a:r>
            <a:endParaRPr sz="15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9054" y="3120597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-</a:t>
            </a:r>
            <a:r>
              <a:rPr sz="1550" b="1" spc="5" dirty="0"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9054" y="2442196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-</a:t>
            </a:r>
            <a:r>
              <a:rPr sz="1550" b="1" spc="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1534" y="1763795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2741" y="6132127"/>
            <a:ext cx="1371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98583" y="6132127"/>
            <a:ext cx="30861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latin typeface="Arial"/>
                <a:cs typeface="Arial"/>
              </a:rPr>
              <a:t>0</a:t>
            </a:r>
            <a:r>
              <a:rPr sz="1550" b="1" spc="10" dirty="0">
                <a:latin typeface="Arial"/>
                <a:cs typeface="Arial"/>
              </a:rPr>
              <a:t>.</a:t>
            </a:r>
            <a:r>
              <a:rPr sz="1550" b="1" spc="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09867" y="6132127"/>
            <a:ext cx="3079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latin typeface="Arial"/>
                <a:cs typeface="Arial"/>
              </a:rPr>
              <a:t>0</a:t>
            </a:r>
            <a:r>
              <a:rPr sz="1550" b="1" spc="5" dirty="0">
                <a:latin typeface="Arial"/>
                <a:cs typeface="Arial"/>
              </a:rPr>
              <a:t>.2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35138" y="6132127"/>
            <a:ext cx="499109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160" algn="ctr">
              <a:lnSpc>
                <a:spcPts val="1760"/>
              </a:lnSpc>
            </a:pPr>
            <a:r>
              <a:rPr sz="1550" b="1" spc="25" dirty="0">
                <a:latin typeface="Arial"/>
                <a:cs typeface="Arial"/>
              </a:rPr>
              <a:t>0</a:t>
            </a:r>
            <a:r>
              <a:rPr sz="1550" b="1" spc="10" dirty="0">
                <a:latin typeface="Arial"/>
                <a:cs typeface="Arial"/>
              </a:rPr>
              <a:t>.</a:t>
            </a:r>
            <a:r>
              <a:rPr sz="1550" b="1" spc="5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60"/>
              </a:lnSpc>
            </a:pPr>
            <a:r>
              <a:rPr sz="1550" b="1" spc="-140" dirty="0">
                <a:latin typeface="Arial"/>
                <a:cs typeface="Arial"/>
              </a:rPr>
              <a:t>V</a:t>
            </a:r>
            <a:r>
              <a:rPr sz="1550" b="1" spc="15" dirty="0">
                <a:latin typeface="Arial"/>
                <a:cs typeface="Arial"/>
              </a:rPr>
              <a:t>ol</a:t>
            </a:r>
            <a:r>
              <a:rPr sz="1550" b="1" spc="5" dirty="0">
                <a:latin typeface="Arial"/>
                <a:cs typeface="Arial"/>
              </a:rPr>
              <a:t>ts</a:t>
            </a:r>
            <a:endParaRPr sz="1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32689" y="6132127"/>
            <a:ext cx="3079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latin typeface="Arial"/>
                <a:cs typeface="Arial"/>
              </a:rPr>
              <a:t>0</a:t>
            </a:r>
            <a:r>
              <a:rPr sz="1550" b="1" spc="5" dirty="0">
                <a:latin typeface="Arial"/>
                <a:cs typeface="Arial"/>
              </a:rPr>
              <a:t>.4</a:t>
            </a:r>
            <a:endParaRPr sz="1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44100" y="6132127"/>
            <a:ext cx="3079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latin typeface="Arial"/>
                <a:cs typeface="Arial"/>
              </a:rPr>
              <a:t>0</a:t>
            </a:r>
            <a:r>
              <a:rPr sz="1550" b="1" spc="5" dirty="0">
                <a:latin typeface="Arial"/>
                <a:cs typeface="Arial"/>
              </a:rPr>
              <a:t>.5</a:t>
            </a:r>
            <a:endParaRPr sz="1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55384" y="6132127"/>
            <a:ext cx="3079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latin typeface="Arial"/>
                <a:cs typeface="Arial"/>
              </a:rPr>
              <a:t>0</a:t>
            </a:r>
            <a:r>
              <a:rPr sz="1550" b="1" spc="5" dirty="0">
                <a:latin typeface="Arial"/>
                <a:cs typeface="Arial"/>
              </a:rPr>
              <a:t>.6</a:t>
            </a:r>
            <a:endParaRPr sz="15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13728" y="2022322"/>
            <a:ext cx="228600" cy="2406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P</a:t>
            </a:r>
            <a:r>
              <a:rPr sz="1550" b="1" spc="15" dirty="0">
                <a:latin typeface="Arial"/>
                <a:cs typeface="Arial"/>
              </a:rPr>
              <a:t>o</a:t>
            </a:r>
            <a:r>
              <a:rPr sz="1550" b="1" spc="50" dirty="0">
                <a:latin typeface="Arial"/>
                <a:cs typeface="Arial"/>
              </a:rPr>
              <a:t>w</a:t>
            </a:r>
            <a:r>
              <a:rPr sz="1550" b="1" spc="25" dirty="0">
                <a:latin typeface="Arial"/>
                <a:cs typeface="Arial"/>
              </a:rPr>
              <a:t>e</a:t>
            </a:r>
            <a:r>
              <a:rPr sz="1550" b="1" dirty="0">
                <a:latin typeface="Arial"/>
                <a:cs typeface="Arial"/>
              </a:rPr>
              <a:t>r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D</a:t>
            </a:r>
            <a:r>
              <a:rPr sz="1550" b="1" spc="25" dirty="0">
                <a:latin typeface="Arial"/>
                <a:cs typeface="Arial"/>
              </a:rPr>
              <a:t>e</a:t>
            </a:r>
            <a:r>
              <a:rPr sz="1550" b="1" spc="10" dirty="0">
                <a:latin typeface="Arial"/>
                <a:cs typeface="Arial"/>
              </a:rPr>
              <a:t>n</a:t>
            </a:r>
            <a:r>
              <a:rPr sz="1550" b="1" spc="25" dirty="0">
                <a:latin typeface="Arial"/>
                <a:cs typeface="Arial"/>
              </a:rPr>
              <a:t>s</a:t>
            </a:r>
            <a:r>
              <a:rPr sz="1550" b="1" spc="10" dirty="0">
                <a:latin typeface="Arial"/>
                <a:cs typeface="Arial"/>
              </a:rPr>
              <a:t>i</a:t>
            </a:r>
            <a:r>
              <a:rPr sz="1550" b="1" dirty="0">
                <a:latin typeface="Arial"/>
                <a:cs typeface="Arial"/>
              </a:rPr>
              <a:t>ty</a:t>
            </a:r>
            <a:r>
              <a:rPr sz="1550" b="1" spc="4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</a:t>
            </a:r>
            <a:r>
              <a:rPr sz="1550" b="1" spc="25" dirty="0">
                <a:latin typeface="Arial"/>
                <a:cs typeface="Arial"/>
              </a:rPr>
              <a:t>m</a:t>
            </a:r>
            <a:r>
              <a:rPr sz="1550" b="1" spc="10" dirty="0">
                <a:latin typeface="Arial"/>
                <a:cs typeface="Arial"/>
              </a:rPr>
              <a:t>W/</a:t>
            </a:r>
            <a:r>
              <a:rPr sz="1550" b="1" spc="25" dirty="0">
                <a:latin typeface="Arial"/>
                <a:cs typeface="Arial"/>
              </a:rPr>
              <a:t>c</a:t>
            </a:r>
            <a:r>
              <a:rPr sz="1550" b="1" spc="20" dirty="0">
                <a:latin typeface="Arial"/>
                <a:cs typeface="Arial"/>
              </a:rPr>
              <a:t>m</a:t>
            </a:r>
            <a:r>
              <a:rPr sz="1575" b="1" spc="22" baseline="23809" dirty="0">
                <a:latin typeface="Arial"/>
                <a:cs typeface="Arial"/>
              </a:rPr>
              <a:t>2</a:t>
            </a:r>
            <a:r>
              <a:rPr sz="1550" b="1" dirty="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9296" y="2689206"/>
            <a:ext cx="229235" cy="1073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J</a:t>
            </a:r>
            <a:r>
              <a:rPr sz="1550" b="1" spc="-3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</a:t>
            </a:r>
            <a:r>
              <a:rPr sz="1550" b="1" spc="25" dirty="0">
                <a:latin typeface="Arial"/>
                <a:cs typeface="Arial"/>
              </a:rPr>
              <a:t>m</a:t>
            </a:r>
            <a:r>
              <a:rPr sz="1550" b="1" spc="-15" dirty="0">
                <a:latin typeface="Arial"/>
                <a:cs typeface="Arial"/>
              </a:rPr>
              <a:t>A</a:t>
            </a:r>
            <a:r>
              <a:rPr sz="1550" b="1" spc="10" dirty="0">
                <a:latin typeface="Arial"/>
                <a:cs typeface="Arial"/>
              </a:rPr>
              <a:t>/</a:t>
            </a:r>
            <a:r>
              <a:rPr sz="1550" b="1" spc="20" dirty="0">
                <a:latin typeface="Arial"/>
                <a:cs typeface="Arial"/>
              </a:rPr>
              <a:t>cm</a:t>
            </a:r>
            <a:r>
              <a:rPr sz="1575" b="1" spc="15" baseline="23809" dirty="0">
                <a:latin typeface="Arial"/>
                <a:cs typeface="Arial"/>
              </a:rPr>
              <a:t>2</a:t>
            </a:r>
            <a:r>
              <a:rPr sz="1550" b="1" dirty="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46969" y="1863136"/>
            <a:ext cx="5243195" cy="2825115"/>
          </a:xfrm>
          <a:custGeom>
            <a:avLst/>
            <a:gdLst/>
            <a:ahLst/>
            <a:cxnLst/>
            <a:rect l="l" t="t" r="r" b="b"/>
            <a:pathLst>
              <a:path w="5243195" h="2825115">
                <a:moveTo>
                  <a:pt x="0" y="2824557"/>
                </a:moveTo>
                <a:lnTo>
                  <a:pt x="5242596" y="2824557"/>
                </a:lnTo>
                <a:lnTo>
                  <a:pt x="5242596" y="0"/>
                </a:lnTo>
                <a:lnTo>
                  <a:pt x="0" y="0"/>
                </a:lnTo>
                <a:lnTo>
                  <a:pt x="0" y="2824557"/>
                </a:lnTo>
                <a:close/>
              </a:path>
            </a:pathLst>
          </a:custGeom>
          <a:ln w="95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5999" y="1863073"/>
            <a:ext cx="6851015" cy="3566795"/>
          </a:xfrm>
          <a:custGeom>
            <a:avLst/>
            <a:gdLst/>
            <a:ahLst/>
            <a:cxnLst/>
            <a:rect l="l" t="t" r="r" b="b"/>
            <a:pathLst>
              <a:path w="6851015" h="3566795">
                <a:moveTo>
                  <a:pt x="0" y="3566360"/>
                </a:moveTo>
                <a:lnTo>
                  <a:pt x="6850580" y="3566360"/>
                </a:lnTo>
                <a:lnTo>
                  <a:pt x="6850580" y="0"/>
                </a:lnTo>
                <a:lnTo>
                  <a:pt x="0" y="0"/>
                </a:lnTo>
                <a:lnTo>
                  <a:pt x="0" y="3566360"/>
                </a:lnTo>
                <a:close/>
              </a:path>
            </a:pathLst>
          </a:custGeom>
          <a:ln w="95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99" y="1863073"/>
            <a:ext cx="7240905" cy="4070985"/>
          </a:xfrm>
          <a:custGeom>
            <a:avLst/>
            <a:gdLst/>
            <a:ahLst/>
            <a:cxnLst/>
            <a:rect l="l" t="t" r="r" b="b"/>
            <a:pathLst>
              <a:path w="7240905" h="4070985">
                <a:moveTo>
                  <a:pt x="0" y="4070406"/>
                </a:moveTo>
                <a:lnTo>
                  <a:pt x="7240682" y="4070406"/>
                </a:lnTo>
                <a:lnTo>
                  <a:pt x="7240682" y="0"/>
                </a:lnTo>
                <a:lnTo>
                  <a:pt x="0" y="0"/>
                </a:lnTo>
                <a:lnTo>
                  <a:pt x="0" y="40704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50349" y="4197815"/>
            <a:ext cx="103695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latin typeface="Calibri"/>
                <a:cs typeface="Calibri"/>
              </a:rPr>
              <a:t>F</a:t>
            </a:r>
            <a:r>
              <a:rPr sz="1550" b="1" spc="5" dirty="0">
                <a:latin typeface="Calibri"/>
                <a:cs typeface="Calibri"/>
              </a:rPr>
              <a:t>F</a:t>
            </a:r>
            <a:r>
              <a:rPr sz="1550" b="1" spc="-10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0.6</a:t>
            </a:r>
            <a:r>
              <a:rPr sz="1550" b="1" spc="5" dirty="0"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10" dirty="0">
                <a:latin typeface="Calibri"/>
                <a:cs typeface="Calibri"/>
              </a:rPr>
              <a:t>P</a:t>
            </a:r>
            <a:r>
              <a:rPr sz="1550" b="1" spc="-5" dirty="0">
                <a:latin typeface="Calibri"/>
                <a:cs typeface="Calibri"/>
              </a:rPr>
              <a:t>C</a:t>
            </a:r>
            <a:r>
              <a:rPr sz="1550" b="1" spc="5" dirty="0">
                <a:latin typeface="Calibri"/>
                <a:cs typeface="Calibri"/>
              </a:rPr>
              <a:t>E =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3.62</a:t>
            </a:r>
            <a:r>
              <a:rPr sz="1550" b="1" spc="10" dirty="0">
                <a:latin typeface="Calibri"/>
                <a:cs typeface="Calibri"/>
              </a:rPr>
              <a:t>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108691" y="4606794"/>
            <a:ext cx="161925" cy="171450"/>
          </a:xfrm>
          <a:custGeom>
            <a:avLst/>
            <a:gdLst/>
            <a:ahLst/>
            <a:cxnLst/>
            <a:rect l="l" t="t" r="r" b="b"/>
            <a:pathLst>
              <a:path w="161925" h="171450">
                <a:moveTo>
                  <a:pt x="80938" y="0"/>
                </a:moveTo>
                <a:lnTo>
                  <a:pt x="37933" y="13037"/>
                </a:lnTo>
                <a:lnTo>
                  <a:pt x="10414" y="43516"/>
                </a:lnTo>
                <a:lnTo>
                  <a:pt x="0" y="85592"/>
                </a:lnTo>
                <a:lnTo>
                  <a:pt x="95" y="89785"/>
                </a:lnTo>
                <a:lnTo>
                  <a:pt x="12314" y="131043"/>
                </a:lnTo>
                <a:lnTo>
                  <a:pt x="41125" y="160158"/>
                </a:lnTo>
                <a:lnTo>
                  <a:pt x="80938" y="171185"/>
                </a:lnTo>
                <a:lnTo>
                  <a:pt x="84801" y="171089"/>
                </a:lnTo>
                <a:lnTo>
                  <a:pt x="123799" y="158181"/>
                </a:lnTo>
                <a:lnTo>
                  <a:pt x="151324" y="127696"/>
                </a:lnTo>
                <a:lnTo>
                  <a:pt x="161749" y="85592"/>
                </a:lnTo>
                <a:lnTo>
                  <a:pt x="161659" y="81500"/>
                </a:lnTo>
                <a:lnTo>
                  <a:pt x="149472" y="40195"/>
                </a:lnTo>
                <a:lnTo>
                  <a:pt x="120689" y="11042"/>
                </a:lnTo>
                <a:lnTo>
                  <a:pt x="809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8691" y="2581100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80938" y="0"/>
                </a:moveTo>
                <a:lnTo>
                  <a:pt x="39964" y="11077"/>
                </a:lnTo>
                <a:lnTo>
                  <a:pt x="11007" y="40075"/>
                </a:lnTo>
                <a:lnTo>
                  <a:pt x="0" y="80900"/>
                </a:lnTo>
                <a:lnTo>
                  <a:pt x="1309" y="95474"/>
                </a:lnTo>
                <a:lnTo>
                  <a:pt x="19027" y="132974"/>
                </a:lnTo>
                <a:lnTo>
                  <a:pt x="52705" y="156636"/>
                </a:lnTo>
                <a:lnTo>
                  <a:pt x="80938" y="161675"/>
                </a:lnTo>
                <a:lnTo>
                  <a:pt x="95452" y="160375"/>
                </a:lnTo>
                <a:lnTo>
                  <a:pt x="132996" y="142701"/>
                </a:lnTo>
                <a:lnTo>
                  <a:pt x="156693" y="109105"/>
                </a:lnTo>
                <a:lnTo>
                  <a:pt x="161749" y="80900"/>
                </a:lnTo>
                <a:lnTo>
                  <a:pt x="160440" y="66289"/>
                </a:lnTo>
                <a:lnTo>
                  <a:pt x="142733" y="28721"/>
                </a:lnTo>
                <a:lnTo>
                  <a:pt x="109134" y="5047"/>
                </a:lnTo>
                <a:lnTo>
                  <a:pt x="809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26189" y="1772725"/>
            <a:ext cx="161925" cy="171450"/>
          </a:xfrm>
          <a:custGeom>
            <a:avLst/>
            <a:gdLst/>
            <a:ahLst/>
            <a:cxnLst/>
            <a:rect l="l" t="t" r="r" b="b"/>
            <a:pathLst>
              <a:path w="161925" h="171450">
                <a:moveTo>
                  <a:pt x="80938" y="0"/>
                </a:moveTo>
                <a:lnTo>
                  <a:pt x="37933" y="13037"/>
                </a:lnTo>
                <a:lnTo>
                  <a:pt x="10414" y="43516"/>
                </a:lnTo>
                <a:lnTo>
                  <a:pt x="0" y="85592"/>
                </a:lnTo>
                <a:lnTo>
                  <a:pt x="95" y="89785"/>
                </a:lnTo>
                <a:lnTo>
                  <a:pt x="12314" y="131043"/>
                </a:lnTo>
                <a:lnTo>
                  <a:pt x="41125" y="160158"/>
                </a:lnTo>
                <a:lnTo>
                  <a:pt x="80938" y="171185"/>
                </a:lnTo>
                <a:lnTo>
                  <a:pt x="84801" y="171089"/>
                </a:lnTo>
                <a:lnTo>
                  <a:pt x="123799" y="158181"/>
                </a:lnTo>
                <a:lnTo>
                  <a:pt x="151324" y="127696"/>
                </a:lnTo>
                <a:lnTo>
                  <a:pt x="161749" y="85592"/>
                </a:lnTo>
                <a:lnTo>
                  <a:pt x="161659" y="81500"/>
                </a:lnTo>
                <a:lnTo>
                  <a:pt x="149472" y="40195"/>
                </a:lnTo>
                <a:lnTo>
                  <a:pt x="120689" y="11042"/>
                </a:lnTo>
                <a:lnTo>
                  <a:pt x="809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6094" y="5329576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632" y="0"/>
                </a:moveTo>
                <a:lnTo>
                  <a:pt x="38232" y="14296"/>
                </a:lnTo>
                <a:lnTo>
                  <a:pt x="10473" y="44539"/>
                </a:lnTo>
                <a:lnTo>
                  <a:pt x="0" y="85592"/>
                </a:lnTo>
                <a:lnTo>
                  <a:pt x="354" y="93438"/>
                </a:lnTo>
                <a:lnTo>
                  <a:pt x="14303" y="132970"/>
                </a:lnTo>
                <a:lnTo>
                  <a:pt x="44560" y="160716"/>
                </a:lnTo>
                <a:lnTo>
                  <a:pt x="85632" y="171185"/>
                </a:lnTo>
                <a:lnTo>
                  <a:pt x="93481" y="170830"/>
                </a:lnTo>
                <a:lnTo>
                  <a:pt x="133032" y="156888"/>
                </a:lnTo>
                <a:lnTo>
                  <a:pt x="160790" y="126645"/>
                </a:lnTo>
                <a:lnTo>
                  <a:pt x="171264" y="85592"/>
                </a:lnTo>
                <a:lnTo>
                  <a:pt x="170909" y="77746"/>
                </a:lnTo>
                <a:lnTo>
                  <a:pt x="156961" y="38214"/>
                </a:lnTo>
                <a:lnTo>
                  <a:pt x="126704" y="10468"/>
                </a:lnTo>
                <a:lnTo>
                  <a:pt x="85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41534" y="899898"/>
            <a:ext cx="6699884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710"/>
              </a:lnSpc>
            </a:pPr>
            <a:r>
              <a:rPr sz="1550" b="1" spc="-15" dirty="0">
                <a:latin typeface="Calibri"/>
                <a:cs typeface="Calibri"/>
              </a:rPr>
              <a:t>D</a:t>
            </a:r>
            <a:r>
              <a:rPr sz="1550" b="1" spc="-25" dirty="0">
                <a:latin typeface="Calibri"/>
                <a:cs typeface="Calibri"/>
              </a:rPr>
              <a:t>a</a:t>
            </a:r>
            <a:r>
              <a:rPr sz="1550" b="1" spc="40" dirty="0">
                <a:latin typeface="Calibri"/>
                <a:cs typeface="Calibri"/>
              </a:rPr>
              <a:t>r</a:t>
            </a:r>
            <a:r>
              <a:rPr sz="1550" b="1" spc="5" dirty="0">
                <a:latin typeface="Calibri"/>
                <a:cs typeface="Calibri"/>
              </a:rPr>
              <a:t>k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J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</a:pPr>
            <a:r>
              <a:rPr sz="1550" b="1" spc="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1534" y="406869"/>
            <a:ext cx="1365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50349" y="1952450"/>
            <a:ext cx="326644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Calibri"/>
                <a:cs typeface="Calibri"/>
              </a:rPr>
              <a:t>A</a:t>
            </a:r>
            <a:r>
              <a:rPr sz="1550" b="1" spc="-3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0.0</a:t>
            </a:r>
            <a:r>
              <a:rPr sz="1550" b="1" spc="5" dirty="0">
                <a:latin typeface="Calibri"/>
                <a:cs typeface="Calibri"/>
              </a:rPr>
              <a:t>9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15" dirty="0">
                <a:latin typeface="Calibri"/>
                <a:cs typeface="Calibri"/>
              </a:rPr>
              <a:t>cm</a:t>
            </a:r>
            <a:r>
              <a:rPr sz="1575" b="1" spc="-15" baseline="23809" dirty="0">
                <a:latin typeface="Calibri"/>
                <a:cs typeface="Calibri"/>
              </a:rPr>
              <a:t>2</a:t>
            </a:r>
            <a:endParaRPr sz="1575" baseline="23809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b="1" spc="-10" dirty="0">
                <a:latin typeface="Calibri"/>
                <a:cs typeface="Calibri"/>
              </a:rPr>
              <a:t>P</a:t>
            </a:r>
            <a:r>
              <a:rPr sz="1575" b="1" spc="-60" baseline="-15873" dirty="0">
                <a:latin typeface="Calibri"/>
                <a:cs typeface="Calibri"/>
              </a:rPr>
              <a:t>i</a:t>
            </a:r>
            <a:r>
              <a:rPr sz="1575" b="1" spc="-15" baseline="-15873" dirty="0">
                <a:latin typeface="Calibri"/>
                <a:cs typeface="Calibri"/>
              </a:rPr>
              <a:t>n</a:t>
            </a:r>
            <a:r>
              <a:rPr sz="1575" b="1" spc="150" baseline="-15873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10</a:t>
            </a:r>
            <a:r>
              <a:rPr sz="1550" b="1" spc="5" dirty="0">
                <a:latin typeface="Calibri"/>
                <a:cs typeface="Calibri"/>
              </a:rPr>
              <a:t>0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m</a:t>
            </a:r>
            <a:r>
              <a:rPr sz="1550" b="1" spc="5" dirty="0">
                <a:latin typeface="Calibri"/>
                <a:cs typeface="Calibri"/>
              </a:rPr>
              <a:t>W/</a:t>
            </a:r>
            <a:r>
              <a:rPr sz="1550" b="1" spc="15" dirty="0">
                <a:latin typeface="Calibri"/>
                <a:cs typeface="Calibri"/>
              </a:rPr>
              <a:t>cm</a:t>
            </a:r>
            <a:r>
              <a:rPr sz="1575" b="1" baseline="23809" dirty="0">
                <a:latin typeface="Calibri"/>
                <a:cs typeface="Calibri"/>
              </a:rPr>
              <a:t>2 </a:t>
            </a:r>
            <a:r>
              <a:rPr sz="1575" b="1" spc="-52" baseline="23809" dirty="0">
                <a:latin typeface="Calibri"/>
                <a:cs typeface="Calibri"/>
              </a:rPr>
              <a:t> </a:t>
            </a:r>
            <a:r>
              <a:rPr sz="1550" b="1" spc="20" dirty="0">
                <a:latin typeface="Calibri"/>
                <a:cs typeface="Calibri"/>
              </a:rPr>
              <a:t>f</a:t>
            </a:r>
            <a:r>
              <a:rPr sz="1550" b="1" spc="40" dirty="0">
                <a:latin typeface="Calibri"/>
                <a:cs typeface="Calibri"/>
              </a:rPr>
              <a:t>r</a:t>
            </a:r>
            <a:r>
              <a:rPr sz="1550" b="1" spc="-20" dirty="0">
                <a:latin typeface="Calibri"/>
                <a:cs typeface="Calibri"/>
              </a:rPr>
              <a:t>o</a:t>
            </a:r>
            <a:r>
              <a:rPr sz="1550" b="1" spc="10" dirty="0">
                <a:latin typeface="Calibri"/>
                <a:cs typeface="Calibri"/>
              </a:rPr>
              <a:t>m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spc="-25" dirty="0">
                <a:latin typeface="Calibri"/>
                <a:cs typeface="Calibri"/>
              </a:rPr>
              <a:t>s</a:t>
            </a:r>
            <a:r>
              <a:rPr sz="1550" b="1" spc="-20" dirty="0">
                <a:latin typeface="Calibri"/>
                <a:cs typeface="Calibri"/>
              </a:rPr>
              <a:t>o</a:t>
            </a:r>
            <a:r>
              <a:rPr sz="1550" b="1" spc="-15" dirty="0">
                <a:latin typeface="Calibri"/>
                <a:cs typeface="Calibri"/>
              </a:rPr>
              <a:t>l</a:t>
            </a:r>
            <a:r>
              <a:rPr sz="1550" b="1" spc="-25" dirty="0">
                <a:latin typeface="Calibri"/>
                <a:cs typeface="Calibri"/>
              </a:rPr>
              <a:t>a</a:t>
            </a:r>
            <a:r>
              <a:rPr sz="1550" b="1" spc="5" dirty="0">
                <a:latin typeface="Calibri"/>
                <a:cs typeface="Calibri"/>
              </a:rPr>
              <a:t>r</a:t>
            </a:r>
            <a:r>
              <a:rPr sz="1550" b="1" spc="130" dirty="0">
                <a:latin typeface="Calibri"/>
                <a:cs typeface="Calibri"/>
              </a:rPr>
              <a:t> </a:t>
            </a:r>
            <a:r>
              <a:rPr sz="1550" b="1" spc="-25" dirty="0">
                <a:latin typeface="Calibri"/>
                <a:cs typeface="Calibri"/>
              </a:rPr>
              <a:t>s</a:t>
            </a:r>
            <a:r>
              <a:rPr sz="1550" b="1" spc="-15" dirty="0">
                <a:latin typeface="Calibri"/>
                <a:cs typeface="Calibri"/>
              </a:rPr>
              <a:t>i</a:t>
            </a:r>
            <a:r>
              <a:rPr sz="1550" b="1" dirty="0">
                <a:latin typeface="Calibri"/>
                <a:cs typeface="Calibri"/>
              </a:rPr>
              <a:t>m</a:t>
            </a:r>
            <a:r>
              <a:rPr sz="1550" b="1" spc="-20" dirty="0">
                <a:latin typeface="Calibri"/>
                <a:cs typeface="Calibri"/>
              </a:rPr>
              <a:t>u</a:t>
            </a:r>
            <a:r>
              <a:rPr sz="1550" b="1" spc="-15" dirty="0">
                <a:latin typeface="Calibri"/>
                <a:cs typeface="Calibri"/>
              </a:rPr>
              <a:t>l</a:t>
            </a:r>
            <a:r>
              <a:rPr sz="1550" b="1" spc="-25" dirty="0">
                <a:latin typeface="Calibri"/>
                <a:cs typeface="Calibri"/>
              </a:rPr>
              <a:t>a</a:t>
            </a:r>
            <a:r>
              <a:rPr sz="1550" b="1" spc="-20" dirty="0">
                <a:latin typeface="Calibri"/>
                <a:cs typeface="Calibri"/>
              </a:rPr>
              <a:t>to</a:t>
            </a:r>
            <a:r>
              <a:rPr sz="1550" b="1" spc="5" dirty="0">
                <a:latin typeface="Calibri"/>
                <a:cs typeface="Calibri"/>
              </a:rPr>
              <a:t>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50349" y="2702416"/>
            <a:ext cx="158877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30" dirty="0">
                <a:latin typeface="Calibri"/>
                <a:cs typeface="Calibri"/>
              </a:rPr>
              <a:t>V</a:t>
            </a:r>
            <a:r>
              <a:rPr sz="1575" b="1" spc="44" baseline="-15873" dirty="0">
                <a:latin typeface="Calibri"/>
                <a:cs typeface="Calibri"/>
              </a:rPr>
              <a:t>o</a:t>
            </a:r>
            <a:r>
              <a:rPr sz="1575" b="1" baseline="-15873" dirty="0">
                <a:latin typeface="Calibri"/>
                <a:cs typeface="Calibri"/>
              </a:rPr>
              <a:t>c</a:t>
            </a:r>
            <a:r>
              <a:rPr sz="1575" b="1" spc="104" baseline="-15873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0.5</a:t>
            </a:r>
            <a:r>
              <a:rPr sz="1550" b="1" spc="5" dirty="0">
                <a:latin typeface="Calibri"/>
                <a:cs typeface="Calibri"/>
              </a:rPr>
              <a:t>6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V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5" dirty="0">
                <a:latin typeface="Calibri"/>
                <a:cs typeface="Calibri"/>
              </a:rPr>
              <a:t>J</a:t>
            </a:r>
            <a:r>
              <a:rPr sz="1575" b="1" spc="37" baseline="-15873" dirty="0">
                <a:latin typeface="Calibri"/>
                <a:cs typeface="Calibri"/>
              </a:rPr>
              <a:t>s</a:t>
            </a:r>
            <a:r>
              <a:rPr sz="1575" b="1" spc="-7" baseline="-15873" dirty="0">
                <a:latin typeface="Calibri"/>
                <a:cs typeface="Calibri"/>
              </a:rPr>
              <a:t>c</a:t>
            </a:r>
            <a:r>
              <a:rPr sz="1575" b="1" spc="112" baseline="-15873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spc="30" dirty="0">
                <a:latin typeface="Calibri"/>
                <a:cs typeface="Calibri"/>
              </a:rPr>
              <a:t>10.4</a:t>
            </a:r>
            <a:r>
              <a:rPr sz="1550" b="1" spc="5" dirty="0">
                <a:latin typeface="Calibri"/>
                <a:cs typeface="Calibri"/>
              </a:rPr>
              <a:t>7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m</a:t>
            </a:r>
            <a:r>
              <a:rPr sz="1550" b="1" spc="20" dirty="0">
                <a:latin typeface="Calibri"/>
                <a:cs typeface="Calibri"/>
              </a:rPr>
              <a:t>A</a:t>
            </a:r>
            <a:r>
              <a:rPr sz="1550" b="1" spc="5" dirty="0">
                <a:latin typeface="Calibri"/>
                <a:cs typeface="Calibri"/>
              </a:rPr>
              <a:t>/</a:t>
            </a:r>
            <a:r>
              <a:rPr sz="1550" b="1" spc="15" dirty="0">
                <a:latin typeface="Calibri"/>
                <a:cs typeface="Calibri"/>
              </a:rPr>
              <a:t>cm</a:t>
            </a:r>
            <a:r>
              <a:rPr sz="1575" b="1" spc="-15" baseline="23809" dirty="0">
                <a:latin typeface="Calibri"/>
                <a:cs typeface="Calibri"/>
              </a:rPr>
              <a:t>2</a:t>
            </a:r>
            <a:endParaRPr sz="1575" baseline="23809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50349" y="3454998"/>
            <a:ext cx="162687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30" dirty="0">
                <a:latin typeface="Calibri"/>
                <a:cs typeface="Calibri"/>
              </a:rPr>
              <a:t>V</a:t>
            </a:r>
            <a:r>
              <a:rPr sz="1575" b="1" spc="-52" baseline="-15873" dirty="0">
                <a:latin typeface="Calibri"/>
                <a:cs typeface="Calibri"/>
              </a:rPr>
              <a:t>m</a:t>
            </a:r>
            <a:r>
              <a:rPr sz="1575" b="1" spc="30" baseline="-15873" dirty="0">
                <a:latin typeface="Calibri"/>
                <a:cs typeface="Calibri"/>
              </a:rPr>
              <a:t>p</a:t>
            </a:r>
            <a:r>
              <a:rPr sz="1575" b="1" spc="-15" baseline="-15873" dirty="0">
                <a:latin typeface="Calibri"/>
                <a:cs typeface="Calibri"/>
              </a:rPr>
              <a:t>p</a:t>
            </a:r>
            <a:r>
              <a:rPr sz="1575" b="1" spc="150" baseline="-15873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0.4</a:t>
            </a:r>
            <a:r>
              <a:rPr sz="1550" b="1" spc="5" dirty="0">
                <a:latin typeface="Calibri"/>
                <a:cs typeface="Calibri"/>
              </a:rPr>
              <a:t>3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5" dirty="0">
                <a:latin typeface="Calibri"/>
                <a:cs typeface="Calibri"/>
              </a:rPr>
              <a:t>J</a:t>
            </a:r>
            <a:r>
              <a:rPr sz="1575" b="1" spc="-52" baseline="-15873" dirty="0">
                <a:latin typeface="Calibri"/>
                <a:cs typeface="Calibri"/>
              </a:rPr>
              <a:t>m</a:t>
            </a:r>
            <a:r>
              <a:rPr sz="1575" b="1" spc="30" baseline="-15873" dirty="0">
                <a:latin typeface="Calibri"/>
                <a:cs typeface="Calibri"/>
              </a:rPr>
              <a:t>p</a:t>
            </a:r>
            <a:r>
              <a:rPr sz="1575" b="1" spc="-15" baseline="-15873" dirty="0">
                <a:latin typeface="Calibri"/>
                <a:cs typeface="Calibri"/>
              </a:rPr>
              <a:t>p</a:t>
            </a:r>
            <a:r>
              <a:rPr sz="1575" b="1" spc="150" baseline="-15873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=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8.4</a:t>
            </a:r>
            <a:r>
              <a:rPr sz="1550" b="1" spc="5" dirty="0">
                <a:latin typeface="Calibri"/>
                <a:cs typeface="Calibri"/>
              </a:rPr>
              <a:t>1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m</a:t>
            </a:r>
            <a:r>
              <a:rPr sz="1550" b="1" spc="20" dirty="0">
                <a:latin typeface="Calibri"/>
                <a:cs typeface="Calibri"/>
              </a:rPr>
              <a:t>A</a:t>
            </a:r>
            <a:r>
              <a:rPr sz="1550" b="1" spc="5" dirty="0">
                <a:latin typeface="Calibri"/>
                <a:cs typeface="Calibri"/>
              </a:rPr>
              <a:t>/</a:t>
            </a:r>
            <a:r>
              <a:rPr sz="1550" b="1" spc="15" dirty="0">
                <a:latin typeface="Calibri"/>
                <a:cs typeface="Calibri"/>
              </a:rPr>
              <a:t>cm</a:t>
            </a:r>
            <a:r>
              <a:rPr sz="1575" b="1" baseline="23809" dirty="0">
                <a:latin typeface="Calibri"/>
                <a:cs typeface="Calibri"/>
              </a:rPr>
              <a:t>2</a:t>
            </a:r>
            <a:endParaRPr sz="1575" baseline="23809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37143" y="4992876"/>
            <a:ext cx="53911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5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550" b="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550" b="1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50" b="1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068404" y="3075220"/>
            <a:ext cx="56388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1550" b="1" spc="-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1550" b="1" spc="35" dirty="0">
                <a:solidFill>
                  <a:srgbClr val="0000FF"/>
                </a:solidFill>
                <a:latin typeface="Calibri"/>
                <a:cs typeface="Calibri"/>
              </a:rPr>
              <a:t>we</a:t>
            </a:r>
            <a:r>
              <a:rPr sz="1550" b="1" spc="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72692" y="4930812"/>
            <a:ext cx="38227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5"/>
              </a:lnSpc>
            </a:pPr>
            <a:r>
              <a:rPr sz="3600" spc="-7" baseline="13888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sc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11008" y="1436027"/>
            <a:ext cx="426084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5"/>
              </a:lnSpc>
            </a:pPr>
            <a:r>
              <a:rPr sz="3600" spc="-209" baseline="13888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oc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840729" y="4881657"/>
            <a:ext cx="154305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5"/>
              </a:lnSpc>
            </a:pPr>
            <a:r>
              <a:rPr sz="3600" baseline="13888" dirty="0">
                <a:latin typeface="Arial"/>
                <a:cs typeface="Arial"/>
              </a:rPr>
              <a:t>(</a:t>
            </a:r>
            <a:r>
              <a:rPr sz="3600" spc="-7" baseline="13888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mp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3600" baseline="13888" dirty="0">
                <a:latin typeface="Arial"/>
                <a:cs typeface="Arial"/>
              </a:rPr>
              <a:t>,</a:t>
            </a:r>
            <a:r>
              <a:rPr sz="3600" spc="-7" baseline="13888" dirty="0"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J</a:t>
            </a:r>
            <a:r>
              <a:rPr sz="1600" spc="-15" dirty="0">
                <a:latin typeface="Arial"/>
                <a:cs typeface="Arial"/>
              </a:rPr>
              <a:t>mpp</a:t>
            </a:r>
            <a:r>
              <a:rPr sz="3600" baseline="13888" dirty="0">
                <a:latin typeface="Arial"/>
                <a:cs typeface="Arial"/>
              </a:rPr>
              <a:t>)</a:t>
            </a:r>
            <a:endParaRPr sz="3600" baseline="13888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754748" y="2814066"/>
            <a:ext cx="492759" cy="118110"/>
          </a:xfrm>
          <a:custGeom>
            <a:avLst/>
            <a:gdLst/>
            <a:ahLst/>
            <a:cxnLst/>
            <a:rect l="l" t="t" r="r" b="b"/>
            <a:pathLst>
              <a:path w="492759" h="118110">
                <a:moveTo>
                  <a:pt x="420097" y="71729"/>
                </a:moveTo>
                <a:lnTo>
                  <a:pt x="378205" y="96012"/>
                </a:lnTo>
                <a:lnTo>
                  <a:pt x="376173" y="103759"/>
                </a:lnTo>
                <a:lnTo>
                  <a:pt x="379729" y="109855"/>
                </a:lnTo>
                <a:lnTo>
                  <a:pt x="383158" y="115824"/>
                </a:lnTo>
                <a:lnTo>
                  <a:pt x="391032" y="117983"/>
                </a:lnTo>
                <a:lnTo>
                  <a:pt x="397001" y="114427"/>
                </a:lnTo>
                <a:lnTo>
                  <a:pt x="470524" y="71882"/>
                </a:lnTo>
                <a:lnTo>
                  <a:pt x="420097" y="71729"/>
                </a:lnTo>
                <a:close/>
              </a:path>
              <a:path w="492759" h="118110">
                <a:moveTo>
                  <a:pt x="441796" y="59164"/>
                </a:moveTo>
                <a:lnTo>
                  <a:pt x="420097" y="71729"/>
                </a:lnTo>
                <a:lnTo>
                  <a:pt x="466978" y="71882"/>
                </a:lnTo>
                <a:lnTo>
                  <a:pt x="466987" y="70231"/>
                </a:lnTo>
                <a:lnTo>
                  <a:pt x="460628" y="70231"/>
                </a:lnTo>
                <a:lnTo>
                  <a:pt x="441796" y="59164"/>
                </a:lnTo>
                <a:close/>
              </a:path>
              <a:path w="492759" h="118110">
                <a:moveTo>
                  <a:pt x="391413" y="0"/>
                </a:moveTo>
                <a:lnTo>
                  <a:pt x="383539" y="2032"/>
                </a:lnTo>
                <a:lnTo>
                  <a:pt x="379983" y="8128"/>
                </a:lnTo>
                <a:lnTo>
                  <a:pt x="376427" y="14097"/>
                </a:lnTo>
                <a:lnTo>
                  <a:pt x="378459" y="21971"/>
                </a:lnTo>
                <a:lnTo>
                  <a:pt x="419953" y="46328"/>
                </a:lnTo>
                <a:lnTo>
                  <a:pt x="467105" y="46482"/>
                </a:lnTo>
                <a:lnTo>
                  <a:pt x="466978" y="71882"/>
                </a:lnTo>
                <a:lnTo>
                  <a:pt x="470524" y="71882"/>
                </a:lnTo>
                <a:lnTo>
                  <a:pt x="492251" y="59309"/>
                </a:lnTo>
                <a:lnTo>
                  <a:pt x="391413" y="0"/>
                </a:lnTo>
                <a:close/>
              </a:path>
              <a:path w="492759" h="118110">
                <a:moveTo>
                  <a:pt x="126" y="44958"/>
                </a:moveTo>
                <a:lnTo>
                  <a:pt x="0" y="70358"/>
                </a:lnTo>
                <a:lnTo>
                  <a:pt x="420097" y="71729"/>
                </a:lnTo>
                <a:lnTo>
                  <a:pt x="441796" y="59164"/>
                </a:lnTo>
                <a:lnTo>
                  <a:pt x="419953" y="46328"/>
                </a:lnTo>
                <a:lnTo>
                  <a:pt x="126" y="44958"/>
                </a:lnTo>
                <a:close/>
              </a:path>
              <a:path w="492759" h="118110">
                <a:moveTo>
                  <a:pt x="460628" y="48260"/>
                </a:moveTo>
                <a:lnTo>
                  <a:pt x="441796" y="59164"/>
                </a:lnTo>
                <a:lnTo>
                  <a:pt x="460628" y="70231"/>
                </a:lnTo>
                <a:lnTo>
                  <a:pt x="460628" y="48260"/>
                </a:lnTo>
                <a:close/>
              </a:path>
              <a:path w="492759" h="118110">
                <a:moveTo>
                  <a:pt x="467097" y="48260"/>
                </a:moveTo>
                <a:lnTo>
                  <a:pt x="460628" y="48260"/>
                </a:lnTo>
                <a:lnTo>
                  <a:pt x="460628" y="70231"/>
                </a:lnTo>
                <a:lnTo>
                  <a:pt x="466987" y="70231"/>
                </a:lnTo>
                <a:lnTo>
                  <a:pt x="467097" y="48260"/>
                </a:lnTo>
                <a:close/>
              </a:path>
              <a:path w="492759" h="118110">
                <a:moveTo>
                  <a:pt x="419953" y="46328"/>
                </a:moveTo>
                <a:lnTo>
                  <a:pt x="441796" y="59164"/>
                </a:lnTo>
                <a:lnTo>
                  <a:pt x="460628" y="48260"/>
                </a:lnTo>
                <a:lnTo>
                  <a:pt x="467097" y="48260"/>
                </a:lnTo>
                <a:lnTo>
                  <a:pt x="467105" y="46482"/>
                </a:lnTo>
                <a:lnTo>
                  <a:pt x="419953" y="4632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4150" y="350672"/>
            <a:ext cx="369697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Sola</a:t>
            </a:r>
            <a:r>
              <a:rPr sz="4400" dirty="0">
                <a:latin typeface="Calibri"/>
                <a:cs typeface="Calibri"/>
              </a:rPr>
              <a:t>r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Simul</a:t>
            </a:r>
            <a:r>
              <a:rPr sz="4400" spc="-25" dirty="0">
                <a:latin typeface="Calibri"/>
                <a:cs typeface="Calibri"/>
              </a:rPr>
              <a:t>a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spc="-6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025" y="1428750"/>
            <a:ext cx="4156075" cy="311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9300" y="1006475"/>
            <a:ext cx="4297299" cy="3960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6195" y="5157889"/>
            <a:ext cx="679450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arc lamp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imate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ectral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mis-match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bration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tensity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10" dirty="0">
                <a:latin typeface="Arial"/>
                <a:cs typeface="Arial"/>
              </a:rPr>
              <a:t>P</a:t>
            </a:r>
            <a:r>
              <a:rPr sz="2400" baseline="-20833" dirty="0">
                <a:latin typeface="Arial"/>
                <a:cs typeface="Arial"/>
              </a:rPr>
              <a:t>i</a:t>
            </a:r>
            <a:r>
              <a:rPr sz="2400" spc="-15" baseline="-20833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emperature control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0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6570">
              <a:lnSpc>
                <a:spcPts val="5235"/>
              </a:lnSpc>
            </a:pPr>
            <a:r>
              <a:rPr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364095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ro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ucti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solar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 co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version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Overview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chn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Processing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seq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ract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rizat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Tre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ds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Alternative</a:t>
            </a:r>
            <a:r>
              <a:rPr sz="4000" spc="10" dirty="0"/>
              <a:t> </a:t>
            </a:r>
            <a:r>
              <a:rPr sz="4000" spc="-20" dirty="0"/>
              <a:t>Processing</a:t>
            </a:r>
            <a:r>
              <a:rPr sz="4000" spc="-5" dirty="0"/>
              <a:t> </a:t>
            </a:r>
            <a:r>
              <a:rPr sz="4000" spc="-25" dirty="0"/>
              <a:t>Techniq</a:t>
            </a:r>
            <a:r>
              <a:rPr sz="4000" spc="-40" dirty="0"/>
              <a:t>u</a:t>
            </a:r>
            <a:r>
              <a:rPr sz="4000" spc="-25" dirty="0"/>
              <a:t>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98466"/>
            <a:ext cx="5063490" cy="277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Rol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-roll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k-j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Screen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Doctor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Vacu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-b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246888"/>
            <a:ext cx="4901184" cy="3051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50" y="282447"/>
            <a:ext cx="4775200" cy="2925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987" y="277749"/>
            <a:ext cx="4784725" cy="2935605"/>
          </a:xfrm>
          <a:custGeom>
            <a:avLst/>
            <a:gdLst/>
            <a:ahLst/>
            <a:cxnLst/>
            <a:rect l="l" t="t" r="r" b="b"/>
            <a:pathLst>
              <a:path w="4784725" h="2935605">
                <a:moveTo>
                  <a:pt x="0" y="2935351"/>
                </a:moveTo>
                <a:lnTo>
                  <a:pt x="4784725" y="2935351"/>
                </a:lnTo>
                <a:lnTo>
                  <a:pt x="4784725" y="0"/>
                </a:lnTo>
                <a:lnTo>
                  <a:pt x="0" y="0"/>
                </a:lnTo>
                <a:lnTo>
                  <a:pt x="0" y="2935351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314" y="3676324"/>
            <a:ext cx="4002404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“</a:t>
            </a:r>
            <a:r>
              <a:rPr sz="1800" i="1" spc="-165" dirty="0">
                <a:latin typeface="Arial"/>
                <a:cs typeface="Arial"/>
              </a:rPr>
              <a:t>T</a:t>
            </a:r>
            <a:r>
              <a:rPr sz="1800" i="1" dirty="0">
                <a:latin typeface="Arial"/>
                <a:cs typeface="Arial"/>
              </a:rPr>
              <a:t>o </a:t>
            </a:r>
            <a:r>
              <a:rPr sz="1800" i="1" spc="-10" dirty="0">
                <a:latin typeface="Arial"/>
                <a:cs typeface="Arial"/>
              </a:rPr>
              <a:t>g</a:t>
            </a:r>
            <a:r>
              <a:rPr sz="1800" i="1" dirty="0">
                <a:latin typeface="Arial"/>
                <a:cs typeface="Arial"/>
              </a:rPr>
              <a:t>ive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 10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b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o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le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 p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et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lev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 e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er</a:t>
            </a:r>
            <a:r>
              <a:rPr sz="1800" i="1" spc="-10" dirty="0">
                <a:latin typeface="Arial"/>
                <a:cs typeface="Arial"/>
              </a:rPr>
              <a:t>g</a:t>
            </a:r>
            <a:r>
              <a:rPr sz="1800" i="1" dirty="0">
                <a:latin typeface="Arial"/>
                <a:cs typeface="Arial"/>
              </a:rPr>
              <a:t>y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sp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rity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e in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t</a:t>
            </a:r>
            <a:r>
              <a:rPr sz="1800" i="1" dirty="0">
                <a:latin typeface="Arial"/>
                <a:cs typeface="Arial"/>
              </a:rPr>
              <a:t>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ve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o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ed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or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d 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re 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sed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 co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 kil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at</a:t>
            </a:r>
            <a:r>
              <a:rPr sz="1800" i="1" spc="5" dirty="0">
                <a:latin typeface="Arial"/>
                <a:cs typeface="Arial"/>
              </a:rPr>
              <a:t>t</a:t>
            </a:r>
            <a:r>
              <a:rPr sz="1800" i="1" dirty="0">
                <a:latin typeface="Arial"/>
                <a:cs typeface="Arial"/>
              </a:rPr>
              <a:t>-h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urs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 p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rso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e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spc="-10" dirty="0">
                <a:latin typeface="Arial"/>
                <a:cs typeface="Arial"/>
              </a:rPr>
              <a:t>ou</a:t>
            </a:r>
            <a:r>
              <a:rPr sz="1800" i="1" dirty="0">
                <a:latin typeface="Arial"/>
                <a:cs typeface="Arial"/>
              </a:rPr>
              <a:t>ld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ee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 </a:t>
            </a:r>
            <a:r>
              <a:rPr sz="1800" i="1" spc="-10" dirty="0">
                <a:latin typeface="Arial"/>
                <a:cs typeface="Arial"/>
              </a:rPr>
              <a:t>gene</a:t>
            </a:r>
            <a:r>
              <a:rPr sz="1800" i="1" dirty="0">
                <a:latin typeface="Arial"/>
                <a:cs typeface="Arial"/>
              </a:rPr>
              <a:t>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6</a:t>
            </a:r>
            <a:r>
              <a:rPr sz="1800" i="1" dirty="0">
                <a:latin typeface="Arial"/>
                <a:cs typeface="Arial"/>
              </a:rPr>
              <a:t>0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ter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tts ar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t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– 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-10" dirty="0">
                <a:latin typeface="Arial"/>
                <a:cs typeface="Arial"/>
              </a:rPr>
              <a:t>q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va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t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 9</a:t>
            </a:r>
            <a:r>
              <a:rPr sz="1800" i="1" spc="-10" dirty="0">
                <a:latin typeface="Arial"/>
                <a:cs typeface="Arial"/>
              </a:rPr>
              <a:t>0</a:t>
            </a:r>
            <a:r>
              <a:rPr sz="1800" i="1" dirty="0">
                <a:latin typeface="Arial"/>
                <a:cs typeface="Arial"/>
              </a:rPr>
              <a:t>0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on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b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rre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 o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 d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spc="-135" dirty="0">
                <a:latin typeface="Arial"/>
                <a:cs typeface="Arial"/>
              </a:rPr>
              <a:t>y</a:t>
            </a:r>
            <a:r>
              <a:rPr sz="1800" i="1" dirty="0">
                <a:latin typeface="Arial"/>
                <a:cs typeface="Arial"/>
              </a:rPr>
              <a:t>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9652" y="3676324"/>
            <a:ext cx="363220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“Wh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e l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ok 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ri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riti</a:t>
            </a:r>
            <a:r>
              <a:rPr sz="1800" i="1" spc="-40" dirty="0">
                <a:latin typeface="Arial"/>
                <a:cs typeface="Arial"/>
              </a:rPr>
              <a:t>z</a:t>
            </a:r>
            <a:r>
              <a:rPr sz="1800" i="1" dirty="0">
                <a:latin typeface="Arial"/>
                <a:cs typeface="Arial"/>
              </a:rPr>
              <a:t>ed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st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 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t</a:t>
            </a:r>
            <a:r>
              <a:rPr sz="1800" i="1" dirty="0">
                <a:latin typeface="Arial"/>
                <a:cs typeface="Arial"/>
              </a:rPr>
              <a:t>op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10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b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-20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s,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ith 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rgy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at 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t</a:t>
            </a:r>
            <a:r>
              <a:rPr sz="1800" i="1" dirty="0">
                <a:latin typeface="Arial"/>
                <a:cs typeface="Arial"/>
              </a:rPr>
              <a:t>o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5" dirty="0">
                <a:latin typeface="Arial"/>
                <a:cs typeface="Arial"/>
              </a:rPr>
              <a:t> w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can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w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er</a:t>
            </a:r>
            <a:r>
              <a:rPr sz="1800" i="1" spc="-10" dirty="0">
                <a:latin typeface="Arial"/>
                <a:cs typeface="Arial"/>
              </a:rPr>
              <a:t>g</a:t>
            </a:r>
            <a:r>
              <a:rPr sz="1800" i="1" dirty="0">
                <a:latin typeface="Arial"/>
                <a:cs typeface="Arial"/>
              </a:rPr>
              <a:t>y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is 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key to s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lv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ng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rest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 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</a:t>
            </a:r>
            <a:r>
              <a:rPr sz="1800" i="1" spc="-10" dirty="0">
                <a:latin typeface="Arial"/>
                <a:cs typeface="Arial"/>
              </a:rPr>
              <a:t>ob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5" dirty="0">
                <a:latin typeface="Arial"/>
                <a:cs typeface="Arial"/>
              </a:rPr>
              <a:t>em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–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from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ter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 p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tio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2683" y="316412"/>
            <a:ext cx="222694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130" dirty="0">
                <a:latin typeface="Arial"/>
                <a:cs typeface="Arial"/>
              </a:rPr>
              <a:t>T</a:t>
            </a:r>
            <a:r>
              <a:rPr sz="1800" b="1" u="heavy" dirty="0">
                <a:latin typeface="Arial"/>
                <a:cs typeface="Arial"/>
              </a:rPr>
              <a:t>op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10</a:t>
            </a:r>
            <a:r>
              <a:rPr sz="1800" b="1" u="heavy" spc="-10" dirty="0">
                <a:latin typeface="Arial"/>
                <a:cs typeface="Arial"/>
              </a:rPr>
              <a:t> </a:t>
            </a:r>
            <a:r>
              <a:rPr sz="1800" b="1" u="heavy" spc="-30" dirty="0">
                <a:latin typeface="Arial"/>
                <a:cs typeface="Arial"/>
              </a:rPr>
              <a:t>W</a:t>
            </a:r>
            <a:r>
              <a:rPr sz="1800" b="1" u="heavy" dirty="0">
                <a:latin typeface="Arial"/>
                <a:cs typeface="Arial"/>
              </a:rPr>
              <a:t>orld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Is</a:t>
            </a:r>
            <a:r>
              <a:rPr sz="1800" b="1" u="heavy" spc="-10" dirty="0">
                <a:latin typeface="Arial"/>
                <a:cs typeface="Arial"/>
              </a:rPr>
              <a:t>s</a:t>
            </a:r>
            <a:r>
              <a:rPr sz="1800" b="1" u="heavy" dirty="0">
                <a:latin typeface="Arial"/>
                <a:cs typeface="Arial"/>
              </a:rPr>
              <a:t>ues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800" dirty="0">
                <a:latin typeface="Arial"/>
                <a:cs typeface="Arial"/>
              </a:rPr>
              <a:t>1. En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2683" y="865052"/>
            <a:ext cx="2098675" cy="24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spc="-6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Fo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Env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Pov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rty</a:t>
            </a:r>
            <a:endParaRPr sz="18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buFont typeface="Arial"/>
              <a:buAutoNum type="arabicPeriod" startAt="2"/>
              <a:tabLst>
                <a:tab pos="262890" algn="l"/>
              </a:tabLst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rism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ar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Dis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ase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Ed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Arial"/>
              <a:buAutoNum type="arabicPeriod" startAt="2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mocr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cy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ts val="2140"/>
              </a:lnSpc>
              <a:buFont typeface="Arial"/>
              <a:buAutoNum type="arabicPeriod" startAt="2"/>
              <a:tabLst>
                <a:tab pos="393700" algn="l"/>
              </a:tabLst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8219" y="5840454"/>
            <a:ext cx="67532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mistry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very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fu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6144" y="73573"/>
            <a:ext cx="24523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Bulletin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2005,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30(6),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412.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61" y="362314"/>
            <a:ext cx="84086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9935" algn="l"/>
              </a:tabLst>
            </a:pPr>
            <a:r>
              <a:rPr sz="3600" dirty="0">
                <a:latin typeface="Arial"/>
                <a:cs typeface="Arial"/>
              </a:rPr>
              <a:t>Contro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led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Structuring	of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Sma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l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Mol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cules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350" y="965200"/>
            <a:ext cx="3952875" cy="292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550" y="1136650"/>
            <a:ext cx="4743450" cy="3532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25" y="3900549"/>
            <a:ext cx="3749675" cy="2928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0454" y="5030652"/>
            <a:ext cx="367030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16965" algn="l"/>
              </a:tabLst>
            </a:pPr>
            <a:r>
              <a:rPr sz="1800" dirty="0">
                <a:latin typeface="Arial"/>
                <a:cs typeface="Arial"/>
              </a:rPr>
              <a:t>Gro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[C</a:t>
            </a:r>
            <a:r>
              <a:rPr sz="1800" baseline="-20833" dirty="0">
                <a:latin typeface="Arial"/>
                <a:cs typeface="Arial"/>
              </a:rPr>
              <a:t>60</a:t>
            </a:r>
            <a:r>
              <a:rPr sz="1800" dirty="0">
                <a:latin typeface="Arial"/>
                <a:cs typeface="Arial"/>
              </a:rPr>
              <a:t>(3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nm)/C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Pc(3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nm)</a:t>
            </a:r>
            <a:r>
              <a:rPr sz="1800" spc="5" dirty="0">
                <a:latin typeface="Arial"/>
                <a:cs typeface="Arial"/>
              </a:rPr>
              <a:t>]</a:t>
            </a:r>
            <a:r>
              <a:rPr sz="1800" i="1" baseline="-20833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nano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dono</a:t>
            </a:r>
            <a:r>
              <a:rPr sz="1800" dirty="0">
                <a:latin typeface="Arial"/>
                <a:cs typeface="Arial"/>
              </a:rPr>
              <a:t>r/ac</a:t>
            </a:r>
            <a:r>
              <a:rPr sz="1800" spc="-10" dirty="0">
                <a:latin typeface="Arial"/>
                <a:cs typeface="Arial"/>
              </a:rPr>
              <a:t>cep</a:t>
            </a:r>
            <a:r>
              <a:rPr sz="1800" dirty="0">
                <a:latin typeface="Arial"/>
                <a:cs typeface="Arial"/>
              </a:rPr>
              <a:t>tor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A) 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orks.	n 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2983" y="6477000"/>
            <a:ext cx="24593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Ad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anced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als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2007,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19,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4166.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935">
              <a:lnSpc>
                <a:spcPts val="5235"/>
              </a:lnSpc>
            </a:pPr>
            <a:r>
              <a:rPr dirty="0"/>
              <a:t>Or</a:t>
            </a:r>
            <a:r>
              <a:rPr spc="-15" dirty="0"/>
              <a:t>g</a:t>
            </a:r>
            <a:r>
              <a:rPr dirty="0"/>
              <a:t>anic Solar 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1154"/>
            <a:ext cx="67227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  <a:tabLst>
                <a:tab pos="4201160" algn="l"/>
              </a:tabLst>
            </a:pPr>
            <a:r>
              <a:rPr sz="2800" b="1" u="heavy" spc="-20" dirty="0">
                <a:latin typeface="Arial"/>
                <a:cs typeface="Arial"/>
              </a:rPr>
              <a:t>Advant</a:t>
            </a:r>
            <a:r>
              <a:rPr sz="2800" b="1" u="heavy" spc="-15" dirty="0">
                <a:latin typeface="Arial"/>
                <a:cs typeface="Arial"/>
              </a:rPr>
              <a:t>a</a:t>
            </a:r>
            <a:r>
              <a:rPr sz="2800" b="1" u="heavy" spc="-20" dirty="0">
                <a:latin typeface="Arial"/>
                <a:cs typeface="Arial"/>
              </a:rPr>
              <a:t>ges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u="heavy" spc="-15" dirty="0">
                <a:latin typeface="Arial"/>
                <a:cs typeface="Arial"/>
              </a:rPr>
              <a:t>Disadvanta</a:t>
            </a:r>
            <a:r>
              <a:rPr sz="2800" b="1" u="heavy" spc="-20" dirty="0">
                <a:latin typeface="Arial"/>
                <a:cs typeface="Arial"/>
              </a:rPr>
              <a:t>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266614"/>
            <a:ext cx="3734435" cy="345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 am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lo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5" dirty="0">
                <a:latin typeface="Arial"/>
                <a:cs typeface="Arial"/>
              </a:rPr>
              <a:t>cost</a:t>
            </a:r>
            <a:r>
              <a:rPr sz="2800" spc="-10" dirty="0">
                <a:latin typeface="Arial"/>
                <a:cs typeface="Arial"/>
              </a:rPr>
              <a:t> processing</a:t>
            </a:r>
            <a:endParaRPr sz="2800">
              <a:latin typeface="Arial"/>
              <a:cs typeface="Arial"/>
            </a:endParaRPr>
          </a:p>
          <a:p>
            <a:pPr marL="355600" marR="26606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Pol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als ca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 meet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-10" dirty="0">
                <a:latin typeface="Arial"/>
                <a:cs typeface="Arial"/>
              </a:rPr>
              <a:t> (</a:t>
            </a:r>
            <a:r>
              <a:rPr sz="2800" spc="-15" dirty="0">
                <a:latin typeface="Arial"/>
                <a:cs typeface="Arial"/>
              </a:rPr>
              <a:t>e.g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15" dirty="0">
                <a:latin typeface="Arial"/>
                <a:cs typeface="Arial"/>
              </a:rPr>
              <a:t> so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2266614"/>
            <a:ext cx="3670300" cy="3538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ef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ici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(s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15" dirty="0">
                <a:latin typeface="Arial"/>
                <a:cs typeface="Arial"/>
              </a:rPr>
              <a:t> th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 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marR="26098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 ne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  <a:p>
            <a:pPr marL="355600" marR="51689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Viewed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tti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 ed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but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y,</a:t>
            </a:r>
            <a:r>
              <a:rPr sz="2800" spc="-15" dirty="0">
                <a:latin typeface="Arial"/>
                <a:cs typeface="Arial"/>
              </a:rPr>
              <a:t> 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7760">
              <a:lnSpc>
                <a:spcPts val="5235"/>
              </a:lnSpc>
            </a:pPr>
            <a:r>
              <a:rPr dirty="0"/>
              <a:t>Conc</a:t>
            </a:r>
            <a:r>
              <a:rPr spc="5" dirty="0"/>
              <a:t>l</a:t>
            </a:r>
            <a:r>
              <a:rPr dirty="0"/>
              <a:t>us</a:t>
            </a:r>
            <a:r>
              <a:rPr spc="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768590" cy="460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813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So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ving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issues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rel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 pr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ctio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stor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strib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 take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co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certed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ef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ort.</a:t>
            </a:r>
            <a:endParaRPr sz="3200">
              <a:latin typeface="Arial"/>
              <a:cs typeface="Arial"/>
            </a:endParaRPr>
          </a:p>
          <a:p>
            <a:pPr marL="355600" marR="108839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nty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chal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ll 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 s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ie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ech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Nan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tech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ol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p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ised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make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</a:t>
            </a:r>
            <a:r>
              <a:rPr sz="3200" spc="-15" dirty="0">
                <a:latin typeface="Arial"/>
                <a:cs typeface="Arial"/>
              </a:rPr>
              <a:t>j</a:t>
            </a:r>
            <a:r>
              <a:rPr sz="3200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con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ri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sector.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Organ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solar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cells show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mise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</a:t>
            </a:r>
            <a:r>
              <a:rPr sz="3200" spc="-10" dirty="0">
                <a:latin typeface="Arial"/>
                <a:cs typeface="Arial"/>
              </a:rPr>
              <a:t>w</a:t>
            </a:r>
            <a:r>
              <a:rPr sz="3200" dirty="0">
                <a:latin typeface="Arial"/>
                <a:cs typeface="Arial"/>
              </a:rPr>
              <a:t>- cost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ction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($/W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tt).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814" y="319198"/>
            <a:ext cx="79489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How do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we </a:t>
            </a:r>
            <a:r>
              <a:rPr sz="4400" spc="5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ake TW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power?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8650" y="2022475"/>
            <a:ext cx="1778000" cy="228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50" y="4332018"/>
            <a:ext cx="1986751" cy="2032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7301" y="4881561"/>
            <a:ext cx="1860550" cy="1860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5750" y="1065275"/>
            <a:ext cx="2189226" cy="2189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2433" y="3171657"/>
            <a:ext cx="751062" cy="1353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584" y="2928980"/>
            <a:ext cx="1616957" cy="16162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3140" y="1768569"/>
            <a:ext cx="2223835" cy="9085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3419" y="1281866"/>
            <a:ext cx="159448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u="heavy" dirty="0">
                <a:latin typeface="Arial"/>
                <a:cs typeface="Arial"/>
              </a:rPr>
              <a:t>F</a:t>
            </a:r>
            <a:r>
              <a:rPr sz="1800" b="1" u="heavy" spc="5" dirty="0">
                <a:latin typeface="Arial"/>
                <a:cs typeface="Arial"/>
              </a:rPr>
              <a:t>o</a:t>
            </a:r>
            <a:r>
              <a:rPr sz="1800" b="1" u="heavy" dirty="0">
                <a:latin typeface="Arial"/>
                <a:cs typeface="Arial"/>
              </a:rPr>
              <a:t>s</a:t>
            </a:r>
            <a:r>
              <a:rPr sz="1800" b="1" u="heavy" spc="-10" dirty="0">
                <a:latin typeface="Arial"/>
                <a:cs typeface="Arial"/>
              </a:rPr>
              <a:t>s</a:t>
            </a:r>
            <a:r>
              <a:rPr sz="1800" b="1" u="heavy" dirty="0">
                <a:latin typeface="Arial"/>
                <a:cs typeface="Arial"/>
              </a:rPr>
              <a:t>il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F</a:t>
            </a:r>
            <a:r>
              <a:rPr sz="1800" b="1" u="heavy" spc="5" dirty="0">
                <a:latin typeface="Arial"/>
                <a:cs typeface="Arial"/>
              </a:rPr>
              <a:t>u</a:t>
            </a:r>
            <a:r>
              <a:rPr sz="1800" b="1" u="heavy" dirty="0">
                <a:latin typeface="Arial"/>
                <a:cs typeface="Arial"/>
              </a:rPr>
              <a:t>els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latin typeface="Arial"/>
                <a:cs typeface="Arial"/>
              </a:rPr>
              <a:t>(non-</a:t>
            </a:r>
            <a:r>
              <a:rPr sz="1600" b="1" spc="-10" dirty="0">
                <a:latin typeface="Arial"/>
                <a:cs typeface="Arial"/>
              </a:rPr>
              <a:t>rene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able)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171" y="2760146"/>
            <a:ext cx="124460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0" marR="380365" indent="-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Oil 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678" y="5556381"/>
            <a:ext cx="159448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u="heavy" dirty="0">
                <a:latin typeface="Arial"/>
                <a:cs typeface="Arial"/>
              </a:rPr>
              <a:t>Nucle</a:t>
            </a:r>
            <a:r>
              <a:rPr sz="1800" b="1" u="heavy" spc="-15" dirty="0">
                <a:latin typeface="Arial"/>
                <a:cs typeface="Arial"/>
              </a:rPr>
              <a:t>a</a:t>
            </a:r>
            <a:r>
              <a:rPr sz="1800" b="1" u="heavy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latin typeface="Arial"/>
                <a:cs typeface="Arial"/>
              </a:rPr>
              <a:t>(non-</a:t>
            </a:r>
            <a:r>
              <a:rPr sz="1600" b="1" spc="-10" dirty="0">
                <a:latin typeface="Arial"/>
                <a:cs typeface="Arial"/>
              </a:rPr>
              <a:t>rene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able)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4083" y="2821994"/>
            <a:ext cx="215836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 marR="8051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 Wind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ectric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stai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4253" y="1162740"/>
            <a:ext cx="13506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ne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46190" y="1397000"/>
            <a:ext cx="1324610" cy="0"/>
          </a:xfrm>
          <a:custGeom>
            <a:avLst/>
            <a:gdLst/>
            <a:ahLst/>
            <a:cxnLst/>
            <a:rect l="l" t="t" r="r" b="b"/>
            <a:pathLst>
              <a:path w="1324609">
                <a:moveTo>
                  <a:pt x="0" y="0"/>
                </a:moveTo>
                <a:lnTo>
                  <a:pt x="1324229" y="0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76675" y="1236725"/>
            <a:ext cx="0" cy="5139055"/>
          </a:xfrm>
          <a:custGeom>
            <a:avLst/>
            <a:gdLst/>
            <a:ahLst/>
            <a:cxnLst/>
            <a:rect l="l" t="t" r="r" b="b"/>
            <a:pathLst>
              <a:path h="5139055">
                <a:moveTo>
                  <a:pt x="0" y="0"/>
                </a:moveTo>
                <a:lnTo>
                  <a:pt x="0" y="51386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6675" y="4854575"/>
            <a:ext cx="4816475" cy="1905"/>
          </a:xfrm>
          <a:custGeom>
            <a:avLst/>
            <a:gdLst/>
            <a:ahLst/>
            <a:cxnLst/>
            <a:rect l="l" t="t" r="r" b="b"/>
            <a:pathLst>
              <a:path w="4816475" h="1904">
                <a:moveTo>
                  <a:pt x="0" y="0"/>
                </a:moveTo>
                <a:lnTo>
                  <a:pt x="4816475" y="16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7950" y="338375"/>
            <a:ext cx="3850004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Sol</a:t>
            </a:r>
            <a:r>
              <a:rPr sz="4400" spc="5" dirty="0">
                <a:latin typeface="Arial"/>
                <a:cs typeface="Arial"/>
              </a:rPr>
              <a:t>a</a:t>
            </a:r>
            <a:r>
              <a:rPr sz="4400" dirty="0">
                <a:latin typeface="Arial"/>
                <a:cs typeface="Arial"/>
              </a:rPr>
              <a:t>r Radiation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817" y="983255"/>
            <a:ext cx="4488180" cy="510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28295" indent="-342900">
              <a:lnSpc>
                <a:spcPct val="1004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66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W/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150" spc="15" baseline="2513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sity of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 outer atmosphere.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solar constant.</a:t>
            </a:r>
            <a:endParaRPr sz="2400">
              <a:latin typeface="Arial"/>
              <a:cs typeface="Arial"/>
            </a:endParaRPr>
          </a:p>
          <a:p>
            <a:pPr marL="355600" marR="6985" indent="-342900">
              <a:lnSpc>
                <a:spcPct val="100499"/>
              </a:lnSpc>
              <a:spcBef>
                <a:spcPts val="71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00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W/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150" spc="15" baseline="2513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arth’s surface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day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rhea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499"/>
              </a:lnSpc>
              <a:spcBef>
                <a:spcPts val="71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0 W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150" spc="15" baseline="2513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imate amount avai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Earth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raged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24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hours.</a:t>
            </a:r>
            <a:endParaRPr sz="2400">
              <a:latin typeface="Arial"/>
              <a:cs typeface="Arial"/>
            </a:endParaRPr>
          </a:p>
          <a:p>
            <a:pPr marL="355600" marR="518795" indent="-342900">
              <a:lnSpc>
                <a:spcPct val="100800"/>
              </a:lnSpc>
              <a:spcBef>
                <a:spcPts val="70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3,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00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TW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…way more than enou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h!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4051" y="4912635"/>
            <a:ext cx="3430904" cy="344170"/>
          </a:xfrm>
          <a:custGeom>
            <a:avLst/>
            <a:gdLst/>
            <a:ahLst/>
            <a:cxnLst/>
            <a:rect l="l" t="t" r="r" b="b"/>
            <a:pathLst>
              <a:path w="3430904" h="344170">
                <a:moveTo>
                  <a:pt x="0" y="343640"/>
                </a:moveTo>
                <a:lnTo>
                  <a:pt x="68442" y="315183"/>
                </a:lnTo>
                <a:lnTo>
                  <a:pt x="137185" y="286958"/>
                </a:lnTo>
                <a:lnTo>
                  <a:pt x="206522" y="259190"/>
                </a:lnTo>
                <a:lnTo>
                  <a:pt x="276748" y="232104"/>
                </a:lnTo>
                <a:lnTo>
                  <a:pt x="348154" y="205925"/>
                </a:lnTo>
                <a:lnTo>
                  <a:pt x="384392" y="193246"/>
                </a:lnTo>
                <a:lnTo>
                  <a:pt x="421035" y="180877"/>
                </a:lnTo>
                <a:lnTo>
                  <a:pt x="458120" y="168848"/>
                </a:lnTo>
                <a:lnTo>
                  <a:pt x="495684" y="157186"/>
                </a:lnTo>
                <a:lnTo>
                  <a:pt x="533763" y="145919"/>
                </a:lnTo>
                <a:lnTo>
                  <a:pt x="572394" y="135076"/>
                </a:lnTo>
                <a:lnTo>
                  <a:pt x="611613" y="124684"/>
                </a:lnTo>
                <a:lnTo>
                  <a:pt x="651458" y="114772"/>
                </a:lnTo>
                <a:lnTo>
                  <a:pt x="691965" y="105367"/>
                </a:lnTo>
                <a:lnTo>
                  <a:pt x="733171" y="96498"/>
                </a:lnTo>
                <a:lnTo>
                  <a:pt x="775155" y="88098"/>
                </a:lnTo>
                <a:lnTo>
                  <a:pt x="817939" y="80046"/>
                </a:lnTo>
                <a:lnTo>
                  <a:pt x="861468" y="72347"/>
                </a:lnTo>
                <a:lnTo>
                  <a:pt x="905687" y="65006"/>
                </a:lnTo>
                <a:lnTo>
                  <a:pt x="950543" y="58029"/>
                </a:lnTo>
                <a:lnTo>
                  <a:pt x="995980" y="51421"/>
                </a:lnTo>
                <a:lnTo>
                  <a:pt x="1041946" y="45186"/>
                </a:lnTo>
                <a:lnTo>
                  <a:pt x="1088384" y="39330"/>
                </a:lnTo>
                <a:lnTo>
                  <a:pt x="1135242" y="33858"/>
                </a:lnTo>
                <a:lnTo>
                  <a:pt x="1182465" y="28776"/>
                </a:lnTo>
                <a:lnTo>
                  <a:pt x="1229998" y="24087"/>
                </a:lnTo>
                <a:lnTo>
                  <a:pt x="1277787" y="19799"/>
                </a:lnTo>
                <a:lnTo>
                  <a:pt x="1325778" y="15914"/>
                </a:lnTo>
                <a:lnTo>
                  <a:pt x="1373917" y="12440"/>
                </a:lnTo>
                <a:lnTo>
                  <a:pt x="1422149" y="9380"/>
                </a:lnTo>
                <a:lnTo>
                  <a:pt x="1470421" y="6741"/>
                </a:lnTo>
                <a:lnTo>
                  <a:pt x="1518677" y="4527"/>
                </a:lnTo>
                <a:lnTo>
                  <a:pt x="1566863" y="2743"/>
                </a:lnTo>
                <a:lnTo>
                  <a:pt x="1614926" y="1394"/>
                </a:lnTo>
                <a:lnTo>
                  <a:pt x="1662811" y="486"/>
                </a:lnTo>
                <a:lnTo>
                  <a:pt x="1710968" y="23"/>
                </a:lnTo>
                <a:lnTo>
                  <a:pt x="1759784" y="0"/>
                </a:lnTo>
                <a:lnTo>
                  <a:pt x="1809166" y="412"/>
                </a:lnTo>
                <a:lnTo>
                  <a:pt x="1859021" y="1255"/>
                </a:lnTo>
                <a:lnTo>
                  <a:pt x="1909256" y="2522"/>
                </a:lnTo>
                <a:lnTo>
                  <a:pt x="1959777" y="4210"/>
                </a:lnTo>
                <a:lnTo>
                  <a:pt x="2010491" y="6313"/>
                </a:lnTo>
                <a:lnTo>
                  <a:pt x="2061304" y="8826"/>
                </a:lnTo>
                <a:lnTo>
                  <a:pt x="2112124" y="11743"/>
                </a:lnTo>
                <a:lnTo>
                  <a:pt x="2162857" y="15060"/>
                </a:lnTo>
                <a:lnTo>
                  <a:pt x="2213410" y="18771"/>
                </a:lnTo>
                <a:lnTo>
                  <a:pt x="2263690" y="22871"/>
                </a:lnTo>
                <a:lnTo>
                  <a:pt x="2313604" y="27355"/>
                </a:lnTo>
                <a:lnTo>
                  <a:pt x="2363057" y="32218"/>
                </a:lnTo>
                <a:lnTo>
                  <a:pt x="2411958" y="37455"/>
                </a:lnTo>
                <a:lnTo>
                  <a:pt x="2460212" y="43061"/>
                </a:lnTo>
                <a:lnTo>
                  <a:pt x="2507727" y="49030"/>
                </a:lnTo>
                <a:lnTo>
                  <a:pt x="2554409" y="55357"/>
                </a:lnTo>
                <a:lnTo>
                  <a:pt x="2600165" y="62038"/>
                </a:lnTo>
                <a:lnTo>
                  <a:pt x="2644902" y="69066"/>
                </a:lnTo>
                <a:lnTo>
                  <a:pt x="2688735" y="76564"/>
                </a:lnTo>
                <a:lnTo>
                  <a:pt x="2731868" y="84596"/>
                </a:lnTo>
                <a:lnTo>
                  <a:pt x="2774338" y="93137"/>
                </a:lnTo>
                <a:lnTo>
                  <a:pt x="2816181" y="102157"/>
                </a:lnTo>
                <a:lnTo>
                  <a:pt x="2857434" y="111627"/>
                </a:lnTo>
                <a:lnTo>
                  <a:pt x="2898134" y="121521"/>
                </a:lnTo>
                <a:lnTo>
                  <a:pt x="2938319" y="131809"/>
                </a:lnTo>
                <a:lnTo>
                  <a:pt x="2978024" y="142464"/>
                </a:lnTo>
                <a:lnTo>
                  <a:pt x="3017286" y="153458"/>
                </a:lnTo>
                <a:lnTo>
                  <a:pt x="3056143" y="164761"/>
                </a:lnTo>
                <a:lnTo>
                  <a:pt x="3094632" y="176346"/>
                </a:lnTo>
                <a:lnTo>
                  <a:pt x="3132789" y="188185"/>
                </a:lnTo>
                <a:lnTo>
                  <a:pt x="3170651" y="200250"/>
                </a:lnTo>
                <a:lnTo>
                  <a:pt x="3208255" y="212512"/>
                </a:lnTo>
                <a:lnTo>
                  <a:pt x="3245637" y="224943"/>
                </a:lnTo>
                <a:lnTo>
                  <a:pt x="3282836" y="237515"/>
                </a:lnTo>
                <a:lnTo>
                  <a:pt x="3319887" y="250200"/>
                </a:lnTo>
                <a:lnTo>
                  <a:pt x="3356827" y="262970"/>
                </a:lnTo>
                <a:lnTo>
                  <a:pt x="3393694" y="275795"/>
                </a:lnTo>
                <a:lnTo>
                  <a:pt x="3430524" y="288649"/>
                </a:lnTo>
              </a:path>
            </a:pathLst>
          </a:custGeom>
          <a:ln w="6350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9875" y="5245775"/>
            <a:ext cx="3219450" cy="321945"/>
          </a:xfrm>
          <a:custGeom>
            <a:avLst/>
            <a:gdLst/>
            <a:ahLst/>
            <a:cxnLst/>
            <a:rect l="l" t="t" r="r" b="b"/>
            <a:pathLst>
              <a:path w="3219450" h="321945">
                <a:moveTo>
                  <a:pt x="0" y="321650"/>
                </a:moveTo>
                <a:lnTo>
                  <a:pt x="64244" y="295015"/>
                </a:lnTo>
                <a:lnTo>
                  <a:pt x="128765" y="268593"/>
                </a:lnTo>
                <a:lnTo>
                  <a:pt x="193840" y="242597"/>
                </a:lnTo>
                <a:lnTo>
                  <a:pt x="259744" y="217238"/>
                </a:lnTo>
                <a:lnTo>
                  <a:pt x="326755" y="192729"/>
                </a:lnTo>
                <a:lnTo>
                  <a:pt x="395148" y="169283"/>
                </a:lnTo>
                <a:lnTo>
                  <a:pt x="465202" y="147113"/>
                </a:lnTo>
                <a:lnTo>
                  <a:pt x="537191" y="126432"/>
                </a:lnTo>
                <a:lnTo>
                  <a:pt x="611394" y="107451"/>
                </a:lnTo>
                <a:lnTo>
                  <a:pt x="649411" y="98664"/>
                </a:lnTo>
                <a:lnTo>
                  <a:pt x="688086" y="90383"/>
                </a:lnTo>
                <a:lnTo>
                  <a:pt x="727491" y="82506"/>
                </a:lnTo>
                <a:lnTo>
                  <a:pt x="767647" y="74955"/>
                </a:lnTo>
                <a:lnTo>
                  <a:pt x="808500" y="67736"/>
                </a:lnTo>
                <a:lnTo>
                  <a:pt x="850001" y="60854"/>
                </a:lnTo>
                <a:lnTo>
                  <a:pt x="892099" y="54313"/>
                </a:lnTo>
                <a:lnTo>
                  <a:pt x="934743" y="48118"/>
                </a:lnTo>
                <a:lnTo>
                  <a:pt x="977881" y="42275"/>
                </a:lnTo>
                <a:lnTo>
                  <a:pt x="1021464" y="36787"/>
                </a:lnTo>
                <a:lnTo>
                  <a:pt x="1065439" y="31660"/>
                </a:lnTo>
                <a:lnTo>
                  <a:pt x="1109757" y="26899"/>
                </a:lnTo>
                <a:lnTo>
                  <a:pt x="1154367" y="22508"/>
                </a:lnTo>
                <a:lnTo>
                  <a:pt x="1199217" y="18493"/>
                </a:lnTo>
                <a:lnTo>
                  <a:pt x="1244257" y="14858"/>
                </a:lnTo>
                <a:lnTo>
                  <a:pt x="1289435" y="11608"/>
                </a:lnTo>
                <a:lnTo>
                  <a:pt x="1334702" y="8748"/>
                </a:lnTo>
                <a:lnTo>
                  <a:pt x="1380006" y="6282"/>
                </a:lnTo>
                <a:lnTo>
                  <a:pt x="1425296" y="4217"/>
                </a:lnTo>
                <a:lnTo>
                  <a:pt x="1470522" y="2556"/>
                </a:lnTo>
                <a:lnTo>
                  <a:pt x="1515632" y="1304"/>
                </a:lnTo>
                <a:lnTo>
                  <a:pt x="1560576" y="467"/>
                </a:lnTo>
                <a:lnTo>
                  <a:pt x="1605759" y="27"/>
                </a:lnTo>
                <a:lnTo>
                  <a:pt x="1651563" y="0"/>
                </a:lnTo>
                <a:lnTo>
                  <a:pt x="1697901" y="380"/>
                </a:lnTo>
                <a:lnTo>
                  <a:pt x="1744684" y="1163"/>
                </a:lnTo>
                <a:lnTo>
                  <a:pt x="1791825" y="2344"/>
                </a:lnTo>
                <a:lnTo>
                  <a:pt x="1839235" y="3919"/>
                </a:lnTo>
                <a:lnTo>
                  <a:pt x="1886829" y="5882"/>
                </a:lnTo>
                <a:lnTo>
                  <a:pt x="1934516" y="8229"/>
                </a:lnTo>
                <a:lnTo>
                  <a:pt x="1982211" y="10955"/>
                </a:lnTo>
                <a:lnTo>
                  <a:pt x="2029825" y="14056"/>
                </a:lnTo>
                <a:lnTo>
                  <a:pt x="2077270" y="17526"/>
                </a:lnTo>
                <a:lnTo>
                  <a:pt x="2124459" y="21361"/>
                </a:lnTo>
                <a:lnTo>
                  <a:pt x="2171303" y="25556"/>
                </a:lnTo>
                <a:lnTo>
                  <a:pt x="2217716" y="30106"/>
                </a:lnTo>
                <a:lnTo>
                  <a:pt x="2263610" y="35007"/>
                </a:lnTo>
                <a:lnTo>
                  <a:pt x="2308896" y="40253"/>
                </a:lnTo>
                <a:lnTo>
                  <a:pt x="2353487" y="45841"/>
                </a:lnTo>
                <a:lnTo>
                  <a:pt x="2397296" y="51765"/>
                </a:lnTo>
                <a:lnTo>
                  <a:pt x="2440234" y="58020"/>
                </a:lnTo>
                <a:lnTo>
                  <a:pt x="2482215" y="64602"/>
                </a:lnTo>
                <a:lnTo>
                  <a:pt x="2523346" y="71607"/>
                </a:lnTo>
                <a:lnTo>
                  <a:pt x="2563821" y="79117"/>
                </a:lnTo>
                <a:lnTo>
                  <a:pt x="2603674" y="87105"/>
                </a:lnTo>
                <a:lnTo>
                  <a:pt x="2642939" y="95544"/>
                </a:lnTo>
                <a:lnTo>
                  <a:pt x="2681650" y="104408"/>
                </a:lnTo>
                <a:lnTo>
                  <a:pt x="2719843" y="113671"/>
                </a:lnTo>
                <a:lnTo>
                  <a:pt x="2757552" y="123305"/>
                </a:lnTo>
                <a:lnTo>
                  <a:pt x="2794811" y="133283"/>
                </a:lnTo>
                <a:lnTo>
                  <a:pt x="2831656" y="143580"/>
                </a:lnTo>
                <a:lnTo>
                  <a:pt x="2904238" y="165022"/>
                </a:lnTo>
                <a:lnTo>
                  <a:pt x="2975576" y="187416"/>
                </a:lnTo>
                <a:lnTo>
                  <a:pt x="3045946" y="210549"/>
                </a:lnTo>
                <a:lnTo>
                  <a:pt x="3115624" y="234208"/>
                </a:lnTo>
                <a:lnTo>
                  <a:pt x="3184887" y="258179"/>
                </a:lnTo>
                <a:lnTo>
                  <a:pt x="3219450" y="270215"/>
                </a:lnTo>
              </a:path>
            </a:pathLst>
          </a:custGeom>
          <a:ln w="8889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3525" y="3162300"/>
            <a:ext cx="640080" cy="1462405"/>
          </a:xfrm>
          <a:custGeom>
            <a:avLst/>
            <a:gdLst/>
            <a:ahLst/>
            <a:cxnLst/>
            <a:rect l="l" t="t" r="r" b="b"/>
            <a:pathLst>
              <a:path w="640079" h="1462404">
                <a:moveTo>
                  <a:pt x="0" y="1462151"/>
                </a:moveTo>
                <a:lnTo>
                  <a:pt x="639762" y="1462151"/>
                </a:lnTo>
                <a:lnTo>
                  <a:pt x="639762" y="0"/>
                </a:lnTo>
                <a:lnTo>
                  <a:pt x="0" y="0"/>
                </a:lnTo>
                <a:lnTo>
                  <a:pt x="0" y="14621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3525" y="3162300"/>
            <a:ext cx="640080" cy="1462405"/>
          </a:xfrm>
          <a:custGeom>
            <a:avLst/>
            <a:gdLst/>
            <a:ahLst/>
            <a:cxnLst/>
            <a:rect l="l" t="t" r="r" b="b"/>
            <a:pathLst>
              <a:path w="640079" h="1462404">
                <a:moveTo>
                  <a:pt x="0" y="1462151"/>
                </a:moveTo>
                <a:lnTo>
                  <a:pt x="639762" y="1462151"/>
                </a:lnTo>
                <a:lnTo>
                  <a:pt x="639762" y="0"/>
                </a:lnTo>
                <a:lnTo>
                  <a:pt x="0" y="0"/>
                </a:lnTo>
                <a:lnTo>
                  <a:pt x="0" y="1462151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3525" y="4606925"/>
            <a:ext cx="639826" cy="5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7701" y="15843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15" y="5984"/>
                </a:lnTo>
                <a:lnTo>
                  <a:pt x="312651" y="23311"/>
                </a:lnTo>
                <a:lnTo>
                  <a:pt x="247046" y="51037"/>
                </a:lnTo>
                <a:lnTo>
                  <a:pt x="187141" y="88221"/>
                </a:lnTo>
                <a:lnTo>
                  <a:pt x="133873" y="133921"/>
                </a:lnTo>
                <a:lnTo>
                  <a:pt x="88184" y="187195"/>
                </a:lnTo>
                <a:lnTo>
                  <a:pt x="51013" y="247102"/>
                </a:lnTo>
                <a:lnTo>
                  <a:pt x="23298" y="312700"/>
                </a:lnTo>
                <a:lnTo>
                  <a:pt x="5981" y="383046"/>
                </a:lnTo>
                <a:lnTo>
                  <a:pt x="0" y="457200"/>
                </a:lnTo>
                <a:lnTo>
                  <a:pt x="1514" y="494693"/>
                </a:lnTo>
                <a:lnTo>
                  <a:pt x="13281" y="567061"/>
                </a:lnTo>
                <a:lnTo>
                  <a:pt x="35915" y="635150"/>
                </a:lnTo>
                <a:lnTo>
                  <a:pt x="68475" y="698020"/>
                </a:lnTo>
                <a:lnTo>
                  <a:pt x="110023" y="754729"/>
                </a:lnTo>
                <a:lnTo>
                  <a:pt x="159618" y="804334"/>
                </a:lnTo>
                <a:lnTo>
                  <a:pt x="216322" y="845894"/>
                </a:lnTo>
                <a:lnTo>
                  <a:pt x="279195" y="878466"/>
                </a:lnTo>
                <a:lnTo>
                  <a:pt x="347297" y="901110"/>
                </a:lnTo>
                <a:lnTo>
                  <a:pt x="419689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67061" y="901110"/>
                </a:lnTo>
                <a:lnTo>
                  <a:pt x="635150" y="878466"/>
                </a:lnTo>
                <a:lnTo>
                  <a:pt x="698020" y="845894"/>
                </a:lnTo>
                <a:lnTo>
                  <a:pt x="754729" y="804334"/>
                </a:lnTo>
                <a:lnTo>
                  <a:pt x="804334" y="754729"/>
                </a:lnTo>
                <a:lnTo>
                  <a:pt x="845894" y="698020"/>
                </a:lnTo>
                <a:lnTo>
                  <a:pt x="878466" y="635150"/>
                </a:lnTo>
                <a:lnTo>
                  <a:pt x="901110" y="567061"/>
                </a:lnTo>
                <a:lnTo>
                  <a:pt x="912884" y="494693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1110" y="347338"/>
                </a:lnTo>
                <a:lnTo>
                  <a:pt x="878466" y="279249"/>
                </a:lnTo>
                <a:lnTo>
                  <a:pt x="845894" y="216379"/>
                </a:lnTo>
                <a:lnTo>
                  <a:pt x="804334" y="159670"/>
                </a:lnTo>
                <a:lnTo>
                  <a:pt x="754729" y="110065"/>
                </a:lnTo>
                <a:lnTo>
                  <a:pt x="698020" y="68505"/>
                </a:lnTo>
                <a:lnTo>
                  <a:pt x="635150" y="35933"/>
                </a:lnTo>
                <a:lnTo>
                  <a:pt x="567061" y="13289"/>
                </a:lnTo>
                <a:lnTo>
                  <a:pt x="494693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7701" y="15843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6151" y="1303400"/>
            <a:ext cx="317500" cy="274955"/>
          </a:xfrm>
          <a:custGeom>
            <a:avLst/>
            <a:gdLst/>
            <a:ahLst/>
            <a:cxnLst/>
            <a:rect l="l" t="t" r="r" b="b"/>
            <a:pathLst>
              <a:path w="317500" h="274955">
                <a:moveTo>
                  <a:pt x="158750" y="0"/>
                </a:moveTo>
                <a:lnTo>
                  <a:pt x="0" y="274574"/>
                </a:lnTo>
                <a:lnTo>
                  <a:pt x="317500" y="274574"/>
                </a:lnTo>
                <a:lnTo>
                  <a:pt x="1587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6151" y="1303400"/>
            <a:ext cx="317500" cy="274955"/>
          </a:xfrm>
          <a:custGeom>
            <a:avLst/>
            <a:gdLst/>
            <a:ahLst/>
            <a:cxnLst/>
            <a:rect l="l" t="t" r="r" b="b"/>
            <a:pathLst>
              <a:path w="317500" h="274955">
                <a:moveTo>
                  <a:pt x="0" y="274574"/>
                </a:moveTo>
                <a:lnTo>
                  <a:pt x="158750" y="0"/>
                </a:lnTo>
                <a:lnTo>
                  <a:pt x="317500" y="274574"/>
                </a:lnTo>
                <a:lnTo>
                  <a:pt x="0" y="27457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6151" y="2511425"/>
            <a:ext cx="317500" cy="274955"/>
          </a:xfrm>
          <a:custGeom>
            <a:avLst/>
            <a:gdLst/>
            <a:ahLst/>
            <a:cxnLst/>
            <a:rect l="l" t="t" r="r" b="b"/>
            <a:pathLst>
              <a:path w="317500" h="274955">
                <a:moveTo>
                  <a:pt x="317500" y="0"/>
                </a:moveTo>
                <a:lnTo>
                  <a:pt x="0" y="0"/>
                </a:lnTo>
                <a:lnTo>
                  <a:pt x="158750" y="274701"/>
                </a:lnTo>
                <a:lnTo>
                  <a:pt x="3175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6151" y="2511425"/>
            <a:ext cx="317500" cy="274955"/>
          </a:xfrm>
          <a:custGeom>
            <a:avLst/>
            <a:gdLst/>
            <a:ahLst/>
            <a:cxnLst/>
            <a:rect l="l" t="t" r="r" b="b"/>
            <a:pathLst>
              <a:path w="317500" h="274955">
                <a:moveTo>
                  <a:pt x="317500" y="0"/>
                </a:moveTo>
                <a:lnTo>
                  <a:pt x="158750" y="274701"/>
                </a:lnTo>
                <a:lnTo>
                  <a:pt x="0" y="0"/>
                </a:lnTo>
                <a:lnTo>
                  <a:pt x="317500" y="0"/>
                </a:lnTo>
                <a:close/>
              </a:path>
            </a:pathLst>
          </a:custGeom>
          <a:ln w="253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9500" y="1881251"/>
            <a:ext cx="274955" cy="319405"/>
          </a:xfrm>
          <a:custGeom>
            <a:avLst/>
            <a:gdLst/>
            <a:ahLst/>
            <a:cxnLst/>
            <a:rect l="l" t="t" r="r" b="b"/>
            <a:pathLst>
              <a:path w="274954" h="319405">
                <a:moveTo>
                  <a:pt x="0" y="0"/>
                </a:moveTo>
                <a:lnTo>
                  <a:pt x="0" y="319024"/>
                </a:lnTo>
                <a:lnTo>
                  <a:pt x="274701" y="15951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9500" y="1881251"/>
            <a:ext cx="274955" cy="319405"/>
          </a:xfrm>
          <a:custGeom>
            <a:avLst/>
            <a:gdLst/>
            <a:ahLst/>
            <a:cxnLst/>
            <a:rect l="l" t="t" r="r" b="b"/>
            <a:pathLst>
              <a:path w="274954" h="319405">
                <a:moveTo>
                  <a:pt x="0" y="0"/>
                </a:moveTo>
                <a:lnTo>
                  <a:pt x="274701" y="159512"/>
                </a:lnTo>
                <a:lnTo>
                  <a:pt x="0" y="3190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4425" y="1881251"/>
            <a:ext cx="274955" cy="319405"/>
          </a:xfrm>
          <a:custGeom>
            <a:avLst/>
            <a:gdLst/>
            <a:ahLst/>
            <a:cxnLst/>
            <a:rect l="l" t="t" r="r" b="b"/>
            <a:pathLst>
              <a:path w="274954" h="319405">
                <a:moveTo>
                  <a:pt x="274574" y="0"/>
                </a:moveTo>
                <a:lnTo>
                  <a:pt x="0" y="159512"/>
                </a:lnTo>
                <a:lnTo>
                  <a:pt x="274574" y="319024"/>
                </a:lnTo>
                <a:lnTo>
                  <a:pt x="2745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4425" y="1881251"/>
            <a:ext cx="274955" cy="319405"/>
          </a:xfrm>
          <a:custGeom>
            <a:avLst/>
            <a:gdLst/>
            <a:ahLst/>
            <a:cxnLst/>
            <a:rect l="l" t="t" r="r" b="b"/>
            <a:pathLst>
              <a:path w="274954" h="319405">
                <a:moveTo>
                  <a:pt x="274574" y="0"/>
                </a:moveTo>
                <a:lnTo>
                  <a:pt x="0" y="159512"/>
                </a:lnTo>
                <a:lnTo>
                  <a:pt x="274574" y="319024"/>
                </a:lnTo>
                <a:lnTo>
                  <a:pt x="274574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1534" y="1510283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307340" h="307339">
                <a:moveTo>
                  <a:pt x="0" y="0"/>
                </a:moveTo>
                <a:lnTo>
                  <a:pt x="81407" y="306959"/>
                </a:lnTo>
                <a:lnTo>
                  <a:pt x="306959" y="8140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1534" y="1510283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307340" h="307339">
                <a:moveTo>
                  <a:pt x="306959" y="81407"/>
                </a:moveTo>
                <a:lnTo>
                  <a:pt x="0" y="0"/>
                </a:lnTo>
                <a:lnTo>
                  <a:pt x="81407" y="306959"/>
                </a:lnTo>
                <a:lnTo>
                  <a:pt x="306959" y="8140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0231" y="1510283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307340" h="307339">
                <a:moveTo>
                  <a:pt x="306958" y="0"/>
                </a:moveTo>
                <a:lnTo>
                  <a:pt x="0" y="81407"/>
                </a:lnTo>
                <a:lnTo>
                  <a:pt x="225551" y="306959"/>
                </a:lnTo>
                <a:lnTo>
                  <a:pt x="3069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0231" y="1510283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307340" h="307339">
                <a:moveTo>
                  <a:pt x="225551" y="306959"/>
                </a:moveTo>
                <a:lnTo>
                  <a:pt x="306958" y="0"/>
                </a:lnTo>
                <a:lnTo>
                  <a:pt x="0" y="81407"/>
                </a:lnTo>
                <a:lnTo>
                  <a:pt x="225551" y="306959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0740" y="2276729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5">
                <a:moveTo>
                  <a:pt x="224536" y="0"/>
                </a:moveTo>
                <a:lnTo>
                  <a:pt x="0" y="224409"/>
                </a:lnTo>
                <a:lnTo>
                  <a:pt x="306451" y="306451"/>
                </a:lnTo>
                <a:lnTo>
                  <a:pt x="2245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0740" y="2276729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5">
                <a:moveTo>
                  <a:pt x="0" y="224409"/>
                </a:moveTo>
                <a:lnTo>
                  <a:pt x="306451" y="306451"/>
                </a:lnTo>
                <a:lnTo>
                  <a:pt x="224536" y="0"/>
                </a:lnTo>
                <a:lnTo>
                  <a:pt x="0" y="224409"/>
                </a:lnTo>
                <a:close/>
              </a:path>
            </a:pathLst>
          </a:custGeom>
          <a:ln w="253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0645" y="2275839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5">
                <a:moveTo>
                  <a:pt x="82041" y="0"/>
                </a:moveTo>
                <a:lnTo>
                  <a:pt x="0" y="306451"/>
                </a:lnTo>
                <a:lnTo>
                  <a:pt x="306450" y="224536"/>
                </a:lnTo>
                <a:lnTo>
                  <a:pt x="820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0645" y="2275839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5">
                <a:moveTo>
                  <a:pt x="82041" y="0"/>
                </a:moveTo>
                <a:lnTo>
                  <a:pt x="0" y="306451"/>
                </a:lnTo>
                <a:lnTo>
                  <a:pt x="306450" y="224536"/>
                </a:lnTo>
                <a:lnTo>
                  <a:pt x="82041" y="0"/>
                </a:lnTo>
                <a:close/>
              </a:path>
            </a:pathLst>
          </a:custGeom>
          <a:ln w="253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13803" y="4861107"/>
            <a:ext cx="12306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atm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37706" y="5382061"/>
            <a:ext cx="775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sur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173" y="317864"/>
            <a:ext cx="40925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The	So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ar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Spe</a:t>
            </a:r>
            <a:r>
              <a:rPr sz="3600" spc="10" dirty="0">
                <a:latin typeface="Arial"/>
                <a:cs typeface="Arial"/>
              </a:rPr>
              <a:t>c</a:t>
            </a:r>
            <a:r>
              <a:rPr sz="3600" dirty="0">
                <a:latin typeface="Arial"/>
                <a:cs typeface="Arial"/>
              </a:rPr>
              <a:t>trum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112" y="779462"/>
            <a:ext cx="8588375" cy="584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6438" y="98342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9138" y="1225550"/>
            <a:ext cx="0" cy="4402455"/>
          </a:xfrm>
          <a:custGeom>
            <a:avLst/>
            <a:gdLst/>
            <a:ahLst/>
            <a:cxnLst/>
            <a:rect l="l" t="t" r="r" b="b"/>
            <a:pathLst>
              <a:path h="4402455">
                <a:moveTo>
                  <a:pt x="0" y="0"/>
                </a:moveTo>
                <a:lnTo>
                  <a:pt x="0" y="4402137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600" y="979550"/>
            <a:ext cx="1905" cy="4648200"/>
          </a:xfrm>
          <a:custGeom>
            <a:avLst/>
            <a:gdLst/>
            <a:ahLst/>
            <a:cxnLst/>
            <a:rect l="l" t="t" r="r" b="b"/>
            <a:pathLst>
              <a:path w="1905" h="4648200">
                <a:moveTo>
                  <a:pt x="1650" y="0"/>
                </a:moveTo>
                <a:lnTo>
                  <a:pt x="0" y="4648136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0850" y="987425"/>
            <a:ext cx="224154" cy="238125"/>
          </a:xfrm>
          <a:custGeom>
            <a:avLst/>
            <a:gdLst/>
            <a:ahLst/>
            <a:cxnLst/>
            <a:rect l="l" t="t" r="r" b="b"/>
            <a:pathLst>
              <a:path w="224155" h="238125">
                <a:moveTo>
                  <a:pt x="0" y="238125"/>
                </a:moveTo>
                <a:lnTo>
                  <a:pt x="223837" y="238125"/>
                </a:lnTo>
                <a:lnTo>
                  <a:pt x="223837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4751" y="987425"/>
            <a:ext cx="144780" cy="238125"/>
          </a:xfrm>
          <a:custGeom>
            <a:avLst/>
            <a:gdLst/>
            <a:ahLst/>
            <a:cxnLst/>
            <a:rect l="l" t="t" r="r" b="b"/>
            <a:pathLst>
              <a:path w="144780" h="238125">
                <a:moveTo>
                  <a:pt x="0" y="238125"/>
                </a:moveTo>
                <a:lnTo>
                  <a:pt x="144462" y="238125"/>
                </a:lnTo>
                <a:lnTo>
                  <a:pt x="144462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9150" y="987425"/>
            <a:ext cx="240029" cy="238125"/>
          </a:xfrm>
          <a:custGeom>
            <a:avLst/>
            <a:gdLst/>
            <a:ahLst/>
            <a:cxnLst/>
            <a:rect l="l" t="t" r="r" b="b"/>
            <a:pathLst>
              <a:path w="240030" h="238125">
                <a:moveTo>
                  <a:pt x="0" y="238125"/>
                </a:moveTo>
                <a:lnTo>
                  <a:pt x="239712" y="238125"/>
                </a:lnTo>
                <a:lnTo>
                  <a:pt x="239712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8926" y="987425"/>
            <a:ext cx="63500" cy="238125"/>
          </a:xfrm>
          <a:custGeom>
            <a:avLst/>
            <a:gdLst/>
            <a:ahLst/>
            <a:cxnLst/>
            <a:rect l="l" t="t" r="r" b="b"/>
            <a:pathLst>
              <a:path w="63500" h="238125">
                <a:moveTo>
                  <a:pt x="0" y="238125"/>
                </a:moveTo>
                <a:lnTo>
                  <a:pt x="63500" y="238125"/>
                </a:lnTo>
                <a:lnTo>
                  <a:pt x="6350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2426" y="987425"/>
            <a:ext cx="97155" cy="238125"/>
          </a:xfrm>
          <a:custGeom>
            <a:avLst/>
            <a:gdLst/>
            <a:ahLst/>
            <a:cxnLst/>
            <a:rect l="l" t="t" r="r" b="b"/>
            <a:pathLst>
              <a:path w="97155" h="238125">
                <a:moveTo>
                  <a:pt x="0" y="238125"/>
                </a:moveTo>
                <a:lnTo>
                  <a:pt x="96837" y="238125"/>
                </a:lnTo>
                <a:lnTo>
                  <a:pt x="96837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9200" y="987425"/>
            <a:ext cx="415925" cy="238125"/>
          </a:xfrm>
          <a:custGeom>
            <a:avLst/>
            <a:gdLst/>
            <a:ahLst/>
            <a:cxnLst/>
            <a:rect l="l" t="t" r="r" b="b"/>
            <a:pathLst>
              <a:path w="415925" h="238125">
                <a:moveTo>
                  <a:pt x="0" y="238125"/>
                </a:moveTo>
                <a:lnTo>
                  <a:pt x="415925" y="238125"/>
                </a:lnTo>
                <a:lnTo>
                  <a:pt x="4159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28569" y="1315648"/>
            <a:ext cx="15500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Infrar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 (IR)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6928" y="1317172"/>
            <a:ext cx="13309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0875" algn="l"/>
              </a:tabLst>
            </a:pP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V	</a:t>
            </a: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3360" y="5109758"/>
            <a:ext cx="3581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350" spc="22" baseline="-21604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2115" y="5120426"/>
            <a:ext cx="35877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350" spc="22" baseline="-21604" dirty="0">
                <a:latin typeface="Arial"/>
                <a:cs typeface="Arial"/>
              </a:rPr>
              <a:t>2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7822" y="3342807"/>
            <a:ext cx="230504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</a:t>
            </a:r>
            <a:r>
              <a:rPr sz="1350" spc="30" baseline="-21604" dirty="0">
                <a:latin typeface="Arial"/>
                <a:cs typeface="Arial"/>
              </a:rPr>
              <a:t>3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8554" y="5157002"/>
            <a:ext cx="230504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</a:t>
            </a:r>
            <a:r>
              <a:rPr sz="1350" spc="30" baseline="-21604" dirty="0">
                <a:latin typeface="Arial"/>
                <a:cs typeface="Arial"/>
              </a:rPr>
              <a:t>2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5357" y="5416717"/>
            <a:ext cx="3581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350" spc="22" baseline="-21604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2922" y="4399073"/>
            <a:ext cx="3581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350" spc="15" baseline="-21604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7259" y="3896654"/>
            <a:ext cx="3581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350" spc="15" baseline="-21604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4778" y="1039154"/>
            <a:ext cx="39154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Rene</a:t>
            </a:r>
            <a:r>
              <a:rPr sz="1400" spc="-1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able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rc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76466" y="1252514"/>
            <a:ext cx="15887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  <a:hlinkClick r:id="rId4"/>
              </a:rPr>
              <a:t>ww</a:t>
            </a:r>
            <a:r>
              <a:rPr sz="1400" spc="-90" dirty="0">
                <a:latin typeface="Arial"/>
                <a:cs typeface="Arial"/>
                <a:hlinkClick r:id="rId4"/>
              </a:rPr>
              <a:t>w</a:t>
            </a:r>
            <a:r>
              <a:rPr sz="1400" dirty="0">
                <a:latin typeface="Arial"/>
                <a:cs typeface="Arial"/>
                <a:hlinkClick r:id="rId4"/>
              </a:rPr>
              <a:t>.nrel</a:t>
            </a:r>
            <a:r>
              <a:rPr sz="1400" spc="5" dirty="0">
                <a:latin typeface="Arial"/>
                <a:cs typeface="Arial"/>
                <a:hlinkClick r:id="rId4"/>
              </a:rPr>
              <a:t>.</a:t>
            </a:r>
            <a:r>
              <a:rPr sz="1400" dirty="0">
                <a:latin typeface="Arial"/>
                <a:cs typeface="Arial"/>
                <a:hlinkClick r:id="rId4"/>
              </a:rPr>
              <a:t>go</a:t>
            </a:r>
            <a:r>
              <a:rPr sz="1400" spc="-15" dirty="0">
                <a:latin typeface="Arial"/>
                <a:cs typeface="Arial"/>
                <a:hlinkClick r:id="rId4"/>
              </a:rPr>
              <a:t>v</a:t>
            </a:r>
            <a:r>
              <a:rPr sz="1400" dirty="0">
                <a:latin typeface="Arial"/>
                <a:cs typeface="Arial"/>
                <a:hlinkClick r:id="rId4"/>
              </a:rPr>
              <a:t>/rred</a:t>
            </a:r>
            <a:r>
              <a:rPr sz="1400" spc="10" dirty="0">
                <a:latin typeface="Arial"/>
                <a:cs typeface="Arial"/>
                <a:hlinkClick r:id="rId4"/>
              </a:rPr>
              <a:t>c</a:t>
            </a:r>
            <a:r>
              <a:rPr sz="1400" dirty="0">
                <a:latin typeface="Arial"/>
                <a:cs typeface="Arial"/>
                <a:hlinkClick r:id="rId4"/>
              </a:rPr>
              <a:t>/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576951" y="2795651"/>
          <a:ext cx="2754248" cy="2000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111"/>
                <a:gridCol w="1160137"/>
              </a:tblGrid>
              <a:tr h="559308">
                <a:tc gridSpan="2">
                  <a:txBody>
                    <a:bodyPr/>
                    <a:lstStyle/>
                    <a:p>
                      <a:pPr marL="1756410" marR="8890" indent="-3416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Density (W/m</a:t>
                      </a:r>
                      <a:r>
                        <a:rPr sz="1575" spc="-15" baseline="264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5876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Constant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8163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 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1353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8226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 1.5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768.3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8353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 1.5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963.8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019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 1.5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0125">
              <a:lnSpc>
                <a:spcPts val="5235"/>
              </a:lnSpc>
            </a:pPr>
            <a:r>
              <a:rPr dirty="0">
                <a:latin typeface="Arial"/>
                <a:cs typeface="Arial"/>
              </a:rPr>
              <a:t>Using the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Sun’s Ener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924800" cy="427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sic 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rocesses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converti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sun</a:t>
            </a:r>
            <a:r>
              <a:rPr sz="3200" spc="-10" dirty="0">
                <a:latin typeface="Arial"/>
                <a:cs typeface="Arial"/>
              </a:rPr>
              <a:t>’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usab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ectrici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3200" dirty="0">
                <a:latin typeface="Arial"/>
                <a:cs typeface="Arial"/>
              </a:rPr>
              <a:t>Absor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ht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3200" dirty="0">
                <a:latin typeface="Arial"/>
                <a:cs typeface="Arial"/>
              </a:rPr>
              <a:t>Creat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free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charge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carriers: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150" spc="7" baseline="25132" dirty="0">
                <a:latin typeface="Arial"/>
                <a:cs typeface="Arial"/>
              </a:rPr>
              <a:t>-</a:t>
            </a:r>
            <a:r>
              <a:rPr sz="3150" baseline="25132" dirty="0">
                <a:latin typeface="Arial"/>
                <a:cs typeface="Arial"/>
              </a:rPr>
              <a:t> </a:t>
            </a:r>
            <a:r>
              <a:rPr sz="3150" spc="-412" baseline="2513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150" spc="15" baseline="25132" dirty="0">
                <a:latin typeface="Arial"/>
                <a:cs typeface="Arial"/>
              </a:rPr>
              <a:t>+</a:t>
            </a:r>
            <a:endParaRPr sz="3150" baseline="25132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3200" dirty="0">
                <a:latin typeface="Arial"/>
                <a:cs typeface="Arial"/>
              </a:rPr>
              <a:t>Tra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sport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coll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ction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charge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3200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ectrical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927100" lvl="1" indent="-51371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927735" algn="l"/>
              </a:tabLst>
            </a:pPr>
            <a:r>
              <a:rPr sz="2800" spc="-2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ower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.g.,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ulato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927100" lvl="1" indent="-51371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927735" algn="l"/>
              </a:tabLst>
            </a:pPr>
            <a:r>
              <a:rPr sz="2800" spc="-2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(en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ge)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626" y="338375"/>
            <a:ext cx="7147559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Power 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onv</a:t>
            </a:r>
            <a:r>
              <a:rPr sz="4400" spc="5" dirty="0">
                <a:latin typeface="Arial"/>
                <a:cs typeface="Arial"/>
              </a:rPr>
              <a:t>e</a:t>
            </a:r>
            <a:r>
              <a:rPr sz="4400" dirty="0">
                <a:latin typeface="Arial"/>
                <a:cs typeface="Arial"/>
              </a:rPr>
              <a:t>rs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Effi</a:t>
            </a:r>
            <a:r>
              <a:rPr sz="4400" spc="10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ien</a:t>
            </a:r>
            <a:r>
              <a:rPr sz="4400" spc="10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1711"/>
            <a:ext cx="3098165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Abb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ated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PCE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  <a:spcBef>
                <a:spcPts val="670"/>
              </a:spcBef>
            </a:pPr>
            <a:r>
              <a:rPr sz="2800" spc="-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91075"/>
            <a:ext cx="4445635" cy="388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Rat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ower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sity</a:t>
            </a:r>
            <a:r>
              <a:rPr sz="2800" spc="-15" dirty="0">
                <a:latin typeface="Arial"/>
                <a:cs typeface="Arial"/>
              </a:rPr>
              <a:t> obta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ower</a:t>
            </a:r>
            <a:r>
              <a:rPr sz="2800" spc="-15" dirty="0">
                <a:latin typeface="Arial"/>
                <a:cs typeface="Arial"/>
              </a:rPr>
              <a:t> de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sity</a:t>
            </a:r>
            <a:endParaRPr sz="2800">
              <a:latin typeface="Arial"/>
              <a:cs typeface="Arial"/>
            </a:endParaRPr>
          </a:p>
          <a:p>
            <a:pPr marL="355600" marR="1428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ident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15" dirty="0">
                <a:latin typeface="Arial"/>
                <a:cs typeface="Arial"/>
              </a:rPr>
              <a:t>igh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 produce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solar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mu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P</a:t>
            </a:r>
            <a:r>
              <a:rPr sz="2775" spc="7" baseline="-21021" dirty="0">
                <a:latin typeface="Arial"/>
                <a:cs typeface="Arial"/>
              </a:rPr>
              <a:t>in</a:t>
            </a:r>
            <a:r>
              <a:rPr sz="2775" spc="359" baseline="-21021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 co</a:t>
            </a:r>
            <a:r>
              <a:rPr sz="2800" spc="-20" dirty="0">
                <a:latin typeface="Arial"/>
                <a:cs typeface="Arial"/>
              </a:rPr>
              <a:t>mmon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fix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100 m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/c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endParaRPr sz="2775" baseline="2552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4208" y="1699859"/>
            <a:ext cx="692150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59715" algn="l"/>
              </a:tabLst>
            </a:pPr>
            <a:r>
              <a:rPr sz="2100" i="1" u="heavy" spc="15" dirty="0">
                <a:latin typeface="Times New Roman"/>
                <a:cs typeface="Times New Roman"/>
              </a:rPr>
              <a:t> 	</a:t>
            </a:r>
            <a:r>
              <a:rPr sz="2100" i="1" u="heavy" spc="165" dirty="0">
                <a:latin typeface="Times New Roman"/>
                <a:cs typeface="Times New Roman"/>
              </a:rPr>
              <a:t>out</a:t>
            </a:r>
            <a:endParaRPr sz="2100">
              <a:latin typeface="Times New Roman"/>
              <a:cs typeface="Times New Roman"/>
            </a:endParaRPr>
          </a:p>
          <a:p>
            <a:pPr marL="4445" algn="ctr">
              <a:lnSpc>
                <a:spcPts val="4170"/>
              </a:lnSpc>
              <a:spcBef>
                <a:spcPts val="1120"/>
              </a:spcBef>
            </a:pPr>
            <a:r>
              <a:rPr sz="5475" i="1" spc="-900" baseline="13698" dirty="0">
                <a:latin typeface="Times New Roman"/>
                <a:cs typeface="Times New Roman"/>
              </a:rPr>
              <a:t>P</a:t>
            </a:r>
            <a:r>
              <a:rPr sz="2100" i="1" spc="25" dirty="0">
                <a:latin typeface="Times New Roman"/>
                <a:cs typeface="Times New Roman"/>
              </a:rPr>
              <a:t>in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0071" y="1427536"/>
            <a:ext cx="31432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50" i="1" spc="20" dirty="0">
                <a:latin typeface="Times New Roman"/>
                <a:cs typeface="Times New Roman"/>
              </a:rPr>
              <a:t>P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9221" y="1715375"/>
            <a:ext cx="129794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50" i="1" spc="-110" dirty="0">
                <a:latin typeface="Times New Roman"/>
                <a:cs typeface="Times New Roman"/>
              </a:rPr>
              <a:t>P</a:t>
            </a:r>
            <a:r>
              <a:rPr sz="3650" i="1" spc="-15" dirty="0">
                <a:latin typeface="Times New Roman"/>
                <a:cs typeface="Times New Roman"/>
              </a:rPr>
              <a:t>C</a:t>
            </a:r>
            <a:r>
              <a:rPr sz="3650" i="1" spc="20" dirty="0">
                <a:latin typeface="Times New Roman"/>
                <a:cs typeface="Times New Roman"/>
              </a:rPr>
              <a:t>E</a:t>
            </a:r>
            <a:r>
              <a:rPr sz="3650" i="1" spc="200" dirty="0">
                <a:latin typeface="Times New Roman"/>
                <a:cs typeface="Times New Roman"/>
              </a:rPr>
              <a:t> </a:t>
            </a:r>
            <a:r>
              <a:rPr sz="3650" spc="20" dirty="0"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51" y="4892675"/>
            <a:ext cx="2154555" cy="739775"/>
          </a:xfrm>
          <a:prstGeom prst="rect">
            <a:avLst/>
          </a:prstGeom>
          <a:solidFill>
            <a:srgbClr val="BADFE2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39075" y="4805298"/>
            <a:ext cx="914400" cy="915035"/>
          </a:xfrm>
          <a:custGeom>
            <a:avLst/>
            <a:gdLst/>
            <a:ahLst/>
            <a:cxnLst/>
            <a:rect l="l" t="t" r="r" b="b"/>
            <a:pathLst>
              <a:path w="914400" h="915035">
                <a:moveTo>
                  <a:pt x="0" y="457326"/>
                </a:moveTo>
                <a:lnTo>
                  <a:pt x="5984" y="383139"/>
                </a:lnTo>
                <a:lnTo>
                  <a:pt x="23311" y="312765"/>
                </a:lnTo>
                <a:lnTo>
                  <a:pt x="51037" y="247146"/>
                </a:lnTo>
                <a:lnTo>
                  <a:pt x="88221" y="187223"/>
                </a:lnTo>
                <a:lnTo>
                  <a:pt x="133921" y="133937"/>
                </a:lnTo>
                <a:lnTo>
                  <a:pt x="187195" y="88229"/>
                </a:lnTo>
                <a:lnTo>
                  <a:pt x="247102" y="51040"/>
                </a:lnTo>
                <a:lnTo>
                  <a:pt x="312700" y="23312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5"/>
                </a:lnTo>
                <a:lnTo>
                  <a:pt x="698020" y="68511"/>
                </a:lnTo>
                <a:lnTo>
                  <a:pt x="754729" y="110077"/>
                </a:lnTo>
                <a:lnTo>
                  <a:pt x="804334" y="159691"/>
                </a:lnTo>
                <a:lnTo>
                  <a:pt x="845894" y="216414"/>
                </a:lnTo>
                <a:lnTo>
                  <a:pt x="878466" y="279302"/>
                </a:lnTo>
                <a:lnTo>
                  <a:pt x="901110" y="347416"/>
                </a:lnTo>
                <a:lnTo>
                  <a:pt x="912884" y="419815"/>
                </a:lnTo>
                <a:lnTo>
                  <a:pt x="914400" y="457326"/>
                </a:lnTo>
                <a:lnTo>
                  <a:pt x="912884" y="494820"/>
                </a:lnTo>
                <a:lnTo>
                  <a:pt x="901110" y="567184"/>
                </a:lnTo>
                <a:lnTo>
                  <a:pt x="878466" y="635267"/>
                </a:lnTo>
                <a:lnTo>
                  <a:pt x="845894" y="698129"/>
                </a:lnTo>
                <a:lnTo>
                  <a:pt x="804334" y="754829"/>
                </a:lnTo>
                <a:lnTo>
                  <a:pt x="754729" y="804424"/>
                </a:lnTo>
                <a:lnTo>
                  <a:pt x="698020" y="845975"/>
                </a:lnTo>
                <a:lnTo>
                  <a:pt x="635150" y="878540"/>
                </a:lnTo>
                <a:lnTo>
                  <a:pt x="567061" y="901178"/>
                </a:lnTo>
                <a:lnTo>
                  <a:pt x="494693" y="912948"/>
                </a:lnTo>
                <a:lnTo>
                  <a:pt x="457200" y="914463"/>
                </a:lnTo>
                <a:lnTo>
                  <a:pt x="419706" y="912948"/>
                </a:lnTo>
                <a:lnTo>
                  <a:pt x="347338" y="901178"/>
                </a:lnTo>
                <a:lnTo>
                  <a:pt x="279249" y="878540"/>
                </a:lnTo>
                <a:lnTo>
                  <a:pt x="216379" y="845975"/>
                </a:lnTo>
                <a:lnTo>
                  <a:pt x="159670" y="804424"/>
                </a:lnTo>
                <a:lnTo>
                  <a:pt x="110065" y="754829"/>
                </a:lnTo>
                <a:lnTo>
                  <a:pt x="68505" y="698129"/>
                </a:lnTo>
                <a:lnTo>
                  <a:pt x="35933" y="635267"/>
                </a:lnTo>
                <a:lnTo>
                  <a:pt x="13289" y="567184"/>
                </a:lnTo>
                <a:lnTo>
                  <a:pt x="1515" y="494820"/>
                </a:lnTo>
                <a:lnTo>
                  <a:pt x="0" y="4573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42529" y="5118258"/>
            <a:ext cx="229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5220" y="5275673"/>
            <a:ext cx="307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68998" y="4608829"/>
            <a:ext cx="1878964" cy="283845"/>
          </a:xfrm>
          <a:custGeom>
            <a:avLst/>
            <a:gdLst/>
            <a:ahLst/>
            <a:cxnLst/>
            <a:rect l="l" t="t" r="r" b="b"/>
            <a:pathLst>
              <a:path w="1878965" h="283845">
                <a:moveTo>
                  <a:pt x="1830832" y="0"/>
                </a:moveTo>
                <a:lnTo>
                  <a:pt x="2921" y="0"/>
                </a:lnTo>
                <a:lnTo>
                  <a:pt x="0" y="2794"/>
                </a:lnTo>
                <a:lnTo>
                  <a:pt x="0" y="283845"/>
                </a:lnTo>
                <a:lnTo>
                  <a:pt x="12700" y="283845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1833626" y="6350"/>
                </a:lnTo>
                <a:lnTo>
                  <a:pt x="1833626" y="2794"/>
                </a:lnTo>
                <a:lnTo>
                  <a:pt x="1830832" y="0"/>
                </a:lnTo>
                <a:close/>
              </a:path>
              <a:path w="1878965" h="283845">
                <a:moveTo>
                  <a:pt x="1782699" y="100457"/>
                </a:moveTo>
                <a:lnTo>
                  <a:pt x="1776602" y="104013"/>
                </a:lnTo>
                <a:lnTo>
                  <a:pt x="1775587" y="107950"/>
                </a:lnTo>
                <a:lnTo>
                  <a:pt x="1827276" y="196596"/>
                </a:lnTo>
                <a:lnTo>
                  <a:pt x="1834607" y="184023"/>
                </a:lnTo>
                <a:lnTo>
                  <a:pt x="1820926" y="184023"/>
                </a:lnTo>
                <a:lnTo>
                  <a:pt x="1820926" y="160473"/>
                </a:lnTo>
                <a:lnTo>
                  <a:pt x="1786508" y="101473"/>
                </a:lnTo>
                <a:lnTo>
                  <a:pt x="1782699" y="100457"/>
                </a:lnTo>
                <a:close/>
              </a:path>
              <a:path w="1878965" h="283845">
                <a:moveTo>
                  <a:pt x="1820926" y="160473"/>
                </a:moveTo>
                <a:lnTo>
                  <a:pt x="1820926" y="184023"/>
                </a:lnTo>
                <a:lnTo>
                  <a:pt x="1833626" y="184023"/>
                </a:lnTo>
                <a:lnTo>
                  <a:pt x="1833626" y="180721"/>
                </a:lnTo>
                <a:lnTo>
                  <a:pt x="1821814" y="180721"/>
                </a:lnTo>
                <a:lnTo>
                  <a:pt x="1827276" y="171359"/>
                </a:lnTo>
                <a:lnTo>
                  <a:pt x="1820926" y="160473"/>
                </a:lnTo>
                <a:close/>
              </a:path>
              <a:path w="1878965" h="283845">
                <a:moveTo>
                  <a:pt x="1871852" y="100457"/>
                </a:moveTo>
                <a:lnTo>
                  <a:pt x="1868043" y="101473"/>
                </a:lnTo>
                <a:lnTo>
                  <a:pt x="1833626" y="160473"/>
                </a:lnTo>
                <a:lnTo>
                  <a:pt x="1833626" y="184023"/>
                </a:lnTo>
                <a:lnTo>
                  <a:pt x="1834607" y="184023"/>
                </a:lnTo>
                <a:lnTo>
                  <a:pt x="1878964" y="107950"/>
                </a:lnTo>
                <a:lnTo>
                  <a:pt x="1877949" y="104013"/>
                </a:lnTo>
                <a:lnTo>
                  <a:pt x="1871852" y="100457"/>
                </a:lnTo>
                <a:close/>
              </a:path>
              <a:path w="1878965" h="283845">
                <a:moveTo>
                  <a:pt x="1827276" y="171359"/>
                </a:moveTo>
                <a:lnTo>
                  <a:pt x="1821814" y="180721"/>
                </a:lnTo>
                <a:lnTo>
                  <a:pt x="1832737" y="180721"/>
                </a:lnTo>
                <a:lnTo>
                  <a:pt x="1827276" y="171359"/>
                </a:lnTo>
                <a:close/>
              </a:path>
              <a:path w="1878965" h="283845">
                <a:moveTo>
                  <a:pt x="1833626" y="160473"/>
                </a:moveTo>
                <a:lnTo>
                  <a:pt x="1827276" y="171359"/>
                </a:lnTo>
                <a:lnTo>
                  <a:pt x="1832737" y="180721"/>
                </a:lnTo>
                <a:lnTo>
                  <a:pt x="1833626" y="180721"/>
                </a:lnTo>
                <a:lnTo>
                  <a:pt x="1833626" y="160473"/>
                </a:lnTo>
                <a:close/>
              </a:path>
              <a:path w="1878965" h="283845">
                <a:moveTo>
                  <a:pt x="1820926" y="6350"/>
                </a:moveTo>
                <a:lnTo>
                  <a:pt x="1820926" y="160473"/>
                </a:lnTo>
                <a:lnTo>
                  <a:pt x="1827276" y="171359"/>
                </a:lnTo>
                <a:lnTo>
                  <a:pt x="1833626" y="160473"/>
                </a:lnTo>
                <a:lnTo>
                  <a:pt x="1833626" y="12700"/>
                </a:lnTo>
                <a:lnTo>
                  <a:pt x="1827276" y="12700"/>
                </a:lnTo>
                <a:lnTo>
                  <a:pt x="1820926" y="6350"/>
                </a:lnTo>
                <a:close/>
              </a:path>
              <a:path w="1878965" h="2838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878965" h="283845">
                <a:moveTo>
                  <a:pt x="1820926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1820926" y="12700"/>
                </a:lnTo>
                <a:lnTo>
                  <a:pt x="1820926" y="6350"/>
                </a:lnTo>
                <a:close/>
              </a:path>
              <a:path w="1878965" h="283845">
                <a:moveTo>
                  <a:pt x="1833626" y="6350"/>
                </a:moveTo>
                <a:lnTo>
                  <a:pt x="1820926" y="6350"/>
                </a:lnTo>
                <a:lnTo>
                  <a:pt x="1827276" y="12700"/>
                </a:lnTo>
                <a:lnTo>
                  <a:pt x="1833626" y="12700"/>
                </a:lnTo>
                <a:lnTo>
                  <a:pt x="183362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3659" y="5632424"/>
            <a:ext cx="1878964" cy="321310"/>
          </a:xfrm>
          <a:custGeom>
            <a:avLst/>
            <a:gdLst/>
            <a:ahLst/>
            <a:cxnLst/>
            <a:rect l="l" t="t" r="r" b="b"/>
            <a:pathLst>
              <a:path w="1878965" h="321310">
                <a:moveTo>
                  <a:pt x="51752" y="25266"/>
                </a:moveTo>
                <a:lnTo>
                  <a:pt x="45465" y="36039"/>
                </a:lnTo>
                <a:lnTo>
                  <a:pt x="45338" y="318477"/>
                </a:lnTo>
                <a:lnTo>
                  <a:pt x="48259" y="321322"/>
                </a:lnTo>
                <a:lnTo>
                  <a:pt x="1876170" y="321322"/>
                </a:lnTo>
                <a:lnTo>
                  <a:pt x="1878964" y="318477"/>
                </a:lnTo>
                <a:lnTo>
                  <a:pt x="1878964" y="314972"/>
                </a:lnTo>
                <a:lnTo>
                  <a:pt x="58038" y="314972"/>
                </a:lnTo>
                <a:lnTo>
                  <a:pt x="51688" y="308622"/>
                </a:lnTo>
                <a:lnTo>
                  <a:pt x="58038" y="308622"/>
                </a:lnTo>
                <a:lnTo>
                  <a:pt x="58038" y="36039"/>
                </a:lnTo>
                <a:lnTo>
                  <a:pt x="51752" y="25266"/>
                </a:lnTo>
                <a:close/>
              </a:path>
              <a:path w="1878965" h="321310">
                <a:moveTo>
                  <a:pt x="58038" y="308622"/>
                </a:moveTo>
                <a:lnTo>
                  <a:pt x="51688" y="308622"/>
                </a:lnTo>
                <a:lnTo>
                  <a:pt x="58038" y="314972"/>
                </a:lnTo>
                <a:lnTo>
                  <a:pt x="58038" y="308622"/>
                </a:lnTo>
                <a:close/>
              </a:path>
              <a:path w="1878965" h="321310">
                <a:moveTo>
                  <a:pt x="1866264" y="308622"/>
                </a:moveTo>
                <a:lnTo>
                  <a:pt x="58038" y="308622"/>
                </a:lnTo>
                <a:lnTo>
                  <a:pt x="58038" y="314972"/>
                </a:lnTo>
                <a:lnTo>
                  <a:pt x="1866264" y="314972"/>
                </a:lnTo>
                <a:lnTo>
                  <a:pt x="1866264" y="308622"/>
                </a:lnTo>
                <a:close/>
              </a:path>
              <a:path w="1878965" h="321310">
                <a:moveTo>
                  <a:pt x="1878964" y="87337"/>
                </a:moveTo>
                <a:lnTo>
                  <a:pt x="1866264" y="87337"/>
                </a:lnTo>
                <a:lnTo>
                  <a:pt x="1866264" y="314972"/>
                </a:lnTo>
                <a:lnTo>
                  <a:pt x="1872614" y="308622"/>
                </a:lnTo>
                <a:lnTo>
                  <a:pt x="1878964" y="308622"/>
                </a:lnTo>
                <a:lnTo>
                  <a:pt x="1878964" y="87337"/>
                </a:lnTo>
                <a:close/>
              </a:path>
              <a:path w="1878965" h="321310">
                <a:moveTo>
                  <a:pt x="1878964" y="308622"/>
                </a:moveTo>
                <a:lnTo>
                  <a:pt x="1872614" y="308622"/>
                </a:lnTo>
                <a:lnTo>
                  <a:pt x="1866264" y="314972"/>
                </a:lnTo>
                <a:lnTo>
                  <a:pt x="1878964" y="314972"/>
                </a:lnTo>
                <a:lnTo>
                  <a:pt x="1878964" y="308622"/>
                </a:lnTo>
                <a:close/>
              </a:path>
              <a:path w="1878965" h="321310">
                <a:moveTo>
                  <a:pt x="51688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112" y="96050"/>
                </a:lnTo>
                <a:lnTo>
                  <a:pt x="11048" y="95021"/>
                </a:lnTo>
                <a:lnTo>
                  <a:pt x="45338" y="36257"/>
                </a:lnTo>
                <a:lnTo>
                  <a:pt x="45338" y="12598"/>
                </a:lnTo>
                <a:lnTo>
                  <a:pt x="59053" y="12598"/>
                </a:lnTo>
                <a:lnTo>
                  <a:pt x="51688" y="0"/>
                </a:lnTo>
                <a:close/>
              </a:path>
              <a:path w="1878965" h="321310">
                <a:moveTo>
                  <a:pt x="59053" y="12598"/>
                </a:moveTo>
                <a:lnTo>
                  <a:pt x="58038" y="12598"/>
                </a:lnTo>
                <a:lnTo>
                  <a:pt x="58165" y="36257"/>
                </a:lnTo>
                <a:lnTo>
                  <a:pt x="92456" y="95021"/>
                </a:lnTo>
                <a:lnTo>
                  <a:pt x="96392" y="96050"/>
                </a:lnTo>
                <a:lnTo>
                  <a:pt x="102488" y="92519"/>
                </a:lnTo>
                <a:lnTo>
                  <a:pt x="103504" y="88633"/>
                </a:lnTo>
                <a:lnTo>
                  <a:pt x="59053" y="12598"/>
                </a:lnTo>
                <a:close/>
              </a:path>
              <a:path w="1878965" h="321310">
                <a:moveTo>
                  <a:pt x="58038" y="12598"/>
                </a:moveTo>
                <a:lnTo>
                  <a:pt x="45338" y="12598"/>
                </a:lnTo>
                <a:lnTo>
                  <a:pt x="45338" y="36257"/>
                </a:lnTo>
                <a:lnTo>
                  <a:pt x="51752" y="25266"/>
                </a:lnTo>
                <a:lnTo>
                  <a:pt x="46227" y="15798"/>
                </a:lnTo>
                <a:lnTo>
                  <a:pt x="58038" y="15798"/>
                </a:lnTo>
                <a:lnTo>
                  <a:pt x="58038" y="12598"/>
                </a:lnTo>
                <a:close/>
              </a:path>
              <a:path w="1878965" h="321310">
                <a:moveTo>
                  <a:pt x="58038" y="15798"/>
                </a:moveTo>
                <a:lnTo>
                  <a:pt x="57276" y="15798"/>
                </a:lnTo>
                <a:lnTo>
                  <a:pt x="51752" y="25266"/>
                </a:lnTo>
                <a:lnTo>
                  <a:pt x="58038" y="36039"/>
                </a:lnTo>
                <a:lnTo>
                  <a:pt x="58038" y="15798"/>
                </a:lnTo>
                <a:close/>
              </a:path>
              <a:path w="1878965" h="321310">
                <a:moveTo>
                  <a:pt x="57276" y="15798"/>
                </a:moveTo>
                <a:lnTo>
                  <a:pt x="46227" y="15798"/>
                </a:lnTo>
                <a:lnTo>
                  <a:pt x="51752" y="25266"/>
                </a:lnTo>
                <a:lnTo>
                  <a:pt x="57276" y="15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3100" y="3319398"/>
            <a:ext cx="835025" cy="1363980"/>
          </a:xfrm>
          <a:custGeom>
            <a:avLst/>
            <a:gdLst/>
            <a:ahLst/>
            <a:cxnLst/>
            <a:rect l="l" t="t" r="r" b="b"/>
            <a:pathLst>
              <a:path w="835025" h="1363979">
                <a:moveTo>
                  <a:pt x="835025" y="946150"/>
                </a:moveTo>
                <a:lnTo>
                  <a:pt x="0" y="946150"/>
                </a:lnTo>
                <a:lnTo>
                  <a:pt x="417576" y="1363726"/>
                </a:lnTo>
                <a:lnTo>
                  <a:pt x="835025" y="946150"/>
                </a:lnTo>
                <a:close/>
              </a:path>
              <a:path w="835025" h="1363979">
                <a:moveTo>
                  <a:pt x="626237" y="0"/>
                </a:moveTo>
                <a:lnTo>
                  <a:pt x="208788" y="0"/>
                </a:lnTo>
                <a:lnTo>
                  <a:pt x="208788" y="946150"/>
                </a:lnTo>
                <a:lnTo>
                  <a:pt x="626237" y="946150"/>
                </a:lnTo>
                <a:lnTo>
                  <a:pt x="6262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3100" y="3319398"/>
            <a:ext cx="835025" cy="1363980"/>
          </a:xfrm>
          <a:custGeom>
            <a:avLst/>
            <a:gdLst/>
            <a:ahLst/>
            <a:cxnLst/>
            <a:rect l="l" t="t" r="r" b="b"/>
            <a:pathLst>
              <a:path w="835025" h="1363979">
                <a:moveTo>
                  <a:pt x="0" y="946150"/>
                </a:moveTo>
                <a:lnTo>
                  <a:pt x="208788" y="946150"/>
                </a:lnTo>
                <a:lnTo>
                  <a:pt x="208788" y="0"/>
                </a:lnTo>
                <a:lnTo>
                  <a:pt x="626237" y="0"/>
                </a:lnTo>
                <a:lnTo>
                  <a:pt x="626237" y="946150"/>
                </a:lnTo>
                <a:lnTo>
                  <a:pt x="835025" y="946150"/>
                </a:lnTo>
                <a:lnTo>
                  <a:pt x="417576" y="1363726"/>
                </a:lnTo>
                <a:lnTo>
                  <a:pt x="0" y="946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86748" y="3554984"/>
            <a:ext cx="330200" cy="6858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105" y="3690778"/>
            <a:ext cx="38735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5"/>
              </a:lnSpc>
            </a:pPr>
            <a:r>
              <a:rPr sz="3600" spc="-7" baseline="13888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6570">
              <a:lnSpc>
                <a:spcPts val="5235"/>
              </a:lnSpc>
            </a:pPr>
            <a:r>
              <a:rPr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166"/>
            <a:ext cx="7364095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ro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ucti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solar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y co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version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Overview</a:t>
            </a:r>
            <a:r>
              <a:rPr sz="32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chn</a:t>
            </a:r>
            <a:r>
              <a:rPr sz="3200" spc="-2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gy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Processing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seq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ract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rizat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vices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Tre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1359</Words>
  <Application>Microsoft Office PowerPoint</Application>
  <PresentationFormat>On-screen Show (4:3)</PresentationFormat>
  <Paragraphs>324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Using the Sun’s Energy</vt:lpstr>
      <vt:lpstr>PowerPoint Presentation</vt:lpstr>
      <vt:lpstr>Outline</vt:lpstr>
      <vt:lpstr>PowerPoint Presentation</vt:lpstr>
      <vt:lpstr>PowerPoint Presentation</vt:lpstr>
      <vt:lpstr>First Generation Solar Cell</vt:lpstr>
      <vt:lpstr>PowerPoint Presentation</vt:lpstr>
      <vt:lpstr>First Generation Solar Cell</vt:lpstr>
      <vt:lpstr>PowerPoint Presentation</vt:lpstr>
      <vt:lpstr>PowerPoint Presentation</vt:lpstr>
      <vt:lpstr>PowerPoint Presentation</vt:lpstr>
      <vt:lpstr>Outline</vt:lpstr>
      <vt:lpstr>Processing of Lab-Scale Devices</vt:lpstr>
      <vt:lpstr>PowerPoint Presentation</vt:lpstr>
      <vt:lpstr>Processing Steps</vt:lpstr>
      <vt:lpstr>Processing Steps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Alternative Processing Techniques</vt:lpstr>
      <vt:lpstr>PowerPoint Presentation</vt:lpstr>
      <vt:lpstr>Organic Solar Cells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Darlene Fink</dc:creator>
  <cp:lastModifiedBy>Renee L. Lindenberg</cp:lastModifiedBy>
  <cp:revision>5</cp:revision>
  <dcterms:created xsi:type="dcterms:W3CDTF">2015-11-05T08:40:47Z</dcterms:created>
  <dcterms:modified xsi:type="dcterms:W3CDTF">2017-12-21T16:08:26Z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2013-04-03T00:00:00Z</vt:filetime>
  </property>
  <property fmtid="{D5CDD505-2E9C-101B-9397-08002B2CF9AE}" pid="3" name="LastSaved">
    <vt:filetime>2015-11-05T00:00:00Z</vt:filetime>
  </property>
</Properties>
</file>