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5" autoAdjust="0"/>
  </p:normalViewPr>
  <p:slideViewPr>
    <p:cSldViewPr>
      <p:cViewPr varScale="1">
        <p:scale>
          <a:sx n="96" d="100"/>
          <a:sy n="96" d="100"/>
        </p:scale>
        <p:origin x="102" y="6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8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870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50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430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11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394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992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678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170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600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041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72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0205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694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033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026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487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099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0809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316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739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611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90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126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766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453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4097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6265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1226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160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148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942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7389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23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946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5993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024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3464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9000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2125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5663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3398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6069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7295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63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3970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8535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844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447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7974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5580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0651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7704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1620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4841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63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9352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8015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25980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0782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1216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57779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6563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1177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9156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017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663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958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30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860058"/>
            <a:ext cx="3545204" cy="399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0727" y="1452163"/>
            <a:ext cx="4013200" cy="470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825" y="228600"/>
            <a:ext cx="864235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102" y="2956993"/>
            <a:ext cx="7911795" cy="2395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27882" y="6460594"/>
            <a:ext cx="18903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Tech Intersection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hyperlink" Target="http://www.nano4me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nano4m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matecnetworks.org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sayes@rti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no4me.org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resight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oresight.org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esight.org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esight.org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esight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esight.org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resight.org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gonide.com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.smith-nephew.com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4me.org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csayes@rti.org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questionpro.com/t/ABkVkZLohc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no4me.org/" TargetMode="Externa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cnetworks.org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no4me.org/" TargetMode="Externa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nano4m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700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1000"/>
                </a:moveTo>
                <a:lnTo>
                  <a:pt x="9144000" y="381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4975" y="3670014"/>
            <a:ext cx="3611245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Inter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tion: Under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tand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 Bio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&amp; Nano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Link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200" y="0"/>
            <a:ext cx="76200" cy="3276600"/>
          </a:xfrm>
          <a:custGeom>
            <a:avLst/>
            <a:gdLst/>
            <a:ahLst/>
            <a:cxnLst/>
            <a:rect l="l" t="t" r="r" b="b"/>
            <a:pathLst>
              <a:path w="76200" h="3276600">
                <a:moveTo>
                  <a:pt x="0" y="3276600"/>
                </a:moveTo>
                <a:lnTo>
                  <a:pt x="76200" y="3276600"/>
                </a:lnTo>
                <a:lnTo>
                  <a:pt x="76200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3200" y="3352800"/>
            <a:ext cx="76200" cy="3048000"/>
          </a:xfrm>
          <a:custGeom>
            <a:avLst/>
            <a:gdLst/>
            <a:ahLst/>
            <a:cxnLst/>
            <a:rect l="l" t="t" r="r" b="b"/>
            <a:pathLst>
              <a:path w="76200" h="3048000">
                <a:moveTo>
                  <a:pt x="0" y="3048000"/>
                </a:moveTo>
                <a:lnTo>
                  <a:pt x="76200" y="3048000"/>
                </a:lnTo>
                <a:lnTo>
                  <a:pt x="762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276600"/>
            <a:ext cx="6400800" cy="76200"/>
          </a:xfrm>
          <a:custGeom>
            <a:avLst/>
            <a:gdLst/>
            <a:ahLst/>
            <a:cxnLst/>
            <a:rect l="l" t="t" r="r" b="b"/>
            <a:pathLst>
              <a:path w="6400800" h="76200">
                <a:moveTo>
                  <a:pt x="0" y="76200"/>
                </a:moveTo>
                <a:lnTo>
                  <a:pt x="6400800" y="76200"/>
                </a:lnTo>
                <a:lnTo>
                  <a:pt x="64008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939" y="6548810"/>
            <a:ext cx="14077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 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04354" y="6586818"/>
            <a:ext cx="14960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.nano4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e.org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66746"/>
            <a:ext cx="6400800" cy="15098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07" y="3529076"/>
            <a:ext cx="4470781" cy="3328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40185" cy="333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0"/>
            <a:ext cx="4571999" cy="3328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8576" y="3529076"/>
            <a:ext cx="4535423" cy="33289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6801" y="3873500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374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29930" y="3563444"/>
            <a:ext cx="5492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200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49311"/>
            <a:ext cx="8839200" cy="4948555"/>
          </a:xfrm>
          <a:custGeom>
            <a:avLst/>
            <a:gdLst/>
            <a:ahLst/>
            <a:cxnLst/>
            <a:rect l="l" t="t" r="r" b="b"/>
            <a:pathLst>
              <a:path w="8839200" h="4948555">
                <a:moveTo>
                  <a:pt x="0" y="4948301"/>
                </a:moveTo>
                <a:lnTo>
                  <a:pt x="8839200" y="4948301"/>
                </a:lnTo>
                <a:lnTo>
                  <a:pt x="8839200" y="0"/>
                </a:lnTo>
                <a:lnTo>
                  <a:pt x="0" y="0"/>
                </a:lnTo>
                <a:lnTo>
                  <a:pt x="0" y="49483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7016" y="1518824"/>
            <a:ext cx="4107384" cy="4682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295" indent="-569595">
              <a:lnSpc>
                <a:spcPct val="100000"/>
              </a:lnSpc>
              <a:buFont typeface="Arial"/>
              <a:buChar char="–"/>
              <a:tabLst>
                <a:tab pos="40767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emical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</a:t>
            </a:r>
          </a:p>
          <a:p>
            <a:pPr marL="238125" indent="-22542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3876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bi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ity</a:t>
            </a:r>
          </a:p>
          <a:p>
            <a:pPr marL="582295" marR="572770" indent="-569595">
              <a:lnSpc>
                <a:spcPts val="3460"/>
              </a:lnSpc>
              <a:spcBef>
                <a:spcPts val="204"/>
              </a:spcBef>
              <a:buFont typeface="Arial"/>
              <a:buChar char="–"/>
              <a:tabLst>
                <a:tab pos="40767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ze, 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distributi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n, surface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</a:p>
          <a:p>
            <a:pPr marL="407034" indent="-39433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40767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charge</a:t>
            </a:r>
          </a:p>
          <a:p>
            <a:pPr marL="407034" indent="-39433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40767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chemistry</a:t>
            </a:r>
          </a:p>
          <a:p>
            <a:pPr marL="582295" lvl="1" indent="-22542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82930" algn="l"/>
              </a:tabLst>
            </a:pPr>
            <a:r>
              <a:rPr sz="2000" dirty="0">
                <a:latin typeface="Arial"/>
                <a:cs typeface="Arial"/>
              </a:rPr>
              <a:t>Oxida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</a:t>
            </a:r>
          </a:p>
          <a:p>
            <a:pPr marL="582295" lvl="1" indent="-22542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82930" algn="l"/>
              </a:tabLst>
            </a:pPr>
            <a:r>
              <a:rPr sz="2000" dirty="0">
                <a:latin typeface="Arial"/>
                <a:cs typeface="Arial"/>
              </a:rPr>
              <a:t>REDOX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potential</a:t>
            </a:r>
          </a:p>
          <a:p>
            <a:pPr marL="407034" indent="-394335">
              <a:lnSpc>
                <a:spcPct val="100000"/>
              </a:lnSpc>
              <a:spcBef>
                <a:spcPts val="570"/>
              </a:spcBef>
              <a:buFont typeface="Arial"/>
              <a:buChar char="–"/>
              <a:tabLst>
                <a:tab pos="407670" algn="l"/>
              </a:tabLst>
            </a:pPr>
            <a:r>
              <a:rPr sz="2400" dirty="0">
                <a:latin typeface="Arial"/>
                <a:cs typeface="Arial"/>
              </a:rPr>
              <a:t>Crystal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ity/purity</a:t>
            </a:r>
          </a:p>
          <a:p>
            <a:pPr marL="582295" marR="5080" indent="-569595">
              <a:lnSpc>
                <a:spcPct val="120000"/>
              </a:lnSpc>
              <a:buFont typeface="Arial"/>
              <a:buChar char="–"/>
              <a:tabLst>
                <a:tab pos="39116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gl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meratio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 ag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regation,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ct val="100000"/>
              </a:lnSpc>
              <a:tabLst>
                <a:tab pos="446405" algn="l"/>
              </a:tabLst>
            </a:pPr>
            <a:r>
              <a:rPr sz="2800" spc="-10" dirty="0"/>
              <a:t>-	</a:t>
            </a:r>
            <a:r>
              <a:rPr spc="-5" dirty="0"/>
              <a:t>pH</a:t>
            </a:r>
            <a:endParaRPr sz="2800" dirty="0"/>
          </a:p>
          <a:p>
            <a:pPr marL="407034" indent="-39433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407670" algn="l"/>
              </a:tabLst>
            </a:pPr>
            <a:r>
              <a:rPr dirty="0"/>
              <a:t>Method</a:t>
            </a:r>
            <a:r>
              <a:rPr spc="-10" dirty="0"/>
              <a:t> p</a:t>
            </a:r>
            <a:r>
              <a:rPr dirty="0"/>
              <a:t>reparation</a:t>
            </a:r>
          </a:p>
          <a:p>
            <a:pPr marL="407034" indent="-39433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407670" algn="l"/>
              </a:tabLst>
            </a:pPr>
            <a:r>
              <a:rPr dirty="0"/>
              <a:t>E</a:t>
            </a:r>
            <a:r>
              <a:rPr spc="-20" dirty="0"/>
              <a:t>x</a:t>
            </a:r>
            <a:r>
              <a:rPr dirty="0"/>
              <a:t>p</a:t>
            </a:r>
            <a:r>
              <a:rPr spc="-10" dirty="0"/>
              <a:t>o</a:t>
            </a:r>
            <a:r>
              <a:rPr dirty="0"/>
              <a:t>sure</a:t>
            </a:r>
            <a:r>
              <a:rPr spc="10" dirty="0"/>
              <a:t> </a:t>
            </a:r>
            <a:r>
              <a:rPr dirty="0"/>
              <a:t>vs. </a:t>
            </a:r>
            <a:r>
              <a:rPr spc="-15" dirty="0"/>
              <a:t>i</a:t>
            </a:r>
            <a:r>
              <a:rPr dirty="0"/>
              <a:t>nten</a:t>
            </a:r>
            <a:r>
              <a:rPr spc="-10" dirty="0"/>
              <a:t>d</a:t>
            </a:r>
            <a:r>
              <a:rPr dirty="0"/>
              <a:t>ed</a:t>
            </a:r>
            <a:r>
              <a:rPr spc="15" dirty="0"/>
              <a:t> </a:t>
            </a:r>
            <a:r>
              <a:rPr dirty="0"/>
              <a:t>use</a:t>
            </a:r>
          </a:p>
          <a:p>
            <a:pPr marL="407034" indent="-39433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407670" algn="l"/>
              </a:tabLst>
            </a:pPr>
            <a:r>
              <a:rPr dirty="0"/>
              <a:t>Morph</a:t>
            </a:r>
            <a:r>
              <a:rPr spc="-10" dirty="0"/>
              <a:t>o</a:t>
            </a:r>
            <a:r>
              <a:rPr dirty="0"/>
              <a:t>l</a:t>
            </a:r>
            <a:r>
              <a:rPr spc="-10" dirty="0"/>
              <a:t>o</a:t>
            </a:r>
            <a:r>
              <a:rPr dirty="0"/>
              <a:t>gy</a:t>
            </a:r>
          </a:p>
          <a:p>
            <a:pPr marL="407034" indent="-39433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407670" algn="l"/>
              </a:tabLst>
            </a:pPr>
            <a:r>
              <a:rPr dirty="0"/>
              <a:t>R</a:t>
            </a:r>
            <a:r>
              <a:rPr spc="-10" dirty="0"/>
              <a:t>h</a:t>
            </a:r>
            <a:r>
              <a:rPr dirty="0"/>
              <a:t>eo</a:t>
            </a:r>
            <a:r>
              <a:rPr spc="-10" dirty="0"/>
              <a:t>l</a:t>
            </a:r>
            <a:r>
              <a:rPr dirty="0"/>
              <a:t>og</a:t>
            </a:r>
            <a:r>
              <a:rPr spc="-10" dirty="0"/>
              <a:t>i</a:t>
            </a:r>
            <a:r>
              <a:rPr dirty="0"/>
              <a:t>cal</a:t>
            </a:r>
          </a:p>
          <a:p>
            <a:pPr marR="823594" algn="ctr">
              <a:lnSpc>
                <a:spcPct val="100000"/>
              </a:lnSpc>
            </a:pPr>
            <a:r>
              <a:rPr dirty="0"/>
              <a:t>meas</a:t>
            </a:r>
            <a:r>
              <a:rPr spc="-10" dirty="0"/>
              <a:t>u</a:t>
            </a:r>
            <a:r>
              <a:rPr dirty="0"/>
              <a:t>rements</a:t>
            </a:r>
          </a:p>
          <a:p>
            <a:pPr marL="407034" indent="-39433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407670" algn="l"/>
              </a:tabLst>
            </a:pPr>
            <a:r>
              <a:rPr dirty="0"/>
              <a:t>Mechan</a:t>
            </a:r>
            <a:r>
              <a:rPr spc="-10" dirty="0"/>
              <a:t>i</a:t>
            </a:r>
            <a:r>
              <a:rPr dirty="0"/>
              <a:t>cal</a:t>
            </a:r>
            <a:r>
              <a:rPr spc="15" dirty="0"/>
              <a:t> </a:t>
            </a:r>
            <a:r>
              <a:rPr dirty="0"/>
              <a:t>properties</a:t>
            </a:r>
          </a:p>
          <a:p>
            <a:pPr marL="401320" indent="-3886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401320" algn="l"/>
              </a:tabLst>
            </a:pPr>
            <a:r>
              <a:rPr dirty="0"/>
              <a:t>Th</a:t>
            </a:r>
            <a:r>
              <a:rPr spc="-10" dirty="0"/>
              <a:t>e</a:t>
            </a:r>
            <a:r>
              <a:rPr dirty="0"/>
              <a:t>r</a:t>
            </a:r>
            <a:r>
              <a:rPr spc="5" dirty="0"/>
              <a:t>m</a:t>
            </a:r>
            <a:r>
              <a:rPr dirty="0"/>
              <a:t>al properties</a:t>
            </a:r>
          </a:p>
          <a:p>
            <a:pPr marL="407034" indent="-39433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407670" algn="l"/>
              </a:tabLst>
            </a:pPr>
            <a:r>
              <a:rPr dirty="0"/>
              <a:t>S</a:t>
            </a:r>
            <a:r>
              <a:rPr spc="-10" dirty="0"/>
              <a:t>p</a:t>
            </a:r>
            <a:r>
              <a:rPr dirty="0"/>
              <a:t>ectrosco</a:t>
            </a:r>
            <a:r>
              <a:rPr spc="-10" dirty="0"/>
              <a:t>p</a:t>
            </a:r>
            <a:r>
              <a:rPr dirty="0"/>
              <a:t>ic</a:t>
            </a:r>
            <a:r>
              <a:rPr spc="5" dirty="0"/>
              <a:t> </a:t>
            </a:r>
            <a:r>
              <a:rPr dirty="0"/>
              <a:t>prop</a:t>
            </a:r>
            <a:r>
              <a:rPr spc="-15" dirty="0"/>
              <a:t>e</a:t>
            </a:r>
            <a:r>
              <a:rPr dirty="0"/>
              <a:t>rti</a:t>
            </a:r>
            <a:r>
              <a:rPr spc="-10" dirty="0"/>
              <a:t>e</a:t>
            </a:r>
            <a:r>
              <a:rPr dirty="0"/>
              <a:t>s</a:t>
            </a:r>
          </a:p>
          <a:p>
            <a:pPr marL="407034" indent="-39433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407670" algn="l"/>
              </a:tabLst>
            </a:pPr>
            <a:r>
              <a:rPr dirty="0"/>
              <a:t>Optical properties</a:t>
            </a:r>
          </a:p>
          <a:p>
            <a:pPr marL="407034" indent="-39433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407670" algn="l"/>
              </a:tabLst>
            </a:pPr>
            <a:r>
              <a:rPr dirty="0"/>
              <a:t>Magnetism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665" y="183744"/>
            <a:ext cx="7742555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For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nano</a:t>
            </a:r>
            <a:r>
              <a:rPr sz="3200" b="1" spc="-15" dirty="0">
                <a:latin typeface="Arial"/>
                <a:cs typeface="Arial"/>
              </a:rPr>
              <a:t>m</a:t>
            </a:r>
            <a:r>
              <a:rPr sz="3200" b="1" dirty="0">
                <a:latin typeface="Arial"/>
                <a:cs typeface="Arial"/>
              </a:rPr>
              <a:t>at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ria</a:t>
            </a:r>
            <a:r>
              <a:rPr sz="3200" b="1" spc="-15" dirty="0">
                <a:latin typeface="Arial"/>
                <a:cs typeface="Arial"/>
              </a:rPr>
              <a:t>l</a:t>
            </a:r>
            <a:r>
              <a:rPr sz="3200" b="1" dirty="0">
                <a:latin typeface="Arial"/>
                <a:cs typeface="Arial"/>
              </a:rPr>
              <a:t>s,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here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re </a:t>
            </a:r>
            <a:r>
              <a:rPr sz="3200" b="1" spc="-20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ome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properties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you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ch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ract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rize…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740" rIns="0" bIns="0" rtlCol="0">
            <a:spAutoFit/>
          </a:bodyPr>
          <a:lstStyle/>
          <a:p>
            <a:pPr marL="2426335">
              <a:lnSpc>
                <a:spcPts val="5235"/>
              </a:lnSpc>
            </a:pPr>
            <a:r>
              <a:rPr sz="4400" dirty="0">
                <a:solidFill>
                  <a:srgbClr val="585858"/>
                </a:solidFill>
              </a:rPr>
              <a:t>Poll</a:t>
            </a:r>
            <a:r>
              <a:rPr sz="4400" spc="-5" dirty="0">
                <a:solidFill>
                  <a:srgbClr val="585858"/>
                </a:solidFill>
              </a:rPr>
              <a:t> </a:t>
            </a:r>
            <a:r>
              <a:rPr sz="4400" dirty="0">
                <a:solidFill>
                  <a:srgbClr val="585858"/>
                </a:solidFill>
              </a:rPr>
              <a:t>Quest</a:t>
            </a:r>
            <a:r>
              <a:rPr sz="4400" spc="-15" dirty="0">
                <a:solidFill>
                  <a:srgbClr val="585858"/>
                </a:solidFill>
              </a:rPr>
              <a:t>i</a:t>
            </a:r>
            <a:r>
              <a:rPr sz="4400" dirty="0">
                <a:solidFill>
                  <a:srgbClr val="585858"/>
                </a:solidFill>
              </a:rPr>
              <a:t>on: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228602"/>
            <a:ext cx="7801609" cy="414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35" algn="ctr">
              <a:lnSpc>
                <a:spcPct val="100000"/>
              </a:lnSpc>
            </a:pPr>
            <a:r>
              <a:rPr sz="4000" spc="-30" dirty="0">
                <a:solidFill>
                  <a:srgbClr val="585858"/>
                </a:solidFill>
                <a:latin typeface="Arial"/>
                <a:cs typeface="Arial"/>
              </a:rPr>
              <a:t>Wh</a:t>
            </a:r>
            <a:r>
              <a:rPr sz="4000" spc="-4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4000" spc="-1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40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4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4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single</a:t>
            </a:r>
            <a:r>
              <a:rPr sz="4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585858"/>
                </a:solidFill>
                <a:latin typeface="Arial"/>
                <a:cs typeface="Arial"/>
              </a:rPr>
              <a:t>most</a:t>
            </a:r>
            <a:r>
              <a:rPr sz="4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585858"/>
                </a:solidFill>
                <a:latin typeface="Arial"/>
                <a:cs typeface="Arial"/>
              </a:rPr>
              <a:t>imp</a:t>
            </a:r>
            <a:r>
              <a:rPr sz="4000" spc="-4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rtant</a:t>
            </a:r>
            <a:endParaRPr sz="4000">
              <a:latin typeface="Arial"/>
              <a:cs typeface="Arial"/>
            </a:endParaRPr>
          </a:p>
          <a:p>
            <a:pPr marL="269875" algn="ctr">
              <a:lnSpc>
                <a:spcPct val="100000"/>
              </a:lnSpc>
            </a:pP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property</a:t>
            </a:r>
            <a:r>
              <a:rPr sz="4000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4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4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nanomaterial?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37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Clr>
                <a:srgbClr val="585858"/>
              </a:buClr>
              <a:buFont typeface="Arial"/>
              <a:buAutoNum type="alphaUcPeriod"/>
              <a:tabLst>
                <a:tab pos="528320" algn="l"/>
              </a:tabLst>
            </a:pP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Size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585858"/>
              </a:buClr>
              <a:buFont typeface="Arial"/>
              <a:buAutoNum type="alphaUcPeriod"/>
              <a:tabLst>
                <a:tab pos="528320" algn="l"/>
              </a:tabLst>
            </a:pP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Sha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585858"/>
              </a:buClr>
              <a:buFont typeface="Arial"/>
              <a:buAutoNum type="alphaUcPeriod"/>
              <a:tabLst>
                <a:tab pos="528320" algn="l"/>
              </a:tabLst>
            </a:pP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Chem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ca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28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Comp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585858"/>
              </a:buClr>
              <a:buFont typeface="Arial"/>
              <a:buAutoNum type="alphaUcPeriod"/>
              <a:tabLst>
                <a:tab pos="528320" algn="l"/>
              </a:tabLst>
            </a:pP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Surf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ce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Ch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585858"/>
              </a:buClr>
              <a:buFont typeface="Arial"/>
              <a:buAutoNum type="alphaUcPeriod"/>
              <a:tabLst>
                <a:tab pos="528320" algn="l"/>
              </a:tabLst>
            </a:pP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Above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4" rIns="0" bIns="0" rtlCol="0">
            <a:spAutoFit/>
          </a:bodyPr>
          <a:lstStyle/>
          <a:p>
            <a:pPr marL="977900">
              <a:lnSpc>
                <a:spcPts val="4760"/>
              </a:lnSpc>
            </a:pPr>
            <a:r>
              <a:rPr sz="4000" spc="-25" dirty="0">
                <a:solidFill>
                  <a:srgbClr val="000000"/>
                </a:solidFill>
              </a:rPr>
              <a:t>Key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C</a:t>
            </a:r>
            <a:r>
              <a:rPr sz="4000" spc="-40" dirty="0">
                <a:solidFill>
                  <a:srgbClr val="000000"/>
                </a:solidFill>
              </a:rPr>
              <a:t>h</a:t>
            </a:r>
            <a:r>
              <a:rPr sz="4000" spc="-20" dirty="0">
                <a:solidFill>
                  <a:srgbClr val="000000"/>
                </a:solidFill>
              </a:rPr>
              <a:t>alleng</a:t>
            </a:r>
            <a:r>
              <a:rPr sz="4000" spc="-45" dirty="0">
                <a:solidFill>
                  <a:srgbClr val="000000"/>
                </a:solidFill>
              </a:rPr>
              <a:t>e</a:t>
            </a:r>
            <a:r>
              <a:rPr sz="4000" spc="-25" dirty="0">
                <a:solidFill>
                  <a:srgbClr val="000000"/>
                </a:solidFill>
              </a:rPr>
              <a:t>s</a:t>
            </a:r>
            <a:r>
              <a:rPr sz="4000" spc="1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in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Me</a:t>
            </a:r>
            <a:r>
              <a:rPr sz="4000" spc="-45" dirty="0">
                <a:solidFill>
                  <a:srgbClr val="000000"/>
                </a:solidFill>
              </a:rPr>
              <a:t>d</a:t>
            </a:r>
            <a:r>
              <a:rPr sz="4000" spc="-20" dirty="0">
                <a:solidFill>
                  <a:srgbClr val="000000"/>
                </a:solidFill>
              </a:rPr>
              <a:t>icine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356899"/>
            <a:ext cx="7604759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ranslat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breakthroughs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3435" algn="l"/>
              </a:tabLst>
            </a:pPr>
            <a:r>
              <a:rPr sz="2400" i="1" u="heavy" dirty="0">
                <a:latin typeface="Arial"/>
                <a:cs typeface="Arial"/>
              </a:rPr>
              <a:t>un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erstan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g</a:t>
            </a:r>
            <a:r>
              <a:rPr sz="2400" i="1" u="heavy" spc="3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of 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is</a:t>
            </a:r>
            <a:r>
              <a:rPr sz="2400" i="1" u="heavy" spc="-10" dirty="0">
                <a:latin typeface="Arial"/>
                <a:cs typeface="Arial"/>
              </a:rPr>
              <a:t>e</a:t>
            </a:r>
            <a:r>
              <a:rPr sz="2400" i="1" u="heavy" dirty="0">
                <a:latin typeface="Arial"/>
                <a:cs typeface="Arial"/>
              </a:rPr>
              <a:t>ase</a:t>
            </a:r>
            <a:r>
              <a:rPr sz="2400" i="1" u="heavy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preventive</a:t>
            </a:r>
            <a:r>
              <a:rPr sz="2400" i="1" u="heavy" spc="10" dirty="0">
                <a:latin typeface="Arial"/>
                <a:cs typeface="Arial"/>
              </a:rPr>
              <a:t> </a:t>
            </a:r>
            <a:r>
              <a:rPr sz="2400" i="1" u="heavy" spc="-20" dirty="0">
                <a:latin typeface="Arial"/>
                <a:cs typeface="Arial"/>
              </a:rPr>
              <a:t>m</a:t>
            </a:r>
            <a:r>
              <a:rPr sz="2400" i="1" u="heavy" dirty="0">
                <a:latin typeface="Arial"/>
                <a:cs typeface="Arial"/>
              </a:rPr>
              <a:t>ed</a:t>
            </a:r>
            <a:r>
              <a:rPr sz="2400" i="1" u="heavy" spc="-10" dirty="0">
                <a:latin typeface="Arial"/>
                <a:cs typeface="Arial"/>
              </a:rPr>
              <a:t>i</a:t>
            </a:r>
            <a:r>
              <a:rPr sz="2400" i="1" u="heavy" dirty="0">
                <a:latin typeface="Arial"/>
                <a:cs typeface="Arial"/>
              </a:rPr>
              <a:t>ci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4" rIns="0" bIns="0" rtlCol="0">
            <a:spAutoFit/>
          </a:bodyPr>
          <a:lstStyle/>
          <a:p>
            <a:pPr marL="977900">
              <a:lnSpc>
                <a:spcPts val="4760"/>
              </a:lnSpc>
            </a:pPr>
            <a:r>
              <a:rPr sz="4000" spc="-25" dirty="0">
                <a:solidFill>
                  <a:srgbClr val="000000"/>
                </a:solidFill>
              </a:rPr>
              <a:t>Key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C</a:t>
            </a:r>
            <a:r>
              <a:rPr sz="4000" spc="-40" dirty="0">
                <a:solidFill>
                  <a:srgbClr val="000000"/>
                </a:solidFill>
              </a:rPr>
              <a:t>h</a:t>
            </a:r>
            <a:r>
              <a:rPr sz="4000" spc="-20" dirty="0">
                <a:solidFill>
                  <a:srgbClr val="000000"/>
                </a:solidFill>
              </a:rPr>
              <a:t>alleng</a:t>
            </a:r>
            <a:r>
              <a:rPr sz="4000" spc="-45" dirty="0">
                <a:solidFill>
                  <a:srgbClr val="000000"/>
                </a:solidFill>
              </a:rPr>
              <a:t>e</a:t>
            </a:r>
            <a:r>
              <a:rPr sz="4000" spc="-25" dirty="0">
                <a:solidFill>
                  <a:srgbClr val="000000"/>
                </a:solidFill>
              </a:rPr>
              <a:t>s</a:t>
            </a:r>
            <a:r>
              <a:rPr sz="4000" spc="1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in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Me</a:t>
            </a:r>
            <a:r>
              <a:rPr sz="4000" spc="-45" dirty="0">
                <a:solidFill>
                  <a:srgbClr val="000000"/>
                </a:solidFill>
              </a:rPr>
              <a:t>d</a:t>
            </a:r>
            <a:r>
              <a:rPr sz="4000" spc="-20" dirty="0">
                <a:solidFill>
                  <a:srgbClr val="000000"/>
                </a:solidFill>
              </a:rPr>
              <a:t>icine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356899"/>
            <a:ext cx="7604125" cy="141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ranslat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breakthroughs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3435" algn="l"/>
              </a:tabLst>
            </a:pPr>
            <a:r>
              <a:rPr sz="2400" i="1" u="heavy" dirty="0">
                <a:latin typeface="Arial"/>
                <a:cs typeface="Arial"/>
              </a:rPr>
              <a:t>un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erstan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g</a:t>
            </a:r>
            <a:r>
              <a:rPr sz="2400" i="1" u="heavy" spc="3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of 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is</a:t>
            </a:r>
            <a:r>
              <a:rPr sz="2400" i="1" u="heavy" spc="-10" dirty="0">
                <a:latin typeface="Arial"/>
                <a:cs typeface="Arial"/>
              </a:rPr>
              <a:t>e</a:t>
            </a:r>
            <a:r>
              <a:rPr sz="2400" i="1" u="heavy" dirty="0">
                <a:latin typeface="Arial"/>
                <a:cs typeface="Arial"/>
              </a:rPr>
              <a:t>ase</a:t>
            </a:r>
            <a:r>
              <a:rPr sz="2400" i="1" u="heavy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preventive</a:t>
            </a:r>
            <a:r>
              <a:rPr sz="2400" i="1" u="heavy" spc="5" dirty="0">
                <a:latin typeface="Arial"/>
                <a:cs typeface="Arial"/>
              </a:rPr>
              <a:t> </a:t>
            </a:r>
            <a:r>
              <a:rPr sz="2400" i="1" u="heavy" spc="-20" dirty="0">
                <a:latin typeface="Arial"/>
                <a:cs typeface="Arial"/>
              </a:rPr>
              <a:t>m</a:t>
            </a:r>
            <a:r>
              <a:rPr sz="2400" i="1" u="heavy" dirty="0">
                <a:latin typeface="Arial"/>
                <a:cs typeface="Arial"/>
              </a:rPr>
              <a:t>ed</a:t>
            </a:r>
            <a:r>
              <a:rPr sz="2400" i="1" u="heavy" spc="-10" dirty="0">
                <a:latin typeface="Arial"/>
                <a:cs typeface="Arial"/>
              </a:rPr>
              <a:t>i</a:t>
            </a:r>
            <a:r>
              <a:rPr sz="2400" i="1" u="heavy" dirty="0">
                <a:latin typeface="Arial"/>
                <a:cs typeface="Arial"/>
              </a:rPr>
              <a:t>ci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crease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ctiv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D</a:t>
            </a:r>
            <a:r>
              <a:rPr sz="1900" spc="15" dirty="0">
                <a:latin typeface="Arial"/>
                <a:cs typeface="Arial"/>
              </a:rPr>
              <a:t>R</a:t>
            </a:r>
            <a:r>
              <a:rPr sz="1900" spc="10" dirty="0">
                <a:latin typeface="Arial"/>
                <a:cs typeface="Arial"/>
              </a:rPr>
              <a:t>AM</a:t>
            </a:r>
            <a:r>
              <a:rPr sz="1900" spc="-140" dirty="0">
                <a:latin typeface="Arial"/>
                <a:cs typeface="Arial"/>
              </a:rPr>
              <a:t>A</a:t>
            </a:r>
            <a:r>
              <a:rPr sz="1900" spc="10" dirty="0">
                <a:latin typeface="Arial"/>
                <a:cs typeface="Arial"/>
              </a:rPr>
              <a:t>TICAL</a:t>
            </a:r>
            <a:r>
              <a:rPr sz="1900" spc="-135" dirty="0">
                <a:latin typeface="Arial"/>
                <a:cs typeface="Arial"/>
              </a:rPr>
              <a:t>L</a:t>
            </a:r>
            <a:r>
              <a:rPr sz="1900" spc="10" dirty="0"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4" rIns="0" bIns="0" rtlCol="0">
            <a:spAutoFit/>
          </a:bodyPr>
          <a:lstStyle/>
          <a:p>
            <a:pPr marL="977900">
              <a:lnSpc>
                <a:spcPts val="4760"/>
              </a:lnSpc>
            </a:pPr>
            <a:r>
              <a:rPr sz="4000" spc="-25" dirty="0">
                <a:solidFill>
                  <a:srgbClr val="000000"/>
                </a:solidFill>
              </a:rPr>
              <a:t>Key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C</a:t>
            </a:r>
            <a:r>
              <a:rPr sz="4000" spc="-40" dirty="0">
                <a:solidFill>
                  <a:srgbClr val="000000"/>
                </a:solidFill>
              </a:rPr>
              <a:t>h</a:t>
            </a:r>
            <a:r>
              <a:rPr sz="4000" spc="-20" dirty="0">
                <a:solidFill>
                  <a:srgbClr val="000000"/>
                </a:solidFill>
              </a:rPr>
              <a:t>alleng</a:t>
            </a:r>
            <a:r>
              <a:rPr sz="4000" spc="-45" dirty="0">
                <a:solidFill>
                  <a:srgbClr val="000000"/>
                </a:solidFill>
              </a:rPr>
              <a:t>e</a:t>
            </a:r>
            <a:r>
              <a:rPr sz="4000" spc="-25" dirty="0">
                <a:solidFill>
                  <a:srgbClr val="000000"/>
                </a:solidFill>
              </a:rPr>
              <a:t>s</a:t>
            </a:r>
            <a:r>
              <a:rPr sz="4000" spc="1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in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Me</a:t>
            </a:r>
            <a:r>
              <a:rPr sz="4000" spc="-45" dirty="0">
                <a:solidFill>
                  <a:srgbClr val="000000"/>
                </a:solidFill>
              </a:rPr>
              <a:t>d</a:t>
            </a:r>
            <a:r>
              <a:rPr sz="4000" spc="-20" dirty="0">
                <a:solidFill>
                  <a:srgbClr val="000000"/>
                </a:solidFill>
              </a:rPr>
              <a:t>icine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356899"/>
            <a:ext cx="7799705" cy="214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ranslat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breakthroughs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3435" algn="l"/>
              </a:tabLst>
            </a:pPr>
            <a:r>
              <a:rPr sz="2400" i="1" u="heavy" dirty="0">
                <a:latin typeface="Arial"/>
                <a:cs typeface="Arial"/>
              </a:rPr>
              <a:t>un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erstan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g</a:t>
            </a:r>
            <a:r>
              <a:rPr sz="2400" i="1" u="heavy" spc="3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of 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is</a:t>
            </a:r>
            <a:r>
              <a:rPr sz="2400" i="1" u="heavy" spc="-10" dirty="0">
                <a:latin typeface="Arial"/>
                <a:cs typeface="Arial"/>
              </a:rPr>
              <a:t>e</a:t>
            </a:r>
            <a:r>
              <a:rPr sz="2400" i="1" u="heavy" dirty="0">
                <a:latin typeface="Arial"/>
                <a:cs typeface="Arial"/>
              </a:rPr>
              <a:t>ase</a:t>
            </a:r>
            <a:r>
              <a:rPr sz="2400" i="1" u="heavy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preventive</a:t>
            </a:r>
            <a:r>
              <a:rPr sz="2400" i="1" u="heavy" spc="5" dirty="0">
                <a:latin typeface="Arial"/>
                <a:cs typeface="Arial"/>
              </a:rPr>
              <a:t> </a:t>
            </a:r>
            <a:r>
              <a:rPr sz="2400" i="1" u="heavy" spc="-20" dirty="0">
                <a:latin typeface="Arial"/>
                <a:cs typeface="Arial"/>
              </a:rPr>
              <a:t>m</a:t>
            </a:r>
            <a:r>
              <a:rPr sz="2400" i="1" u="heavy" dirty="0">
                <a:latin typeface="Arial"/>
                <a:cs typeface="Arial"/>
              </a:rPr>
              <a:t>ed</a:t>
            </a:r>
            <a:r>
              <a:rPr sz="2400" i="1" u="heavy" spc="-10" dirty="0">
                <a:latin typeface="Arial"/>
                <a:cs typeface="Arial"/>
              </a:rPr>
              <a:t>i</a:t>
            </a:r>
            <a:r>
              <a:rPr sz="2400" i="1" u="heavy" dirty="0">
                <a:latin typeface="Arial"/>
                <a:cs typeface="Arial"/>
              </a:rPr>
              <a:t>ci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crease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ctiv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D</a:t>
            </a:r>
            <a:r>
              <a:rPr sz="1900" spc="15" dirty="0">
                <a:latin typeface="Arial"/>
                <a:cs typeface="Arial"/>
              </a:rPr>
              <a:t>R</a:t>
            </a:r>
            <a:r>
              <a:rPr sz="1900" spc="10" dirty="0">
                <a:latin typeface="Arial"/>
                <a:cs typeface="Arial"/>
              </a:rPr>
              <a:t>AM</a:t>
            </a:r>
            <a:r>
              <a:rPr sz="1900" spc="-140" dirty="0">
                <a:latin typeface="Arial"/>
                <a:cs typeface="Arial"/>
              </a:rPr>
              <a:t>A</a:t>
            </a:r>
            <a:r>
              <a:rPr sz="1900" spc="10" dirty="0">
                <a:latin typeface="Arial"/>
                <a:cs typeface="Arial"/>
              </a:rPr>
              <a:t>TICAL</a:t>
            </a:r>
            <a:r>
              <a:rPr sz="1900" spc="-135" dirty="0">
                <a:latin typeface="Arial"/>
                <a:cs typeface="Arial"/>
              </a:rPr>
              <a:t>L</a:t>
            </a:r>
            <a:r>
              <a:rPr sz="1900" spc="10" dirty="0"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 with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outcomes 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4" rIns="0" bIns="0" rtlCol="0">
            <a:spAutoFit/>
          </a:bodyPr>
          <a:lstStyle/>
          <a:p>
            <a:pPr marL="977900">
              <a:lnSpc>
                <a:spcPts val="4760"/>
              </a:lnSpc>
            </a:pPr>
            <a:r>
              <a:rPr sz="4000" spc="-25" dirty="0">
                <a:solidFill>
                  <a:srgbClr val="000000"/>
                </a:solidFill>
              </a:rPr>
              <a:t>Key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C</a:t>
            </a:r>
            <a:r>
              <a:rPr sz="4000" spc="-40" dirty="0">
                <a:solidFill>
                  <a:srgbClr val="000000"/>
                </a:solidFill>
              </a:rPr>
              <a:t>h</a:t>
            </a:r>
            <a:r>
              <a:rPr sz="4000" spc="-20" dirty="0">
                <a:solidFill>
                  <a:srgbClr val="000000"/>
                </a:solidFill>
              </a:rPr>
              <a:t>alleng</a:t>
            </a:r>
            <a:r>
              <a:rPr sz="4000" spc="-45" dirty="0">
                <a:solidFill>
                  <a:srgbClr val="000000"/>
                </a:solidFill>
              </a:rPr>
              <a:t>e</a:t>
            </a:r>
            <a:r>
              <a:rPr sz="4000" spc="-25" dirty="0">
                <a:solidFill>
                  <a:srgbClr val="000000"/>
                </a:solidFill>
              </a:rPr>
              <a:t>s</a:t>
            </a:r>
            <a:r>
              <a:rPr sz="4000" spc="1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in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Me</a:t>
            </a:r>
            <a:r>
              <a:rPr sz="4000" spc="-45" dirty="0">
                <a:solidFill>
                  <a:srgbClr val="000000"/>
                </a:solidFill>
              </a:rPr>
              <a:t>d</a:t>
            </a:r>
            <a:r>
              <a:rPr sz="4000" spc="-20" dirty="0">
                <a:solidFill>
                  <a:srgbClr val="000000"/>
                </a:solidFill>
              </a:rPr>
              <a:t>icine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356899"/>
            <a:ext cx="7799705" cy="324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ranslat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breakthroughs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3435" algn="l"/>
              </a:tabLst>
            </a:pPr>
            <a:r>
              <a:rPr sz="2400" i="1" u="heavy" dirty="0">
                <a:latin typeface="Arial"/>
                <a:cs typeface="Arial"/>
              </a:rPr>
              <a:t>un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erstan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g</a:t>
            </a:r>
            <a:r>
              <a:rPr sz="2400" i="1" u="heavy" spc="3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of 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is</a:t>
            </a:r>
            <a:r>
              <a:rPr sz="2400" i="1" u="heavy" spc="-10" dirty="0">
                <a:latin typeface="Arial"/>
                <a:cs typeface="Arial"/>
              </a:rPr>
              <a:t>e</a:t>
            </a:r>
            <a:r>
              <a:rPr sz="2400" i="1" u="heavy" dirty="0">
                <a:latin typeface="Arial"/>
                <a:cs typeface="Arial"/>
              </a:rPr>
              <a:t>ase</a:t>
            </a:r>
            <a:r>
              <a:rPr sz="2400" i="1" u="heavy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preventive</a:t>
            </a:r>
            <a:r>
              <a:rPr sz="2400" i="1" u="heavy" spc="5" dirty="0">
                <a:latin typeface="Arial"/>
                <a:cs typeface="Arial"/>
              </a:rPr>
              <a:t> </a:t>
            </a:r>
            <a:r>
              <a:rPr sz="2400" i="1" u="heavy" spc="-20" dirty="0">
                <a:latin typeface="Arial"/>
                <a:cs typeface="Arial"/>
              </a:rPr>
              <a:t>m</a:t>
            </a:r>
            <a:r>
              <a:rPr sz="2400" i="1" u="heavy" dirty="0">
                <a:latin typeface="Arial"/>
                <a:cs typeface="Arial"/>
              </a:rPr>
              <a:t>ed</a:t>
            </a:r>
            <a:r>
              <a:rPr sz="2400" i="1" u="heavy" spc="-10" dirty="0">
                <a:latin typeface="Arial"/>
                <a:cs typeface="Arial"/>
              </a:rPr>
              <a:t>i</a:t>
            </a:r>
            <a:r>
              <a:rPr sz="2400" i="1" u="heavy" dirty="0">
                <a:latin typeface="Arial"/>
                <a:cs typeface="Arial"/>
              </a:rPr>
              <a:t>ci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crease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ctiv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D</a:t>
            </a:r>
            <a:r>
              <a:rPr sz="1900" spc="15" dirty="0">
                <a:latin typeface="Arial"/>
                <a:cs typeface="Arial"/>
              </a:rPr>
              <a:t>R</a:t>
            </a:r>
            <a:r>
              <a:rPr sz="1900" spc="10" dirty="0">
                <a:latin typeface="Arial"/>
                <a:cs typeface="Arial"/>
              </a:rPr>
              <a:t>AM</a:t>
            </a:r>
            <a:r>
              <a:rPr sz="1900" spc="-140" dirty="0">
                <a:latin typeface="Arial"/>
                <a:cs typeface="Arial"/>
              </a:rPr>
              <a:t>A</a:t>
            </a:r>
            <a:r>
              <a:rPr sz="1900" spc="10" dirty="0">
                <a:latin typeface="Arial"/>
                <a:cs typeface="Arial"/>
              </a:rPr>
              <a:t>TICAL</a:t>
            </a:r>
            <a:r>
              <a:rPr sz="1900" spc="-135" dirty="0">
                <a:latin typeface="Arial"/>
                <a:cs typeface="Arial"/>
              </a:rPr>
              <a:t>L</a:t>
            </a:r>
            <a:r>
              <a:rPr sz="1900" spc="10" dirty="0"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 with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outcomes 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132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fordable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lthcare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bot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f- the-pyramid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4" rIns="0" bIns="0" rtlCol="0">
            <a:spAutoFit/>
          </a:bodyPr>
          <a:lstStyle/>
          <a:p>
            <a:pPr marL="977900">
              <a:lnSpc>
                <a:spcPts val="4760"/>
              </a:lnSpc>
            </a:pPr>
            <a:r>
              <a:rPr sz="4000" spc="-25" dirty="0">
                <a:solidFill>
                  <a:srgbClr val="000000"/>
                </a:solidFill>
              </a:rPr>
              <a:t>Key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C</a:t>
            </a:r>
            <a:r>
              <a:rPr sz="4000" spc="-40" dirty="0">
                <a:solidFill>
                  <a:srgbClr val="000000"/>
                </a:solidFill>
              </a:rPr>
              <a:t>h</a:t>
            </a:r>
            <a:r>
              <a:rPr sz="4000" spc="-20" dirty="0">
                <a:solidFill>
                  <a:srgbClr val="000000"/>
                </a:solidFill>
              </a:rPr>
              <a:t>alleng</a:t>
            </a:r>
            <a:r>
              <a:rPr sz="4000" spc="-45" dirty="0">
                <a:solidFill>
                  <a:srgbClr val="000000"/>
                </a:solidFill>
              </a:rPr>
              <a:t>e</a:t>
            </a:r>
            <a:r>
              <a:rPr sz="4000" spc="-25" dirty="0">
                <a:solidFill>
                  <a:srgbClr val="000000"/>
                </a:solidFill>
              </a:rPr>
              <a:t>s</a:t>
            </a:r>
            <a:r>
              <a:rPr sz="4000" spc="1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in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Me</a:t>
            </a:r>
            <a:r>
              <a:rPr sz="4000" spc="-45" dirty="0">
                <a:solidFill>
                  <a:srgbClr val="000000"/>
                </a:solidFill>
              </a:rPr>
              <a:t>d</a:t>
            </a:r>
            <a:r>
              <a:rPr sz="4000" spc="-20" dirty="0">
                <a:solidFill>
                  <a:srgbClr val="000000"/>
                </a:solidFill>
              </a:rPr>
              <a:t>icine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356899"/>
            <a:ext cx="8065770" cy="434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ranslat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breakthroughs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3435" algn="l"/>
              </a:tabLst>
            </a:pPr>
            <a:r>
              <a:rPr sz="2400" i="1" u="heavy" dirty="0">
                <a:latin typeface="Arial"/>
                <a:cs typeface="Arial"/>
              </a:rPr>
              <a:t>un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erstan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g</a:t>
            </a:r>
            <a:r>
              <a:rPr sz="2400" i="1" u="heavy" spc="3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of 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is</a:t>
            </a:r>
            <a:r>
              <a:rPr sz="2400" i="1" u="heavy" spc="-10" dirty="0">
                <a:latin typeface="Arial"/>
                <a:cs typeface="Arial"/>
              </a:rPr>
              <a:t>e</a:t>
            </a:r>
            <a:r>
              <a:rPr sz="2400" i="1" u="heavy" dirty="0">
                <a:latin typeface="Arial"/>
                <a:cs typeface="Arial"/>
              </a:rPr>
              <a:t>ase</a:t>
            </a:r>
            <a:r>
              <a:rPr sz="2400" i="1" u="heavy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preventive</a:t>
            </a:r>
            <a:r>
              <a:rPr sz="2400" i="1" u="heavy" spc="5" dirty="0">
                <a:latin typeface="Arial"/>
                <a:cs typeface="Arial"/>
              </a:rPr>
              <a:t> </a:t>
            </a:r>
            <a:r>
              <a:rPr sz="2400" i="1" u="heavy" spc="-20" dirty="0">
                <a:latin typeface="Arial"/>
                <a:cs typeface="Arial"/>
              </a:rPr>
              <a:t>m</a:t>
            </a:r>
            <a:r>
              <a:rPr sz="2400" i="1" u="heavy" dirty="0">
                <a:latin typeface="Arial"/>
                <a:cs typeface="Arial"/>
              </a:rPr>
              <a:t>ed</a:t>
            </a:r>
            <a:r>
              <a:rPr sz="2400" i="1" u="heavy" spc="-10" dirty="0">
                <a:latin typeface="Arial"/>
                <a:cs typeface="Arial"/>
              </a:rPr>
              <a:t>i</a:t>
            </a:r>
            <a:r>
              <a:rPr sz="2400" i="1" u="heavy" dirty="0">
                <a:latin typeface="Arial"/>
                <a:cs typeface="Arial"/>
              </a:rPr>
              <a:t>ci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crease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ctiv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D</a:t>
            </a:r>
            <a:r>
              <a:rPr sz="1900" spc="15" dirty="0">
                <a:latin typeface="Arial"/>
                <a:cs typeface="Arial"/>
              </a:rPr>
              <a:t>R</a:t>
            </a:r>
            <a:r>
              <a:rPr sz="1900" spc="10" dirty="0">
                <a:latin typeface="Arial"/>
                <a:cs typeface="Arial"/>
              </a:rPr>
              <a:t>AM</a:t>
            </a:r>
            <a:r>
              <a:rPr sz="1900" spc="-140" dirty="0">
                <a:latin typeface="Arial"/>
                <a:cs typeface="Arial"/>
              </a:rPr>
              <a:t>A</a:t>
            </a:r>
            <a:r>
              <a:rPr sz="1900" spc="10" dirty="0">
                <a:latin typeface="Arial"/>
                <a:cs typeface="Arial"/>
              </a:rPr>
              <a:t>TICAL</a:t>
            </a:r>
            <a:r>
              <a:rPr sz="1900" spc="-135" dirty="0">
                <a:latin typeface="Arial"/>
                <a:cs typeface="Arial"/>
              </a:rPr>
              <a:t>L</a:t>
            </a:r>
            <a:r>
              <a:rPr sz="1900" spc="10" dirty="0"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 with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outcomes 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39814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fordable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lthcare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bot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f- the-pyramid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reap the 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fits of 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thcare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redu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4" rIns="0" bIns="0" rtlCol="0">
            <a:spAutoFit/>
          </a:bodyPr>
          <a:lstStyle/>
          <a:p>
            <a:pPr marL="977900">
              <a:lnSpc>
                <a:spcPts val="4760"/>
              </a:lnSpc>
            </a:pPr>
            <a:r>
              <a:rPr sz="4000" spc="-25" dirty="0">
                <a:solidFill>
                  <a:srgbClr val="000000"/>
                </a:solidFill>
              </a:rPr>
              <a:t>Key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C</a:t>
            </a:r>
            <a:r>
              <a:rPr sz="4000" spc="-40" dirty="0">
                <a:solidFill>
                  <a:srgbClr val="000000"/>
                </a:solidFill>
              </a:rPr>
              <a:t>h</a:t>
            </a:r>
            <a:r>
              <a:rPr sz="4000" spc="-20" dirty="0">
                <a:solidFill>
                  <a:srgbClr val="000000"/>
                </a:solidFill>
              </a:rPr>
              <a:t>alleng</a:t>
            </a:r>
            <a:r>
              <a:rPr sz="4000" spc="-45" dirty="0">
                <a:solidFill>
                  <a:srgbClr val="000000"/>
                </a:solidFill>
              </a:rPr>
              <a:t>e</a:t>
            </a:r>
            <a:r>
              <a:rPr sz="4000" spc="-25" dirty="0">
                <a:solidFill>
                  <a:srgbClr val="000000"/>
                </a:solidFill>
              </a:rPr>
              <a:t>s</a:t>
            </a:r>
            <a:r>
              <a:rPr sz="4000" spc="1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in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Me</a:t>
            </a:r>
            <a:r>
              <a:rPr sz="4000" spc="-45" dirty="0">
                <a:solidFill>
                  <a:srgbClr val="000000"/>
                </a:solidFill>
              </a:rPr>
              <a:t>d</a:t>
            </a:r>
            <a:r>
              <a:rPr sz="4000" spc="-20" dirty="0">
                <a:solidFill>
                  <a:srgbClr val="000000"/>
                </a:solidFill>
              </a:rPr>
              <a:t>icine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356899"/>
            <a:ext cx="8065770" cy="507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ranslat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breakthroughs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3435" algn="l"/>
              </a:tabLst>
            </a:pPr>
            <a:r>
              <a:rPr sz="2400" i="1" u="heavy" dirty="0">
                <a:latin typeface="Arial"/>
                <a:cs typeface="Arial"/>
              </a:rPr>
              <a:t>un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erstan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g</a:t>
            </a:r>
            <a:r>
              <a:rPr sz="2400" i="1" u="heavy" spc="3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of </a:t>
            </a:r>
            <a:r>
              <a:rPr sz="2400" i="1" u="heavy" spc="-10" dirty="0">
                <a:latin typeface="Arial"/>
                <a:cs typeface="Arial"/>
              </a:rPr>
              <a:t>d</a:t>
            </a:r>
            <a:r>
              <a:rPr sz="2400" i="1" u="heavy" dirty="0">
                <a:latin typeface="Arial"/>
                <a:cs typeface="Arial"/>
              </a:rPr>
              <a:t>is</a:t>
            </a:r>
            <a:r>
              <a:rPr sz="2400" i="1" u="heavy" spc="-10" dirty="0">
                <a:latin typeface="Arial"/>
                <a:cs typeface="Arial"/>
              </a:rPr>
              <a:t>e</a:t>
            </a:r>
            <a:r>
              <a:rPr sz="2400" i="1" u="heavy" dirty="0">
                <a:latin typeface="Arial"/>
                <a:cs typeface="Arial"/>
              </a:rPr>
              <a:t>ase</a:t>
            </a:r>
            <a:r>
              <a:rPr sz="2400" i="1" u="heavy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preventive</a:t>
            </a:r>
            <a:r>
              <a:rPr sz="2400" i="1" u="heavy" spc="5" dirty="0">
                <a:latin typeface="Arial"/>
                <a:cs typeface="Arial"/>
              </a:rPr>
              <a:t> </a:t>
            </a:r>
            <a:r>
              <a:rPr sz="2400" i="1" u="heavy" spc="-20" dirty="0">
                <a:latin typeface="Arial"/>
                <a:cs typeface="Arial"/>
              </a:rPr>
              <a:t>m</a:t>
            </a:r>
            <a:r>
              <a:rPr sz="2400" i="1" u="heavy" dirty="0">
                <a:latin typeface="Arial"/>
                <a:cs typeface="Arial"/>
              </a:rPr>
              <a:t>ed</a:t>
            </a:r>
            <a:r>
              <a:rPr sz="2400" i="1" u="heavy" spc="-10" dirty="0">
                <a:latin typeface="Arial"/>
                <a:cs typeface="Arial"/>
              </a:rPr>
              <a:t>i</a:t>
            </a:r>
            <a:r>
              <a:rPr sz="2400" i="1" u="heavy" dirty="0">
                <a:latin typeface="Arial"/>
                <a:cs typeface="Arial"/>
              </a:rPr>
              <a:t>ci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crease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ctiv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D</a:t>
            </a:r>
            <a:r>
              <a:rPr sz="1900" spc="15" dirty="0">
                <a:latin typeface="Arial"/>
                <a:cs typeface="Arial"/>
              </a:rPr>
              <a:t>R</a:t>
            </a:r>
            <a:r>
              <a:rPr sz="1900" spc="10" dirty="0">
                <a:latin typeface="Arial"/>
                <a:cs typeface="Arial"/>
              </a:rPr>
              <a:t>AM</a:t>
            </a:r>
            <a:r>
              <a:rPr sz="1900" spc="-140" dirty="0">
                <a:latin typeface="Arial"/>
                <a:cs typeface="Arial"/>
              </a:rPr>
              <a:t>A</a:t>
            </a:r>
            <a:r>
              <a:rPr sz="1900" spc="10" dirty="0">
                <a:latin typeface="Arial"/>
                <a:cs typeface="Arial"/>
              </a:rPr>
              <a:t>TICAL</a:t>
            </a:r>
            <a:r>
              <a:rPr sz="1900" spc="-135" dirty="0">
                <a:latin typeface="Arial"/>
                <a:cs typeface="Arial"/>
              </a:rPr>
              <a:t>L</a:t>
            </a:r>
            <a:r>
              <a:rPr sz="1900" spc="10" dirty="0">
                <a:latin typeface="Arial"/>
                <a:cs typeface="Arial"/>
              </a:rPr>
              <a:t>Y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 with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outcomes 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marR="39814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fordable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lthcare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bot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f- the-pyramid</a:t>
            </a: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reap the 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fits of 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thcare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redu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</a:p>
          <a:p>
            <a:pPr marR="5610225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3435" algn="l"/>
              </a:tabLst>
            </a:pP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is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 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rgest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country</a:t>
            </a:r>
            <a:r>
              <a:rPr sz="2400" spc="-55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 economic</a:t>
            </a:r>
          </a:p>
          <a:p>
            <a:pPr marR="5516880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gro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228600"/>
            <a:ext cx="1773301" cy="55399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5095" marR="117475" indent="5588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</a:rPr>
              <a:t>N</a:t>
            </a:r>
            <a:r>
              <a:rPr sz="1800" spc="-60" dirty="0">
                <a:solidFill>
                  <a:srgbClr val="000000"/>
                </a:solidFill>
              </a:rPr>
              <a:t>A</a:t>
            </a:r>
            <a:r>
              <a:rPr sz="1800" dirty="0">
                <a:solidFill>
                  <a:srgbClr val="000000"/>
                </a:solidFill>
              </a:rPr>
              <a:t>NOTECH PL</a:t>
            </a:r>
            <a:r>
              <a:rPr sz="1800" spc="-180" dirty="0">
                <a:solidFill>
                  <a:srgbClr val="000000"/>
                </a:solidFill>
              </a:rPr>
              <a:t>A</a:t>
            </a:r>
            <a:r>
              <a:rPr sz="1800" dirty="0">
                <a:solidFill>
                  <a:srgbClr val="000000"/>
                </a:solidFill>
              </a:rPr>
              <a:t>T</a:t>
            </a:r>
            <a:r>
              <a:rPr sz="1800" spc="5" dirty="0">
                <a:solidFill>
                  <a:srgbClr val="000000"/>
                </a:solidFill>
              </a:rPr>
              <a:t>F</a:t>
            </a:r>
            <a:r>
              <a:rPr sz="1800" dirty="0">
                <a:solidFill>
                  <a:srgbClr val="000000"/>
                </a:solidFill>
              </a:rPr>
              <a:t>ORMS</a:t>
            </a: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2133600" y="228600"/>
            <a:ext cx="2209800" cy="914400"/>
          </a:xfrm>
          <a:custGeom>
            <a:avLst/>
            <a:gdLst/>
            <a:ahLst/>
            <a:cxnLst/>
            <a:rect l="l" t="t" r="r" b="b"/>
            <a:pathLst>
              <a:path w="2209800" h="914400">
                <a:moveTo>
                  <a:pt x="0" y="457200"/>
                </a:moveTo>
                <a:lnTo>
                  <a:pt x="14460" y="383046"/>
                </a:lnTo>
                <a:lnTo>
                  <a:pt x="32110" y="347338"/>
                </a:lnTo>
                <a:lnTo>
                  <a:pt x="56327" y="312700"/>
                </a:lnTo>
                <a:lnTo>
                  <a:pt x="86826" y="279249"/>
                </a:lnTo>
                <a:lnTo>
                  <a:pt x="123323" y="247102"/>
                </a:lnTo>
                <a:lnTo>
                  <a:pt x="165535" y="216379"/>
                </a:lnTo>
                <a:lnTo>
                  <a:pt x="213177" y="187195"/>
                </a:lnTo>
                <a:lnTo>
                  <a:pt x="265963" y="159670"/>
                </a:lnTo>
                <a:lnTo>
                  <a:pt x="323611" y="133921"/>
                </a:lnTo>
                <a:lnTo>
                  <a:pt x="385836" y="110065"/>
                </a:lnTo>
                <a:lnTo>
                  <a:pt x="452353" y="88221"/>
                </a:lnTo>
                <a:lnTo>
                  <a:pt x="522878" y="68505"/>
                </a:lnTo>
                <a:lnTo>
                  <a:pt x="597127" y="51037"/>
                </a:lnTo>
                <a:lnTo>
                  <a:pt x="674816" y="35933"/>
                </a:lnTo>
                <a:lnTo>
                  <a:pt x="755660" y="23311"/>
                </a:lnTo>
                <a:lnTo>
                  <a:pt x="839374" y="13289"/>
                </a:lnTo>
                <a:lnTo>
                  <a:pt x="925675" y="5984"/>
                </a:lnTo>
                <a:lnTo>
                  <a:pt x="1014278" y="1515"/>
                </a:lnTo>
                <a:lnTo>
                  <a:pt x="1104900" y="0"/>
                </a:lnTo>
                <a:lnTo>
                  <a:pt x="1195521" y="1515"/>
                </a:lnTo>
                <a:lnTo>
                  <a:pt x="1284124" y="5984"/>
                </a:lnTo>
                <a:lnTo>
                  <a:pt x="1370425" y="13289"/>
                </a:lnTo>
                <a:lnTo>
                  <a:pt x="1454139" y="23311"/>
                </a:lnTo>
                <a:lnTo>
                  <a:pt x="1534983" y="35933"/>
                </a:lnTo>
                <a:lnTo>
                  <a:pt x="1612672" y="51037"/>
                </a:lnTo>
                <a:lnTo>
                  <a:pt x="1686921" y="68505"/>
                </a:lnTo>
                <a:lnTo>
                  <a:pt x="1757446" y="88221"/>
                </a:lnTo>
                <a:lnTo>
                  <a:pt x="1823963" y="110065"/>
                </a:lnTo>
                <a:lnTo>
                  <a:pt x="1886188" y="133921"/>
                </a:lnTo>
                <a:lnTo>
                  <a:pt x="1943836" y="159670"/>
                </a:lnTo>
                <a:lnTo>
                  <a:pt x="1996622" y="187195"/>
                </a:lnTo>
                <a:lnTo>
                  <a:pt x="2044264" y="216379"/>
                </a:lnTo>
                <a:lnTo>
                  <a:pt x="2086476" y="247102"/>
                </a:lnTo>
                <a:lnTo>
                  <a:pt x="2122973" y="279249"/>
                </a:lnTo>
                <a:lnTo>
                  <a:pt x="2153472" y="312700"/>
                </a:lnTo>
                <a:lnTo>
                  <a:pt x="2177689" y="347338"/>
                </a:lnTo>
                <a:lnTo>
                  <a:pt x="2195339" y="383046"/>
                </a:lnTo>
                <a:lnTo>
                  <a:pt x="2206137" y="419706"/>
                </a:lnTo>
                <a:lnTo>
                  <a:pt x="2209800" y="457200"/>
                </a:lnTo>
                <a:lnTo>
                  <a:pt x="2206137" y="494693"/>
                </a:lnTo>
                <a:lnTo>
                  <a:pt x="2195339" y="531353"/>
                </a:lnTo>
                <a:lnTo>
                  <a:pt x="2177689" y="567061"/>
                </a:lnTo>
                <a:lnTo>
                  <a:pt x="2153472" y="601699"/>
                </a:lnTo>
                <a:lnTo>
                  <a:pt x="2122973" y="635150"/>
                </a:lnTo>
                <a:lnTo>
                  <a:pt x="2086476" y="667297"/>
                </a:lnTo>
                <a:lnTo>
                  <a:pt x="2044264" y="698020"/>
                </a:lnTo>
                <a:lnTo>
                  <a:pt x="1996622" y="727204"/>
                </a:lnTo>
                <a:lnTo>
                  <a:pt x="1943836" y="754729"/>
                </a:lnTo>
                <a:lnTo>
                  <a:pt x="1886188" y="780478"/>
                </a:lnTo>
                <a:lnTo>
                  <a:pt x="1823963" y="804334"/>
                </a:lnTo>
                <a:lnTo>
                  <a:pt x="1757446" y="826178"/>
                </a:lnTo>
                <a:lnTo>
                  <a:pt x="1686921" y="845894"/>
                </a:lnTo>
                <a:lnTo>
                  <a:pt x="1612672" y="863362"/>
                </a:lnTo>
                <a:lnTo>
                  <a:pt x="1534983" y="878466"/>
                </a:lnTo>
                <a:lnTo>
                  <a:pt x="1454139" y="891088"/>
                </a:lnTo>
                <a:lnTo>
                  <a:pt x="1370425" y="901110"/>
                </a:lnTo>
                <a:lnTo>
                  <a:pt x="1284124" y="908415"/>
                </a:lnTo>
                <a:lnTo>
                  <a:pt x="1195521" y="912884"/>
                </a:lnTo>
                <a:lnTo>
                  <a:pt x="1104900" y="914400"/>
                </a:lnTo>
                <a:lnTo>
                  <a:pt x="1014278" y="912884"/>
                </a:lnTo>
                <a:lnTo>
                  <a:pt x="925675" y="908415"/>
                </a:lnTo>
                <a:lnTo>
                  <a:pt x="839374" y="901110"/>
                </a:lnTo>
                <a:lnTo>
                  <a:pt x="755660" y="891088"/>
                </a:lnTo>
                <a:lnTo>
                  <a:pt x="674816" y="878466"/>
                </a:lnTo>
                <a:lnTo>
                  <a:pt x="597127" y="863362"/>
                </a:lnTo>
                <a:lnTo>
                  <a:pt x="522878" y="845894"/>
                </a:lnTo>
                <a:lnTo>
                  <a:pt x="452353" y="826178"/>
                </a:lnTo>
                <a:lnTo>
                  <a:pt x="385836" y="804334"/>
                </a:lnTo>
                <a:lnTo>
                  <a:pt x="323611" y="780478"/>
                </a:lnTo>
                <a:lnTo>
                  <a:pt x="265963" y="754729"/>
                </a:lnTo>
                <a:lnTo>
                  <a:pt x="213177" y="727204"/>
                </a:lnTo>
                <a:lnTo>
                  <a:pt x="165535" y="698020"/>
                </a:lnTo>
                <a:lnTo>
                  <a:pt x="123323" y="667297"/>
                </a:lnTo>
                <a:lnTo>
                  <a:pt x="86826" y="635150"/>
                </a:lnTo>
                <a:lnTo>
                  <a:pt x="56327" y="601699"/>
                </a:lnTo>
                <a:lnTo>
                  <a:pt x="32110" y="567061"/>
                </a:lnTo>
                <a:lnTo>
                  <a:pt x="14460" y="531353"/>
                </a:lnTo>
                <a:lnTo>
                  <a:pt x="3662" y="49469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9176" y="573213"/>
            <a:ext cx="13601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FU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4926" y="228600"/>
            <a:ext cx="1600200" cy="914400"/>
          </a:xfrm>
          <a:custGeom>
            <a:avLst/>
            <a:gdLst/>
            <a:ahLst/>
            <a:cxnLst/>
            <a:rect l="l" t="t" r="r" b="b"/>
            <a:pathLst>
              <a:path w="1600200" h="914400">
                <a:moveTo>
                  <a:pt x="0" y="152400"/>
                </a:moveTo>
                <a:lnTo>
                  <a:pt x="6105" y="109534"/>
                </a:lnTo>
                <a:lnTo>
                  <a:pt x="23267" y="71398"/>
                </a:lnTo>
                <a:lnTo>
                  <a:pt x="49757" y="39724"/>
                </a:lnTo>
                <a:lnTo>
                  <a:pt x="83844" y="16240"/>
                </a:lnTo>
                <a:lnTo>
                  <a:pt x="123797" y="2676"/>
                </a:lnTo>
                <a:lnTo>
                  <a:pt x="1447673" y="0"/>
                </a:lnTo>
                <a:lnTo>
                  <a:pt x="1462375" y="699"/>
                </a:lnTo>
                <a:lnTo>
                  <a:pt x="1503857" y="10674"/>
                </a:lnTo>
                <a:lnTo>
                  <a:pt x="1540050" y="31122"/>
                </a:lnTo>
                <a:lnTo>
                  <a:pt x="1569217" y="60315"/>
                </a:lnTo>
                <a:lnTo>
                  <a:pt x="1589623" y="96524"/>
                </a:lnTo>
                <a:lnTo>
                  <a:pt x="1599530" y="138023"/>
                </a:lnTo>
                <a:lnTo>
                  <a:pt x="1600200" y="762000"/>
                </a:lnTo>
                <a:lnTo>
                  <a:pt x="1599499" y="776701"/>
                </a:lnTo>
                <a:lnTo>
                  <a:pt x="1589507" y="818166"/>
                </a:lnTo>
                <a:lnTo>
                  <a:pt x="1569030" y="854330"/>
                </a:lnTo>
                <a:lnTo>
                  <a:pt x="1539804" y="883464"/>
                </a:lnTo>
                <a:lnTo>
                  <a:pt x="1503565" y="903840"/>
                </a:lnTo>
                <a:lnTo>
                  <a:pt x="1462050" y="913731"/>
                </a:lnTo>
                <a:lnTo>
                  <a:pt x="152400" y="914400"/>
                </a:lnTo>
                <a:lnTo>
                  <a:pt x="137692" y="913700"/>
                </a:lnTo>
                <a:lnTo>
                  <a:pt x="96211" y="903716"/>
                </a:lnTo>
                <a:lnTo>
                  <a:pt x="60037" y="883253"/>
                </a:lnTo>
                <a:lnTo>
                  <a:pt x="30900" y="854039"/>
                </a:lnTo>
                <a:lnTo>
                  <a:pt x="10531" y="817804"/>
                </a:lnTo>
                <a:lnTo>
                  <a:pt x="659" y="776279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30826" y="573213"/>
            <a:ext cx="11696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MET</a:t>
            </a:r>
            <a:r>
              <a:rPr sz="1800" b="1" spc="-10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ODS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24600" y="228600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1496059" y="183769"/>
                </a:moveTo>
                <a:lnTo>
                  <a:pt x="1930527" y="0"/>
                </a:lnTo>
                <a:lnTo>
                  <a:pt x="1895855" y="244601"/>
                </a:lnTo>
                <a:lnTo>
                  <a:pt x="2350389" y="134238"/>
                </a:lnTo>
                <a:lnTo>
                  <a:pt x="2138045" y="276478"/>
                </a:lnTo>
                <a:lnTo>
                  <a:pt x="2819400" y="281304"/>
                </a:lnTo>
                <a:lnTo>
                  <a:pt x="2217039" y="398017"/>
                </a:lnTo>
                <a:lnTo>
                  <a:pt x="2384679" y="477900"/>
                </a:lnTo>
                <a:lnTo>
                  <a:pt x="2138045" y="521080"/>
                </a:lnTo>
                <a:lnTo>
                  <a:pt x="2463927" y="661797"/>
                </a:lnTo>
                <a:lnTo>
                  <a:pt x="1910969" y="607440"/>
                </a:lnTo>
                <a:lnTo>
                  <a:pt x="1950339" y="735329"/>
                </a:lnTo>
                <a:lnTo>
                  <a:pt x="1589785" y="674624"/>
                </a:lnTo>
                <a:lnTo>
                  <a:pt x="1515745" y="797687"/>
                </a:lnTo>
                <a:lnTo>
                  <a:pt x="1288542" y="735329"/>
                </a:lnTo>
                <a:lnTo>
                  <a:pt x="1135633" y="834516"/>
                </a:lnTo>
                <a:lnTo>
                  <a:pt x="982472" y="767334"/>
                </a:lnTo>
                <a:lnTo>
                  <a:pt x="641857" y="914400"/>
                </a:lnTo>
                <a:lnTo>
                  <a:pt x="627126" y="772160"/>
                </a:lnTo>
                <a:lnTo>
                  <a:pt x="167766" y="754634"/>
                </a:lnTo>
                <a:lnTo>
                  <a:pt x="434594" y="650621"/>
                </a:lnTo>
                <a:lnTo>
                  <a:pt x="0" y="545084"/>
                </a:lnTo>
                <a:lnTo>
                  <a:pt x="513588" y="490727"/>
                </a:lnTo>
                <a:lnTo>
                  <a:pt x="153035" y="350138"/>
                </a:lnTo>
                <a:lnTo>
                  <a:pt x="701167" y="330962"/>
                </a:lnTo>
                <a:lnTo>
                  <a:pt x="587628" y="153415"/>
                </a:lnTo>
                <a:lnTo>
                  <a:pt x="1115949" y="270128"/>
                </a:lnTo>
                <a:lnTo>
                  <a:pt x="1268983" y="79882"/>
                </a:lnTo>
                <a:lnTo>
                  <a:pt x="1496059" y="18376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19873" y="588446"/>
            <a:ext cx="1022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DISE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1955800"/>
            <a:ext cx="1873250" cy="914400"/>
          </a:xfrm>
          <a:prstGeom prst="rect">
            <a:avLst/>
          </a:prstGeom>
          <a:solidFill>
            <a:srgbClr val="DCE6F1"/>
          </a:solidFill>
          <a:ln w="25400">
            <a:solidFill>
              <a:srgbClr val="24406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5110">
              <a:lnSpc>
                <a:spcPct val="100000"/>
              </a:lnSpc>
            </a:pPr>
            <a:r>
              <a:rPr sz="1800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244060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44060"/>
                </a:solidFill>
                <a:latin typeface="Arial"/>
                <a:cs typeface="Arial"/>
              </a:rPr>
              <a:t>rticl</a:t>
            </a:r>
            <a:r>
              <a:rPr sz="1800" spc="-10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400" y="3683000"/>
            <a:ext cx="1873250" cy="914400"/>
          </a:xfrm>
          <a:prstGeom prst="rect">
            <a:avLst/>
          </a:prstGeom>
          <a:solidFill>
            <a:srgbClr val="F1DCDB"/>
          </a:solidFill>
          <a:ln w="25400">
            <a:solidFill>
              <a:srgbClr val="62242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ct val="100000"/>
              </a:lnSpc>
            </a:pPr>
            <a:r>
              <a:rPr sz="1800" dirty="0">
                <a:solidFill>
                  <a:srgbClr val="622422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62242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622422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62242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622422"/>
                </a:solidFill>
                <a:latin typeface="Arial"/>
                <a:cs typeface="Arial"/>
              </a:rPr>
              <a:t>ass</a:t>
            </a:r>
            <a:r>
              <a:rPr sz="1800" spc="-10" dirty="0">
                <a:solidFill>
                  <a:srgbClr val="62242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622422"/>
                </a:solidFill>
                <a:latin typeface="Arial"/>
                <a:cs typeface="Arial"/>
              </a:rPr>
              <a:t>mb</a:t>
            </a:r>
            <a:r>
              <a:rPr sz="1800" spc="-10" dirty="0">
                <a:solidFill>
                  <a:srgbClr val="62242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62242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62242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622422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00" y="5410200"/>
            <a:ext cx="1873250" cy="914400"/>
          </a:xfrm>
          <a:prstGeom prst="rect">
            <a:avLst/>
          </a:prstGeom>
          <a:solidFill>
            <a:srgbClr val="EBF0DE"/>
          </a:solidFill>
          <a:ln w="25400">
            <a:solidFill>
              <a:srgbClr val="4F612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5260">
              <a:lnSpc>
                <a:spcPct val="100000"/>
              </a:lnSpc>
            </a:pPr>
            <a:r>
              <a:rPr sz="1800" dirty="0">
                <a:solidFill>
                  <a:srgbClr val="4F6128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F6128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F6128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F6128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F6128"/>
                </a:solidFill>
                <a:latin typeface="Arial"/>
                <a:cs typeface="Arial"/>
              </a:rPr>
              <a:t>tem</a:t>
            </a:r>
            <a:r>
              <a:rPr sz="1800" spc="-10" dirty="0">
                <a:solidFill>
                  <a:srgbClr val="4F6128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F6128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F6128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F6128"/>
                </a:solidFill>
                <a:latin typeface="Arial"/>
                <a:cs typeface="Arial"/>
              </a:rPr>
              <a:t>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33600" y="1955800"/>
            <a:ext cx="2209800" cy="914400"/>
          </a:xfrm>
          <a:custGeom>
            <a:avLst/>
            <a:gdLst/>
            <a:ahLst/>
            <a:cxnLst/>
            <a:rect l="l" t="t" r="r" b="b"/>
            <a:pathLst>
              <a:path w="2209800" h="914400">
                <a:moveTo>
                  <a:pt x="1104900" y="0"/>
                </a:moveTo>
                <a:lnTo>
                  <a:pt x="1014278" y="1515"/>
                </a:lnTo>
                <a:lnTo>
                  <a:pt x="925675" y="5984"/>
                </a:lnTo>
                <a:lnTo>
                  <a:pt x="839374" y="13289"/>
                </a:lnTo>
                <a:lnTo>
                  <a:pt x="755660" y="23311"/>
                </a:lnTo>
                <a:lnTo>
                  <a:pt x="674816" y="35933"/>
                </a:lnTo>
                <a:lnTo>
                  <a:pt x="597127" y="51037"/>
                </a:lnTo>
                <a:lnTo>
                  <a:pt x="522878" y="68505"/>
                </a:lnTo>
                <a:lnTo>
                  <a:pt x="452353" y="88221"/>
                </a:lnTo>
                <a:lnTo>
                  <a:pt x="385836" y="110065"/>
                </a:lnTo>
                <a:lnTo>
                  <a:pt x="323611" y="133921"/>
                </a:lnTo>
                <a:lnTo>
                  <a:pt x="265963" y="159670"/>
                </a:lnTo>
                <a:lnTo>
                  <a:pt x="213177" y="187195"/>
                </a:lnTo>
                <a:lnTo>
                  <a:pt x="165535" y="216379"/>
                </a:lnTo>
                <a:lnTo>
                  <a:pt x="123323" y="247102"/>
                </a:lnTo>
                <a:lnTo>
                  <a:pt x="86826" y="279249"/>
                </a:lnTo>
                <a:lnTo>
                  <a:pt x="56327" y="312700"/>
                </a:lnTo>
                <a:lnTo>
                  <a:pt x="32110" y="347338"/>
                </a:lnTo>
                <a:lnTo>
                  <a:pt x="14460" y="383046"/>
                </a:lnTo>
                <a:lnTo>
                  <a:pt x="3662" y="419706"/>
                </a:lnTo>
                <a:lnTo>
                  <a:pt x="0" y="457200"/>
                </a:lnTo>
                <a:lnTo>
                  <a:pt x="3662" y="494693"/>
                </a:lnTo>
                <a:lnTo>
                  <a:pt x="14460" y="531353"/>
                </a:lnTo>
                <a:lnTo>
                  <a:pt x="32110" y="567061"/>
                </a:lnTo>
                <a:lnTo>
                  <a:pt x="56327" y="601699"/>
                </a:lnTo>
                <a:lnTo>
                  <a:pt x="86826" y="635150"/>
                </a:lnTo>
                <a:lnTo>
                  <a:pt x="123323" y="667297"/>
                </a:lnTo>
                <a:lnTo>
                  <a:pt x="165535" y="698020"/>
                </a:lnTo>
                <a:lnTo>
                  <a:pt x="213177" y="727204"/>
                </a:lnTo>
                <a:lnTo>
                  <a:pt x="265963" y="754729"/>
                </a:lnTo>
                <a:lnTo>
                  <a:pt x="323611" y="780478"/>
                </a:lnTo>
                <a:lnTo>
                  <a:pt x="385836" y="804334"/>
                </a:lnTo>
                <a:lnTo>
                  <a:pt x="452353" y="826178"/>
                </a:lnTo>
                <a:lnTo>
                  <a:pt x="522878" y="845894"/>
                </a:lnTo>
                <a:lnTo>
                  <a:pt x="597127" y="863362"/>
                </a:lnTo>
                <a:lnTo>
                  <a:pt x="674816" y="878466"/>
                </a:lnTo>
                <a:lnTo>
                  <a:pt x="755660" y="891088"/>
                </a:lnTo>
                <a:lnTo>
                  <a:pt x="839374" y="901110"/>
                </a:lnTo>
                <a:lnTo>
                  <a:pt x="925675" y="908415"/>
                </a:lnTo>
                <a:lnTo>
                  <a:pt x="1014278" y="912884"/>
                </a:lnTo>
                <a:lnTo>
                  <a:pt x="1104900" y="914400"/>
                </a:lnTo>
                <a:lnTo>
                  <a:pt x="1195521" y="912884"/>
                </a:lnTo>
                <a:lnTo>
                  <a:pt x="1284124" y="908415"/>
                </a:lnTo>
                <a:lnTo>
                  <a:pt x="1370425" y="901110"/>
                </a:lnTo>
                <a:lnTo>
                  <a:pt x="1454139" y="891088"/>
                </a:lnTo>
                <a:lnTo>
                  <a:pt x="1534983" y="878466"/>
                </a:lnTo>
                <a:lnTo>
                  <a:pt x="1612672" y="863362"/>
                </a:lnTo>
                <a:lnTo>
                  <a:pt x="1686921" y="845894"/>
                </a:lnTo>
                <a:lnTo>
                  <a:pt x="1757446" y="826178"/>
                </a:lnTo>
                <a:lnTo>
                  <a:pt x="1823963" y="804334"/>
                </a:lnTo>
                <a:lnTo>
                  <a:pt x="1886188" y="780478"/>
                </a:lnTo>
                <a:lnTo>
                  <a:pt x="1943836" y="754729"/>
                </a:lnTo>
                <a:lnTo>
                  <a:pt x="1996622" y="727204"/>
                </a:lnTo>
                <a:lnTo>
                  <a:pt x="2044264" y="698020"/>
                </a:lnTo>
                <a:lnTo>
                  <a:pt x="2086476" y="667297"/>
                </a:lnTo>
                <a:lnTo>
                  <a:pt x="2122973" y="635150"/>
                </a:lnTo>
                <a:lnTo>
                  <a:pt x="2153472" y="601699"/>
                </a:lnTo>
                <a:lnTo>
                  <a:pt x="2177689" y="567061"/>
                </a:lnTo>
                <a:lnTo>
                  <a:pt x="2195339" y="531353"/>
                </a:lnTo>
                <a:lnTo>
                  <a:pt x="2206137" y="494693"/>
                </a:lnTo>
                <a:lnTo>
                  <a:pt x="2209800" y="457200"/>
                </a:lnTo>
                <a:lnTo>
                  <a:pt x="2206137" y="419706"/>
                </a:lnTo>
                <a:lnTo>
                  <a:pt x="2195339" y="383046"/>
                </a:lnTo>
                <a:lnTo>
                  <a:pt x="2177689" y="347338"/>
                </a:lnTo>
                <a:lnTo>
                  <a:pt x="2153472" y="312700"/>
                </a:lnTo>
                <a:lnTo>
                  <a:pt x="2122973" y="279249"/>
                </a:lnTo>
                <a:lnTo>
                  <a:pt x="2086476" y="247102"/>
                </a:lnTo>
                <a:lnTo>
                  <a:pt x="2044264" y="216379"/>
                </a:lnTo>
                <a:lnTo>
                  <a:pt x="1996622" y="187195"/>
                </a:lnTo>
                <a:lnTo>
                  <a:pt x="1943836" y="159670"/>
                </a:lnTo>
                <a:lnTo>
                  <a:pt x="1886188" y="133921"/>
                </a:lnTo>
                <a:lnTo>
                  <a:pt x="1823963" y="110065"/>
                </a:lnTo>
                <a:lnTo>
                  <a:pt x="1757446" y="88221"/>
                </a:lnTo>
                <a:lnTo>
                  <a:pt x="1686921" y="68505"/>
                </a:lnTo>
                <a:lnTo>
                  <a:pt x="1612672" y="51037"/>
                </a:lnTo>
                <a:lnTo>
                  <a:pt x="1534983" y="35933"/>
                </a:lnTo>
                <a:lnTo>
                  <a:pt x="1454139" y="23311"/>
                </a:lnTo>
                <a:lnTo>
                  <a:pt x="1370425" y="13289"/>
                </a:lnTo>
                <a:lnTo>
                  <a:pt x="1284124" y="5984"/>
                </a:lnTo>
                <a:lnTo>
                  <a:pt x="1195521" y="1515"/>
                </a:lnTo>
                <a:lnTo>
                  <a:pt x="1104900" y="0"/>
                </a:lnTo>
                <a:close/>
              </a:path>
            </a:pathLst>
          </a:custGeom>
          <a:solidFill>
            <a:srgbClr val="403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3600" y="1955800"/>
            <a:ext cx="2209800" cy="914400"/>
          </a:xfrm>
          <a:custGeom>
            <a:avLst/>
            <a:gdLst/>
            <a:ahLst/>
            <a:cxnLst/>
            <a:rect l="l" t="t" r="r" b="b"/>
            <a:pathLst>
              <a:path w="2209800" h="914400">
                <a:moveTo>
                  <a:pt x="0" y="457200"/>
                </a:moveTo>
                <a:lnTo>
                  <a:pt x="14460" y="383046"/>
                </a:lnTo>
                <a:lnTo>
                  <a:pt x="32110" y="347338"/>
                </a:lnTo>
                <a:lnTo>
                  <a:pt x="56327" y="312700"/>
                </a:lnTo>
                <a:lnTo>
                  <a:pt x="86826" y="279249"/>
                </a:lnTo>
                <a:lnTo>
                  <a:pt x="123323" y="247102"/>
                </a:lnTo>
                <a:lnTo>
                  <a:pt x="165535" y="216379"/>
                </a:lnTo>
                <a:lnTo>
                  <a:pt x="213177" y="187195"/>
                </a:lnTo>
                <a:lnTo>
                  <a:pt x="265963" y="159670"/>
                </a:lnTo>
                <a:lnTo>
                  <a:pt x="323611" y="133921"/>
                </a:lnTo>
                <a:lnTo>
                  <a:pt x="385836" y="110065"/>
                </a:lnTo>
                <a:lnTo>
                  <a:pt x="452353" y="88221"/>
                </a:lnTo>
                <a:lnTo>
                  <a:pt x="522878" y="68505"/>
                </a:lnTo>
                <a:lnTo>
                  <a:pt x="597127" y="51037"/>
                </a:lnTo>
                <a:lnTo>
                  <a:pt x="674816" y="35933"/>
                </a:lnTo>
                <a:lnTo>
                  <a:pt x="755660" y="23311"/>
                </a:lnTo>
                <a:lnTo>
                  <a:pt x="839374" y="13289"/>
                </a:lnTo>
                <a:lnTo>
                  <a:pt x="925675" y="5984"/>
                </a:lnTo>
                <a:lnTo>
                  <a:pt x="1014278" y="1515"/>
                </a:lnTo>
                <a:lnTo>
                  <a:pt x="1104900" y="0"/>
                </a:lnTo>
                <a:lnTo>
                  <a:pt x="1195521" y="1515"/>
                </a:lnTo>
                <a:lnTo>
                  <a:pt x="1284124" y="5984"/>
                </a:lnTo>
                <a:lnTo>
                  <a:pt x="1370425" y="13289"/>
                </a:lnTo>
                <a:lnTo>
                  <a:pt x="1454139" y="23311"/>
                </a:lnTo>
                <a:lnTo>
                  <a:pt x="1534983" y="35933"/>
                </a:lnTo>
                <a:lnTo>
                  <a:pt x="1612672" y="51037"/>
                </a:lnTo>
                <a:lnTo>
                  <a:pt x="1686921" y="68505"/>
                </a:lnTo>
                <a:lnTo>
                  <a:pt x="1757446" y="88221"/>
                </a:lnTo>
                <a:lnTo>
                  <a:pt x="1823963" y="110065"/>
                </a:lnTo>
                <a:lnTo>
                  <a:pt x="1886188" y="133921"/>
                </a:lnTo>
                <a:lnTo>
                  <a:pt x="1943836" y="159670"/>
                </a:lnTo>
                <a:lnTo>
                  <a:pt x="1996622" y="187195"/>
                </a:lnTo>
                <a:lnTo>
                  <a:pt x="2044264" y="216379"/>
                </a:lnTo>
                <a:lnTo>
                  <a:pt x="2086476" y="247102"/>
                </a:lnTo>
                <a:lnTo>
                  <a:pt x="2122973" y="279249"/>
                </a:lnTo>
                <a:lnTo>
                  <a:pt x="2153472" y="312700"/>
                </a:lnTo>
                <a:lnTo>
                  <a:pt x="2177689" y="347338"/>
                </a:lnTo>
                <a:lnTo>
                  <a:pt x="2195339" y="383046"/>
                </a:lnTo>
                <a:lnTo>
                  <a:pt x="2206137" y="419706"/>
                </a:lnTo>
                <a:lnTo>
                  <a:pt x="2209800" y="457200"/>
                </a:lnTo>
                <a:lnTo>
                  <a:pt x="2206137" y="494693"/>
                </a:lnTo>
                <a:lnTo>
                  <a:pt x="2195339" y="531353"/>
                </a:lnTo>
                <a:lnTo>
                  <a:pt x="2177689" y="567061"/>
                </a:lnTo>
                <a:lnTo>
                  <a:pt x="2153472" y="601699"/>
                </a:lnTo>
                <a:lnTo>
                  <a:pt x="2122973" y="635150"/>
                </a:lnTo>
                <a:lnTo>
                  <a:pt x="2086476" y="667297"/>
                </a:lnTo>
                <a:lnTo>
                  <a:pt x="2044264" y="698020"/>
                </a:lnTo>
                <a:lnTo>
                  <a:pt x="1996622" y="727204"/>
                </a:lnTo>
                <a:lnTo>
                  <a:pt x="1943836" y="754729"/>
                </a:lnTo>
                <a:lnTo>
                  <a:pt x="1886188" y="780478"/>
                </a:lnTo>
                <a:lnTo>
                  <a:pt x="1823963" y="804334"/>
                </a:lnTo>
                <a:lnTo>
                  <a:pt x="1757446" y="826178"/>
                </a:lnTo>
                <a:lnTo>
                  <a:pt x="1686921" y="845894"/>
                </a:lnTo>
                <a:lnTo>
                  <a:pt x="1612672" y="863362"/>
                </a:lnTo>
                <a:lnTo>
                  <a:pt x="1534983" y="878466"/>
                </a:lnTo>
                <a:lnTo>
                  <a:pt x="1454139" y="891088"/>
                </a:lnTo>
                <a:lnTo>
                  <a:pt x="1370425" y="901110"/>
                </a:lnTo>
                <a:lnTo>
                  <a:pt x="1284124" y="908415"/>
                </a:lnTo>
                <a:lnTo>
                  <a:pt x="1195521" y="912884"/>
                </a:lnTo>
                <a:lnTo>
                  <a:pt x="1104900" y="914400"/>
                </a:lnTo>
                <a:lnTo>
                  <a:pt x="1014278" y="912884"/>
                </a:lnTo>
                <a:lnTo>
                  <a:pt x="925675" y="908415"/>
                </a:lnTo>
                <a:lnTo>
                  <a:pt x="839374" y="901110"/>
                </a:lnTo>
                <a:lnTo>
                  <a:pt x="755660" y="891088"/>
                </a:lnTo>
                <a:lnTo>
                  <a:pt x="674816" y="878466"/>
                </a:lnTo>
                <a:lnTo>
                  <a:pt x="597127" y="863362"/>
                </a:lnTo>
                <a:lnTo>
                  <a:pt x="522878" y="845894"/>
                </a:lnTo>
                <a:lnTo>
                  <a:pt x="452353" y="826178"/>
                </a:lnTo>
                <a:lnTo>
                  <a:pt x="385836" y="804334"/>
                </a:lnTo>
                <a:lnTo>
                  <a:pt x="323611" y="780478"/>
                </a:lnTo>
                <a:lnTo>
                  <a:pt x="265963" y="754729"/>
                </a:lnTo>
                <a:lnTo>
                  <a:pt x="213177" y="727204"/>
                </a:lnTo>
                <a:lnTo>
                  <a:pt x="165535" y="698020"/>
                </a:lnTo>
                <a:lnTo>
                  <a:pt x="123323" y="667297"/>
                </a:lnTo>
                <a:lnTo>
                  <a:pt x="86826" y="635150"/>
                </a:lnTo>
                <a:lnTo>
                  <a:pt x="56327" y="601699"/>
                </a:lnTo>
                <a:lnTo>
                  <a:pt x="32110" y="567061"/>
                </a:lnTo>
                <a:lnTo>
                  <a:pt x="14460" y="531353"/>
                </a:lnTo>
                <a:lnTo>
                  <a:pt x="3662" y="49469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4030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93873" y="2301168"/>
            <a:ext cx="889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nsi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33600" y="3683000"/>
            <a:ext cx="2209800" cy="914400"/>
          </a:xfrm>
          <a:custGeom>
            <a:avLst/>
            <a:gdLst/>
            <a:ahLst/>
            <a:cxnLst/>
            <a:rect l="l" t="t" r="r" b="b"/>
            <a:pathLst>
              <a:path w="2209800" h="914400">
                <a:moveTo>
                  <a:pt x="1104900" y="0"/>
                </a:moveTo>
                <a:lnTo>
                  <a:pt x="1014278" y="1515"/>
                </a:lnTo>
                <a:lnTo>
                  <a:pt x="925675" y="5984"/>
                </a:lnTo>
                <a:lnTo>
                  <a:pt x="839374" y="13289"/>
                </a:lnTo>
                <a:lnTo>
                  <a:pt x="755660" y="23311"/>
                </a:lnTo>
                <a:lnTo>
                  <a:pt x="674816" y="35933"/>
                </a:lnTo>
                <a:lnTo>
                  <a:pt x="597127" y="51037"/>
                </a:lnTo>
                <a:lnTo>
                  <a:pt x="522878" y="68505"/>
                </a:lnTo>
                <a:lnTo>
                  <a:pt x="452353" y="88221"/>
                </a:lnTo>
                <a:lnTo>
                  <a:pt x="385836" y="110065"/>
                </a:lnTo>
                <a:lnTo>
                  <a:pt x="323611" y="133921"/>
                </a:lnTo>
                <a:lnTo>
                  <a:pt x="265963" y="159670"/>
                </a:lnTo>
                <a:lnTo>
                  <a:pt x="213177" y="187195"/>
                </a:lnTo>
                <a:lnTo>
                  <a:pt x="165535" y="216379"/>
                </a:lnTo>
                <a:lnTo>
                  <a:pt x="123323" y="247102"/>
                </a:lnTo>
                <a:lnTo>
                  <a:pt x="86826" y="279249"/>
                </a:lnTo>
                <a:lnTo>
                  <a:pt x="56327" y="312700"/>
                </a:lnTo>
                <a:lnTo>
                  <a:pt x="32110" y="347338"/>
                </a:lnTo>
                <a:lnTo>
                  <a:pt x="14460" y="383046"/>
                </a:lnTo>
                <a:lnTo>
                  <a:pt x="3662" y="419706"/>
                </a:lnTo>
                <a:lnTo>
                  <a:pt x="0" y="457200"/>
                </a:lnTo>
                <a:lnTo>
                  <a:pt x="3662" y="494693"/>
                </a:lnTo>
                <a:lnTo>
                  <a:pt x="14460" y="531353"/>
                </a:lnTo>
                <a:lnTo>
                  <a:pt x="32110" y="567061"/>
                </a:lnTo>
                <a:lnTo>
                  <a:pt x="56327" y="601699"/>
                </a:lnTo>
                <a:lnTo>
                  <a:pt x="86826" y="635150"/>
                </a:lnTo>
                <a:lnTo>
                  <a:pt x="123323" y="667297"/>
                </a:lnTo>
                <a:lnTo>
                  <a:pt x="165535" y="698020"/>
                </a:lnTo>
                <a:lnTo>
                  <a:pt x="213177" y="727204"/>
                </a:lnTo>
                <a:lnTo>
                  <a:pt x="265963" y="754729"/>
                </a:lnTo>
                <a:lnTo>
                  <a:pt x="323611" y="780478"/>
                </a:lnTo>
                <a:lnTo>
                  <a:pt x="385836" y="804334"/>
                </a:lnTo>
                <a:lnTo>
                  <a:pt x="452353" y="826178"/>
                </a:lnTo>
                <a:lnTo>
                  <a:pt x="522878" y="845894"/>
                </a:lnTo>
                <a:lnTo>
                  <a:pt x="597127" y="863362"/>
                </a:lnTo>
                <a:lnTo>
                  <a:pt x="674816" y="878466"/>
                </a:lnTo>
                <a:lnTo>
                  <a:pt x="755660" y="891088"/>
                </a:lnTo>
                <a:lnTo>
                  <a:pt x="839374" y="901110"/>
                </a:lnTo>
                <a:lnTo>
                  <a:pt x="925675" y="908415"/>
                </a:lnTo>
                <a:lnTo>
                  <a:pt x="1014278" y="912884"/>
                </a:lnTo>
                <a:lnTo>
                  <a:pt x="1104900" y="914400"/>
                </a:lnTo>
                <a:lnTo>
                  <a:pt x="1195521" y="912884"/>
                </a:lnTo>
                <a:lnTo>
                  <a:pt x="1284124" y="908415"/>
                </a:lnTo>
                <a:lnTo>
                  <a:pt x="1370425" y="901110"/>
                </a:lnTo>
                <a:lnTo>
                  <a:pt x="1454139" y="891088"/>
                </a:lnTo>
                <a:lnTo>
                  <a:pt x="1534983" y="878466"/>
                </a:lnTo>
                <a:lnTo>
                  <a:pt x="1612672" y="863362"/>
                </a:lnTo>
                <a:lnTo>
                  <a:pt x="1686921" y="845894"/>
                </a:lnTo>
                <a:lnTo>
                  <a:pt x="1757446" y="826178"/>
                </a:lnTo>
                <a:lnTo>
                  <a:pt x="1823963" y="804334"/>
                </a:lnTo>
                <a:lnTo>
                  <a:pt x="1886188" y="780478"/>
                </a:lnTo>
                <a:lnTo>
                  <a:pt x="1943836" y="754729"/>
                </a:lnTo>
                <a:lnTo>
                  <a:pt x="1996622" y="727204"/>
                </a:lnTo>
                <a:lnTo>
                  <a:pt x="2044264" y="698020"/>
                </a:lnTo>
                <a:lnTo>
                  <a:pt x="2086476" y="667297"/>
                </a:lnTo>
                <a:lnTo>
                  <a:pt x="2122973" y="635150"/>
                </a:lnTo>
                <a:lnTo>
                  <a:pt x="2153472" y="601699"/>
                </a:lnTo>
                <a:lnTo>
                  <a:pt x="2177689" y="567061"/>
                </a:lnTo>
                <a:lnTo>
                  <a:pt x="2195339" y="531353"/>
                </a:lnTo>
                <a:lnTo>
                  <a:pt x="2206137" y="494693"/>
                </a:lnTo>
                <a:lnTo>
                  <a:pt x="2209800" y="457200"/>
                </a:lnTo>
                <a:lnTo>
                  <a:pt x="2206137" y="419706"/>
                </a:lnTo>
                <a:lnTo>
                  <a:pt x="2195339" y="383046"/>
                </a:lnTo>
                <a:lnTo>
                  <a:pt x="2177689" y="347338"/>
                </a:lnTo>
                <a:lnTo>
                  <a:pt x="2153472" y="312700"/>
                </a:lnTo>
                <a:lnTo>
                  <a:pt x="2122973" y="279249"/>
                </a:lnTo>
                <a:lnTo>
                  <a:pt x="2086476" y="247102"/>
                </a:lnTo>
                <a:lnTo>
                  <a:pt x="2044264" y="216379"/>
                </a:lnTo>
                <a:lnTo>
                  <a:pt x="1996622" y="187195"/>
                </a:lnTo>
                <a:lnTo>
                  <a:pt x="1943836" y="159670"/>
                </a:lnTo>
                <a:lnTo>
                  <a:pt x="1886188" y="133921"/>
                </a:lnTo>
                <a:lnTo>
                  <a:pt x="1823963" y="110065"/>
                </a:lnTo>
                <a:lnTo>
                  <a:pt x="1757446" y="88221"/>
                </a:lnTo>
                <a:lnTo>
                  <a:pt x="1686921" y="68505"/>
                </a:lnTo>
                <a:lnTo>
                  <a:pt x="1612672" y="51037"/>
                </a:lnTo>
                <a:lnTo>
                  <a:pt x="1534983" y="35933"/>
                </a:lnTo>
                <a:lnTo>
                  <a:pt x="1454139" y="23311"/>
                </a:lnTo>
                <a:lnTo>
                  <a:pt x="1370425" y="13289"/>
                </a:lnTo>
                <a:lnTo>
                  <a:pt x="1284124" y="5984"/>
                </a:lnTo>
                <a:lnTo>
                  <a:pt x="1195521" y="1515"/>
                </a:lnTo>
                <a:lnTo>
                  <a:pt x="1104900" y="0"/>
                </a:lnTo>
                <a:close/>
              </a:path>
            </a:pathLst>
          </a:custGeom>
          <a:solidFill>
            <a:srgbClr val="974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3600" y="3683000"/>
            <a:ext cx="2209800" cy="914400"/>
          </a:xfrm>
          <a:custGeom>
            <a:avLst/>
            <a:gdLst/>
            <a:ahLst/>
            <a:cxnLst/>
            <a:rect l="l" t="t" r="r" b="b"/>
            <a:pathLst>
              <a:path w="2209800" h="914400">
                <a:moveTo>
                  <a:pt x="0" y="457200"/>
                </a:moveTo>
                <a:lnTo>
                  <a:pt x="14460" y="383046"/>
                </a:lnTo>
                <a:lnTo>
                  <a:pt x="32110" y="347338"/>
                </a:lnTo>
                <a:lnTo>
                  <a:pt x="56327" y="312700"/>
                </a:lnTo>
                <a:lnTo>
                  <a:pt x="86826" y="279249"/>
                </a:lnTo>
                <a:lnTo>
                  <a:pt x="123323" y="247102"/>
                </a:lnTo>
                <a:lnTo>
                  <a:pt x="165535" y="216379"/>
                </a:lnTo>
                <a:lnTo>
                  <a:pt x="213177" y="187195"/>
                </a:lnTo>
                <a:lnTo>
                  <a:pt x="265963" y="159670"/>
                </a:lnTo>
                <a:lnTo>
                  <a:pt x="323611" y="133921"/>
                </a:lnTo>
                <a:lnTo>
                  <a:pt x="385836" y="110065"/>
                </a:lnTo>
                <a:lnTo>
                  <a:pt x="452353" y="88221"/>
                </a:lnTo>
                <a:lnTo>
                  <a:pt x="522878" y="68505"/>
                </a:lnTo>
                <a:lnTo>
                  <a:pt x="597127" y="51037"/>
                </a:lnTo>
                <a:lnTo>
                  <a:pt x="674816" y="35933"/>
                </a:lnTo>
                <a:lnTo>
                  <a:pt x="755660" y="23311"/>
                </a:lnTo>
                <a:lnTo>
                  <a:pt x="839374" y="13289"/>
                </a:lnTo>
                <a:lnTo>
                  <a:pt x="925675" y="5984"/>
                </a:lnTo>
                <a:lnTo>
                  <a:pt x="1014278" y="1515"/>
                </a:lnTo>
                <a:lnTo>
                  <a:pt x="1104900" y="0"/>
                </a:lnTo>
                <a:lnTo>
                  <a:pt x="1195521" y="1515"/>
                </a:lnTo>
                <a:lnTo>
                  <a:pt x="1284124" y="5984"/>
                </a:lnTo>
                <a:lnTo>
                  <a:pt x="1370425" y="13289"/>
                </a:lnTo>
                <a:lnTo>
                  <a:pt x="1454139" y="23311"/>
                </a:lnTo>
                <a:lnTo>
                  <a:pt x="1534983" y="35933"/>
                </a:lnTo>
                <a:lnTo>
                  <a:pt x="1612672" y="51037"/>
                </a:lnTo>
                <a:lnTo>
                  <a:pt x="1686921" y="68505"/>
                </a:lnTo>
                <a:lnTo>
                  <a:pt x="1757446" y="88221"/>
                </a:lnTo>
                <a:lnTo>
                  <a:pt x="1823963" y="110065"/>
                </a:lnTo>
                <a:lnTo>
                  <a:pt x="1886188" y="133921"/>
                </a:lnTo>
                <a:lnTo>
                  <a:pt x="1943836" y="159670"/>
                </a:lnTo>
                <a:lnTo>
                  <a:pt x="1996622" y="187195"/>
                </a:lnTo>
                <a:lnTo>
                  <a:pt x="2044264" y="216379"/>
                </a:lnTo>
                <a:lnTo>
                  <a:pt x="2086476" y="247102"/>
                </a:lnTo>
                <a:lnTo>
                  <a:pt x="2122973" y="279249"/>
                </a:lnTo>
                <a:lnTo>
                  <a:pt x="2153472" y="312700"/>
                </a:lnTo>
                <a:lnTo>
                  <a:pt x="2177689" y="347338"/>
                </a:lnTo>
                <a:lnTo>
                  <a:pt x="2195339" y="383046"/>
                </a:lnTo>
                <a:lnTo>
                  <a:pt x="2206137" y="419706"/>
                </a:lnTo>
                <a:lnTo>
                  <a:pt x="2209800" y="457200"/>
                </a:lnTo>
                <a:lnTo>
                  <a:pt x="2206137" y="494693"/>
                </a:lnTo>
                <a:lnTo>
                  <a:pt x="2195339" y="531353"/>
                </a:lnTo>
                <a:lnTo>
                  <a:pt x="2177689" y="567061"/>
                </a:lnTo>
                <a:lnTo>
                  <a:pt x="2153472" y="601699"/>
                </a:lnTo>
                <a:lnTo>
                  <a:pt x="2122973" y="635150"/>
                </a:lnTo>
                <a:lnTo>
                  <a:pt x="2086476" y="667297"/>
                </a:lnTo>
                <a:lnTo>
                  <a:pt x="2044264" y="698020"/>
                </a:lnTo>
                <a:lnTo>
                  <a:pt x="1996622" y="727204"/>
                </a:lnTo>
                <a:lnTo>
                  <a:pt x="1943836" y="754729"/>
                </a:lnTo>
                <a:lnTo>
                  <a:pt x="1886188" y="780478"/>
                </a:lnTo>
                <a:lnTo>
                  <a:pt x="1823963" y="804334"/>
                </a:lnTo>
                <a:lnTo>
                  <a:pt x="1757446" y="826178"/>
                </a:lnTo>
                <a:lnTo>
                  <a:pt x="1686921" y="845894"/>
                </a:lnTo>
                <a:lnTo>
                  <a:pt x="1612672" y="863362"/>
                </a:lnTo>
                <a:lnTo>
                  <a:pt x="1534983" y="878466"/>
                </a:lnTo>
                <a:lnTo>
                  <a:pt x="1454139" y="891088"/>
                </a:lnTo>
                <a:lnTo>
                  <a:pt x="1370425" y="901110"/>
                </a:lnTo>
                <a:lnTo>
                  <a:pt x="1284124" y="908415"/>
                </a:lnTo>
                <a:lnTo>
                  <a:pt x="1195521" y="912884"/>
                </a:lnTo>
                <a:lnTo>
                  <a:pt x="1104900" y="914400"/>
                </a:lnTo>
                <a:lnTo>
                  <a:pt x="1014278" y="912884"/>
                </a:lnTo>
                <a:lnTo>
                  <a:pt x="925675" y="908415"/>
                </a:lnTo>
                <a:lnTo>
                  <a:pt x="839374" y="901110"/>
                </a:lnTo>
                <a:lnTo>
                  <a:pt x="755660" y="891088"/>
                </a:lnTo>
                <a:lnTo>
                  <a:pt x="674816" y="878466"/>
                </a:lnTo>
                <a:lnTo>
                  <a:pt x="597127" y="863362"/>
                </a:lnTo>
                <a:lnTo>
                  <a:pt x="522878" y="845894"/>
                </a:lnTo>
                <a:lnTo>
                  <a:pt x="452353" y="826178"/>
                </a:lnTo>
                <a:lnTo>
                  <a:pt x="385836" y="804334"/>
                </a:lnTo>
                <a:lnTo>
                  <a:pt x="323611" y="780478"/>
                </a:lnTo>
                <a:lnTo>
                  <a:pt x="265963" y="754729"/>
                </a:lnTo>
                <a:lnTo>
                  <a:pt x="213177" y="727204"/>
                </a:lnTo>
                <a:lnTo>
                  <a:pt x="165535" y="698020"/>
                </a:lnTo>
                <a:lnTo>
                  <a:pt x="123323" y="667297"/>
                </a:lnTo>
                <a:lnTo>
                  <a:pt x="86826" y="635150"/>
                </a:lnTo>
                <a:lnTo>
                  <a:pt x="56327" y="601699"/>
                </a:lnTo>
                <a:lnTo>
                  <a:pt x="32110" y="567061"/>
                </a:lnTo>
                <a:lnTo>
                  <a:pt x="14460" y="531353"/>
                </a:lnTo>
                <a:lnTo>
                  <a:pt x="3662" y="49469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86252" y="4028749"/>
            <a:ext cx="9023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33600" y="5410200"/>
            <a:ext cx="2209800" cy="914400"/>
          </a:xfrm>
          <a:custGeom>
            <a:avLst/>
            <a:gdLst/>
            <a:ahLst/>
            <a:cxnLst/>
            <a:rect l="l" t="t" r="r" b="b"/>
            <a:pathLst>
              <a:path w="2209800" h="914400">
                <a:moveTo>
                  <a:pt x="1104900" y="0"/>
                </a:moveTo>
                <a:lnTo>
                  <a:pt x="1014278" y="1515"/>
                </a:lnTo>
                <a:lnTo>
                  <a:pt x="925675" y="5984"/>
                </a:lnTo>
                <a:lnTo>
                  <a:pt x="839374" y="13287"/>
                </a:lnTo>
                <a:lnTo>
                  <a:pt x="755660" y="23308"/>
                </a:lnTo>
                <a:lnTo>
                  <a:pt x="674816" y="35929"/>
                </a:lnTo>
                <a:lnTo>
                  <a:pt x="597127" y="51032"/>
                </a:lnTo>
                <a:lnTo>
                  <a:pt x="522878" y="68499"/>
                </a:lnTo>
                <a:lnTo>
                  <a:pt x="452353" y="88213"/>
                </a:lnTo>
                <a:lnTo>
                  <a:pt x="385836" y="110057"/>
                </a:lnTo>
                <a:lnTo>
                  <a:pt x="323611" y="133911"/>
                </a:lnTo>
                <a:lnTo>
                  <a:pt x="265963" y="159660"/>
                </a:lnTo>
                <a:lnTo>
                  <a:pt x="213177" y="187184"/>
                </a:lnTo>
                <a:lnTo>
                  <a:pt x="165535" y="216367"/>
                </a:lnTo>
                <a:lnTo>
                  <a:pt x="123323" y="247091"/>
                </a:lnTo>
                <a:lnTo>
                  <a:pt x="86826" y="279238"/>
                </a:lnTo>
                <a:lnTo>
                  <a:pt x="56327" y="312690"/>
                </a:lnTo>
                <a:lnTo>
                  <a:pt x="32110" y="347330"/>
                </a:lnTo>
                <a:lnTo>
                  <a:pt x="14460" y="383040"/>
                </a:lnTo>
                <a:lnTo>
                  <a:pt x="3662" y="419702"/>
                </a:lnTo>
                <a:lnTo>
                  <a:pt x="0" y="457200"/>
                </a:lnTo>
                <a:lnTo>
                  <a:pt x="3662" y="494697"/>
                </a:lnTo>
                <a:lnTo>
                  <a:pt x="14460" y="531359"/>
                </a:lnTo>
                <a:lnTo>
                  <a:pt x="32110" y="567069"/>
                </a:lnTo>
                <a:lnTo>
                  <a:pt x="56327" y="601709"/>
                </a:lnTo>
                <a:lnTo>
                  <a:pt x="86826" y="635161"/>
                </a:lnTo>
                <a:lnTo>
                  <a:pt x="123323" y="667308"/>
                </a:lnTo>
                <a:lnTo>
                  <a:pt x="165535" y="698032"/>
                </a:lnTo>
                <a:lnTo>
                  <a:pt x="213177" y="727215"/>
                </a:lnTo>
                <a:lnTo>
                  <a:pt x="265963" y="754739"/>
                </a:lnTo>
                <a:lnTo>
                  <a:pt x="323611" y="780488"/>
                </a:lnTo>
                <a:lnTo>
                  <a:pt x="385836" y="804342"/>
                </a:lnTo>
                <a:lnTo>
                  <a:pt x="452353" y="826186"/>
                </a:lnTo>
                <a:lnTo>
                  <a:pt x="522878" y="845900"/>
                </a:lnTo>
                <a:lnTo>
                  <a:pt x="597127" y="863367"/>
                </a:lnTo>
                <a:lnTo>
                  <a:pt x="674816" y="878470"/>
                </a:lnTo>
                <a:lnTo>
                  <a:pt x="755660" y="891091"/>
                </a:lnTo>
                <a:lnTo>
                  <a:pt x="839374" y="901112"/>
                </a:lnTo>
                <a:lnTo>
                  <a:pt x="925675" y="908415"/>
                </a:lnTo>
                <a:lnTo>
                  <a:pt x="1014278" y="912884"/>
                </a:lnTo>
                <a:lnTo>
                  <a:pt x="1104900" y="914400"/>
                </a:lnTo>
                <a:lnTo>
                  <a:pt x="1195521" y="912884"/>
                </a:lnTo>
                <a:lnTo>
                  <a:pt x="1284124" y="908415"/>
                </a:lnTo>
                <a:lnTo>
                  <a:pt x="1370425" y="901112"/>
                </a:lnTo>
                <a:lnTo>
                  <a:pt x="1454139" y="891091"/>
                </a:lnTo>
                <a:lnTo>
                  <a:pt x="1534983" y="878470"/>
                </a:lnTo>
                <a:lnTo>
                  <a:pt x="1612672" y="863367"/>
                </a:lnTo>
                <a:lnTo>
                  <a:pt x="1686921" y="845900"/>
                </a:lnTo>
                <a:lnTo>
                  <a:pt x="1757446" y="826186"/>
                </a:lnTo>
                <a:lnTo>
                  <a:pt x="1823963" y="804342"/>
                </a:lnTo>
                <a:lnTo>
                  <a:pt x="1886188" y="780488"/>
                </a:lnTo>
                <a:lnTo>
                  <a:pt x="1943836" y="754739"/>
                </a:lnTo>
                <a:lnTo>
                  <a:pt x="1996622" y="727215"/>
                </a:lnTo>
                <a:lnTo>
                  <a:pt x="2044264" y="698032"/>
                </a:lnTo>
                <a:lnTo>
                  <a:pt x="2086476" y="667308"/>
                </a:lnTo>
                <a:lnTo>
                  <a:pt x="2122973" y="635161"/>
                </a:lnTo>
                <a:lnTo>
                  <a:pt x="2153472" y="601709"/>
                </a:lnTo>
                <a:lnTo>
                  <a:pt x="2177689" y="567069"/>
                </a:lnTo>
                <a:lnTo>
                  <a:pt x="2195339" y="531359"/>
                </a:lnTo>
                <a:lnTo>
                  <a:pt x="2206137" y="494697"/>
                </a:lnTo>
                <a:lnTo>
                  <a:pt x="2209800" y="457200"/>
                </a:lnTo>
                <a:lnTo>
                  <a:pt x="2206137" y="419702"/>
                </a:lnTo>
                <a:lnTo>
                  <a:pt x="2195339" y="383040"/>
                </a:lnTo>
                <a:lnTo>
                  <a:pt x="2177689" y="347330"/>
                </a:lnTo>
                <a:lnTo>
                  <a:pt x="2153472" y="312690"/>
                </a:lnTo>
                <a:lnTo>
                  <a:pt x="2122973" y="279238"/>
                </a:lnTo>
                <a:lnTo>
                  <a:pt x="2086476" y="247091"/>
                </a:lnTo>
                <a:lnTo>
                  <a:pt x="2044264" y="216367"/>
                </a:lnTo>
                <a:lnTo>
                  <a:pt x="1996622" y="187184"/>
                </a:lnTo>
                <a:lnTo>
                  <a:pt x="1943836" y="159660"/>
                </a:lnTo>
                <a:lnTo>
                  <a:pt x="1886188" y="133911"/>
                </a:lnTo>
                <a:lnTo>
                  <a:pt x="1823963" y="110057"/>
                </a:lnTo>
                <a:lnTo>
                  <a:pt x="1757446" y="88213"/>
                </a:lnTo>
                <a:lnTo>
                  <a:pt x="1686921" y="68499"/>
                </a:lnTo>
                <a:lnTo>
                  <a:pt x="1612672" y="51032"/>
                </a:lnTo>
                <a:lnTo>
                  <a:pt x="1534983" y="35929"/>
                </a:lnTo>
                <a:lnTo>
                  <a:pt x="1454139" y="23308"/>
                </a:lnTo>
                <a:lnTo>
                  <a:pt x="1370425" y="13287"/>
                </a:lnTo>
                <a:lnTo>
                  <a:pt x="1284124" y="5984"/>
                </a:lnTo>
                <a:lnTo>
                  <a:pt x="1195521" y="1515"/>
                </a:lnTo>
                <a:lnTo>
                  <a:pt x="11049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3600" y="5410200"/>
            <a:ext cx="2209800" cy="914400"/>
          </a:xfrm>
          <a:custGeom>
            <a:avLst/>
            <a:gdLst/>
            <a:ahLst/>
            <a:cxnLst/>
            <a:rect l="l" t="t" r="r" b="b"/>
            <a:pathLst>
              <a:path w="2209800" h="914400">
                <a:moveTo>
                  <a:pt x="0" y="457200"/>
                </a:moveTo>
                <a:lnTo>
                  <a:pt x="14460" y="383040"/>
                </a:lnTo>
                <a:lnTo>
                  <a:pt x="32110" y="347330"/>
                </a:lnTo>
                <a:lnTo>
                  <a:pt x="56327" y="312690"/>
                </a:lnTo>
                <a:lnTo>
                  <a:pt x="86826" y="279238"/>
                </a:lnTo>
                <a:lnTo>
                  <a:pt x="123323" y="247091"/>
                </a:lnTo>
                <a:lnTo>
                  <a:pt x="165535" y="216367"/>
                </a:lnTo>
                <a:lnTo>
                  <a:pt x="213177" y="187184"/>
                </a:lnTo>
                <a:lnTo>
                  <a:pt x="265963" y="159660"/>
                </a:lnTo>
                <a:lnTo>
                  <a:pt x="323611" y="133911"/>
                </a:lnTo>
                <a:lnTo>
                  <a:pt x="385836" y="110057"/>
                </a:lnTo>
                <a:lnTo>
                  <a:pt x="452353" y="88213"/>
                </a:lnTo>
                <a:lnTo>
                  <a:pt x="522878" y="68499"/>
                </a:lnTo>
                <a:lnTo>
                  <a:pt x="597127" y="51032"/>
                </a:lnTo>
                <a:lnTo>
                  <a:pt x="674816" y="35929"/>
                </a:lnTo>
                <a:lnTo>
                  <a:pt x="755660" y="23308"/>
                </a:lnTo>
                <a:lnTo>
                  <a:pt x="839374" y="13287"/>
                </a:lnTo>
                <a:lnTo>
                  <a:pt x="925675" y="5984"/>
                </a:lnTo>
                <a:lnTo>
                  <a:pt x="1014278" y="1515"/>
                </a:lnTo>
                <a:lnTo>
                  <a:pt x="1104900" y="0"/>
                </a:lnTo>
                <a:lnTo>
                  <a:pt x="1195521" y="1515"/>
                </a:lnTo>
                <a:lnTo>
                  <a:pt x="1284124" y="5984"/>
                </a:lnTo>
                <a:lnTo>
                  <a:pt x="1370425" y="13287"/>
                </a:lnTo>
                <a:lnTo>
                  <a:pt x="1454139" y="23308"/>
                </a:lnTo>
                <a:lnTo>
                  <a:pt x="1534983" y="35929"/>
                </a:lnTo>
                <a:lnTo>
                  <a:pt x="1612672" y="51032"/>
                </a:lnTo>
                <a:lnTo>
                  <a:pt x="1686921" y="68499"/>
                </a:lnTo>
                <a:lnTo>
                  <a:pt x="1757446" y="88213"/>
                </a:lnTo>
                <a:lnTo>
                  <a:pt x="1823963" y="110057"/>
                </a:lnTo>
                <a:lnTo>
                  <a:pt x="1886188" y="133911"/>
                </a:lnTo>
                <a:lnTo>
                  <a:pt x="1943836" y="159660"/>
                </a:lnTo>
                <a:lnTo>
                  <a:pt x="1996622" y="187184"/>
                </a:lnTo>
                <a:lnTo>
                  <a:pt x="2044264" y="216367"/>
                </a:lnTo>
                <a:lnTo>
                  <a:pt x="2086476" y="247091"/>
                </a:lnTo>
                <a:lnTo>
                  <a:pt x="2122973" y="279238"/>
                </a:lnTo>
                <a:lnTo>
                  <a:pt x="2153472" y="312690"/>
                </a:lnTo>
                <a:lnTo>
                  <a:pt x="2177689" y="347330"/>
                </a:lnTo>
                <a:lnTo>
                  <a:pt x="2195339" y="383040"/>
                </a:lnTo>
                <a:lnTo>
                  <a:pt x="2206137" y="419702"/>
                </a:lnTo>
                <a:lnTo>
                  <a:pt x="2209800" y="457200"/>
                </a:lnTo>
                <a:lnTo>
                  <a:pt x="2206137" y="494697"/>
                </a:lnTo>
                <a:lnTo>
                  <a:pt x="2195339" y="531359"/>
                </a:lnTo>
                <a:lnTo>
                  <a:pt x="2177689" y="567069"/>
                </a:lnTo>
                <a:lnTo>
                  <a:pt x="2153472" y="601709"/>
                </a:lnTo>
                <a:lnTo>
                  <a:pt x="2122973" y="635161"/>
                </a:lnTo>
                <a:lnTo>
                  <a:pt x="2086476" y="667308"/>
                </a:lnTo>
                <a:lnTo>
                  <a:pt x="2044264" y="698032"/>
                </a:lnTo>
                <a:lnTo>
                  <a:pt x="1996622" y="727215"/>
                </a:lnTo>
                <a:lnTo>
                  <a:pt x="1943836" y="754739"/>
                </a:lnTo>
                <a:lnTo>
                  <a:pt x="1886188" y="780488"/>
                </a:lnTo>
                <a:lnTo>
                  <a:pt x="1823963" y="804342"/>
                </a:lnTo>
                <a:lnTo>
                  <a:pt x="1757446" y="826186"/>
                </a:lnTo>
                <a:lnTo>
                  <a:pt x="1686921" y="845900"/>
                </a:lnTo>
                <a:lnTo>
                  <a:pt x="1612672" y="863367"/>
                </a:lnTo>
                <a:lnTo>
                  <a:pt x="1534983" y="878470"/>
                </a:lnTo>
                <a:lnTo>
                  <a:pt x="1454139" y="891091"/>
                </a:lnTo>
                <a:lnTo>
                  <a:pt x="1370425" y="901112"/>
                </a:lnTo>
                <a:lnTo>
                  <a:pt x="1284124" y="908415"/>
                </a:lnTo>
                <a:lnTo>
                  <a:pt x="1195521" y="912884"/>
                </a:lnTo>
                <a:lnTo>
                  <a:pt x="1104900" y="914400"/>
                </a:lnTo>
                <a:lnTo>
                  <a:pt x="1014278" y="912884"/>
                </a:lnTo>
                <a:lnTo>
                  <a:pt x="925675" y="908415"/>
                </a:lnTo>
                <a:lnTo>
                  <a:pt x="839374" y="901112"/>
                </a:lnTo>
                <a:lnTo>
                  <a:pt x="755660" y="891091"/>
                </a:lnTo>
                <a:lnTo>
                  <a:pt x="674816" y="878470"/>
                </a:lnTo>
                <a:lnTo>
                  <a:pt x="597127" y="863367"/>
                </a:lnTo>
                <a:lnTo>
                  <a:pt x="522878" y="845900"/>
                </a:lnTo>
                <a:lnTo>
                  <a:pt x="452353" y="826186"/>
                </a:lnTo>
                <a:lnTo>
                  <a:pt x="385836" y="804342"/>
                </a:lnTo>
                <a:lnTo>
                  <a:pt x="323611" y="780488"/>
                </a:lnTo>
                <a:lnTo>
                  <a:pt x="265963" y="754739"/>
                </a:lnTo>
                <a:lnTo>
                  <a:pt x="213177" y="727215"/>
                </a:lnTo>
                <a:lnTo>
                  <a:pt x="165535" y="698032"/>
                </a:lnTo>
                <a:lnTo>
                  <a:pt x="123323" y="667308"/>
                </a:lnTo>
                <a:lnTo>
                  <a:pt x="86826" y="635161"/>
                </a:lnTo>
                <a:lnTo>
                  <a:pt x="56327" y="601709"/>
                </a:lnTo>
                <a:lnTo>
                  <a:pt x="32110" y="567069"/>
                </a:lnTo>
                <a:lnTo>
                  <a:pt x="14460" y="531359"/>
                </a:lnTo>
                <a:lnTo>
                  <a:pt x="3662" y="494697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96920" y="5756330"/>
            <a:ext cx="88391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14926" y="1265300"/>
            <a:ext cx="1600200" cy="914400"/>
          </a:xfrm>
          <a:custGeom>
            <a:avLst/>
            <a:gdLst/>
            <a:ahLst/>
            <a:cxnLst/>
            <a:rect l="l" t="t" r="r" b="b"/>
            <a:pathLst>
              <a:path w="1600200" h="914400">
                <a:moveTo>
                  <a:pt x="0" y="152400"/>
                </a:moveTo>
                <a:lnTo>
                  <a:pt x="6105" y="109534"/>
                </a:lnTo>
                <a:lnTo>
                  <a:pt x="23267" y="71398"/>
                </a:lnTo>
                <a:lnTo>
                  <a:pt x="49757" y="39724"/>
                </a:lnTo>
                <a:lnTo>
                  <a:pt x="83844" y="16240"/>
                </a:lnTo>
                <a:lnTo>
                  <a:pt x="123797" y="2676"/>
                </a:lnTo>
                <a:lnTo>
                  <a:pt x="1447673" y="0"/>
                </a:lnTo>
                <a:lnTo>
                  <a:pt x="1462375" y="699"/>
                </a:lnTo>
                <a:lnTo>
                  <a:pt x="1503857" y="10674"/>
                </a:lnTo>
                <a:lnTo>
                  <a:pt x="1540050" y="31122"/>
                </a:lnTo>
                <a:lnTo>
                  <a:pt x="1569217" y="60315"/>
                </a:lnTo>
                <a:lnTo>
                  <a:pt x="1589623" y="96524"/>
                </a:lnTo>
                <a:lnTo>
                  <a:pt x="1599530" y="138023"/>
                </a:lnTo>
                <a:lnTo>
                  <a:pt x="1600200" y="761873"/>
                </a:lnTo>
                <a:lnTo>
                  <a:pt x="1599500" y="776569"/>
                </a:lnTo>
                <a:lnTo>
                  <a:pt x="1589516" y="818035"/>
                </a:lnTo>
                <a:lnTo>
                  <a:pt x="1569055" y="854218"/>
                </a:lnTo>
                <a:lnTo>
                  <a:pt x="1539850" y="883383"/>
                </a:lnTo>
                <a:lnTo>
                  <a:pt x="1503636" y="903795"/>
                </a:lnTo>
                <a:lnTo>
                  <a:pt x="1462147" y="913721"/>
                </a:lnTo>
                <a:lnTo>
                  <a:pt x="152400" y="914400"/>
                </a:lnTo>
                <a:lnTo>
                  <a:pt x="137698" y="913699"/>
                </a:lnTo>
                <a:lnTo>
                  <a:pt x="96233" y="903707"/>
                </a:lnTo>
                <a:lnTo>
                  <a:pt x="60069" y="883230"/>
                </a:lnTo>
                <a:lnTo>
                  <a:pt x="30935" y="854004"/>
                </a:lnTo>
                <a:lnTo>
                  <a:pt x="10559" y="817765"/>
                </a:lnTo>
                <a:lnTo>
                  <a:pt x="668" y="77625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86629" y="1610161"/>
            <a:ext cx="1257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proteomics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14926" y="2301875"/>
            <a:ext cx="1600200" cy="914400"/>
          </a:xfrm>
          <a:custGeom>
            <a:avLst/>
            <a:gdLst/>
            <a:ahLst/>
            <a:cxnLst/>
            <a:rect l="l" t="t" r="r" b="b"/>
            <a:pathLst>
              <a:path w="1600200" h="914400">
                <a:moveTo>
                  <a:pt x="0" y="152400"/>
                </a:moveTo>
                <a:lnTo>
                  <a:pt x="6105" y="109534"/>
                </a:lnTo>
                <a:lnTo>
                  <a:pt x="23267" y="71398"/>
                </a:lnTo>
                <a:lnTo>
                  <a:pt x="49757" y="39724"/>
                </a:lnTo>
                <a:lnTo>
                  <a:pt x="83844" y="16240"/>
                </a:lnTo>
                <a:lnTo>
                  <a:pt x="123797" y="2676"/>
                </a:lnTo>
                <a:lnTo>
                  <a:pt x="1447673" y="0"/>
                </a:lnTo>
                <a:lnTo>
                  <a:pt x="1462375" y="699"/>
                </a:lnTo>
                <a:lnTo>
                  <a:pt x="1503857" y="10674"/>
                </a:lnTo>
                <a:lnTo>
                  <a:pt x="1540050" y="31122"/>
                </a:lnTo>
                <a:lnTo>
                  <a:pt x="1569217" y="60315"/>
                </a:lnTo>
                <a:lnTo>
                  <a:pt x="1589623" y="96524"/>
                </a:lnTo>
                <a:lnTo>
                  <a:pt x="1599530" y="138023"/>
                </a:lnTo>
                <a:lnTo>
                  <a:pt x="1600200" y="762000"/>
                </a:lnTo>
                <a:lnTo>
                  <a:pt x="1599499" y="776701"/>
                </a:lnTo>
                <a:lnTo>
                  <a:pt x="1589507" y="818166"/>
                </a:lnTo>
                <a:lnTo>
                  <a:pt x="1569030" y="854330"/>
                </a:lnTo>
                <a:lnTo>
                  <a:pt x="1539804" y="883464"/>
                </a:lnTo>
                <a:lnTo>
                  <a:pt x="1503565" y="903840"/>
                </a:lnTo>
                <a:lnTo>
                  <a:pt x="1462050" y="913731"/>
                </a:lnTo>
                <a:lnTo>
                  <a:pt x="152400" y="914400"/>
                </a:lnTo>
                <a:lnTo>
                  <a:pt x="137692" y="913700"/>
                </a:lnTo>
                <a:lnTo>
                  <a:pt x="96211" y="903716"/>
                </a:lnTo>
                <a:lnTo>
                  <a:pt x="60037" y="883253"/>
                </a:lnTo>
                <a:lnTo>
                  <a:pt x="30900" y="854039"/>
                </a:lnTo>
                <a:lnTo>
                  <a:pt x="10531" y="817804"/>
                </a:lnTo>
                <a:lnTo>
                  <a:pt x="659" y="776279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58841" y="2509956"/>
            <a:ext cx="9131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431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ll tr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14926" y="3336925"/>
            <a:ext cx="1600200" cy="914400"/>
          </a:xfrm>
          <a:custGeom>
            <a:avLst/>
            <a:gdLst/>
            <a:ahLst/>
            <a:cxnLst/>
            <a:rect l="l" t="t" r="r" b="b"/>
            <a:pathLst>
              <a:path w="1600200" h="914400">
                <a:moveTo>
                  <a:pt x="0" y="152400"/>
                </a:moveTo>
                <a:lnTo>
                  <a:pt x="6105" y="109534"/>
                </a:lnTo>
                <a:lnTo>
                  <a:pt x="23267" y="71398"/>
                </a:lnTo>
                <a:lnTo>
                  <a:pt x="49757" y="39724"/>
                </a:lnTo>
                <a:lnTo>
                  <a:pt x="83844" y="16240"/>
                </a:lnTo>
                <a:lnTo>
                  <a:pt x="123797" y="2676"/>
                </a:lnTo>
                <a:lnTo>
                  <a:pt x="1447673" y="0"/>
                </a:lnTo>
                <a:lnTo>
                  <a:pt x="1462375" y="699"/>
                </a:lnTo>
                <a:lnTo>
                  <a:pt x="1503857" y="10674"/>
                </a:lnTo>
                <a:lnTo>
                  <a:pt x="1540050" y="31122"/>
                </a:lnTo>
                <a:lnTo>
                  <a:pt x="1569217" y="60315"/>
                </a:lnTo>
                <a:lnTo>
                  <a:pt x="1589623" y="96524"/>
                </a:lnTo>
                <a:lnTo>
                  <a:pt x="1599530" y="138023"/>
                </a:lnTo>
                <a:lnTo>
                  <a:pt x="1600200" y="762000"/>
                </a:lnTo>
                <a:lnTo>
                  <a:pt x="1599499" y="776701"/>
                </a:lnTo>
                <a:lnTo>
                  <a:pt x="1589507" y="818166"/>
                </a:lnTo>
                <a:lnTo>
                  <a:pt x="1569030" y="854330"/>
                </a:lnTo>
                <a:lnTo>
                  <a:pt x="1539804" y="883464"/>
                </a:lnTo>
                <a:lnTo>
                  <a:pt x="1503565" y="903840"/>
                </a:lnTo>
                <a:lnTo>
                  <a:pt x="1462050" y="913731"/>
                </a:lnTo>
                <a:lnTo>
                  <a:pt x="152400" y="914400"/>
                </a:lnTo>
                <a:lnTo>
                  <a:pt x="137692" y="913700"/>
                </a:lnTo>
                <a:lnTo>
                  <a:pt x="96211" y="903716"/>
                </a:lnTo>
                <a:lnTo>
                  <a:pt x="60037" y="883253"/>
                </a:lnTo>
                <a:lnTo>
                  <a:pt x="30900" y="854039"/>
                </a:lnTo>
                <a:lnTo>
                  <a:pt x="10531" y="817804"/>
                </a:lnTo>
                <a:lnTo>
                  <a:pt x="659" y="776279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85334" y="3682420"/>
            <a:ext cx="6616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dru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14926" y="4373626"/>
            <a:ext cx="1600200" cy="914400"/>
          </a:xfrm>
          <a:custGeom>
            <a:avLst/>
            <a:gdLst/>
            <a:ahLst/>
            <a:cxnLst/>
            <a:rect l="l" t="t" r="r" b="b"/>
            <a:pathLst>
              <a:path w="1600200" h="914400">
                <a:moveTo>
                  <a:pt x="0" y="152400"/>
                </a:moveTo>
                <a:lnTo>
                  <a:pt x="6105" y="109534"/>
                </a:lnTo>
                <a:lnTo>
                  <a:pt x="23267" y="71398"/>
                </a:lnTo>
                <a:lnTo>
                  <a:pt x="49757" y="39724"/>
                </a:lnTo>
                <a:lnTo>
                  <a:pt x="83844" y="16240"/>
                </a:lnTo>
                <a:lnTo>
                  <a:pt x="123797" y="2676"/>
                </a:lnTo>
                <a:lnTo>
                  <a:pt x="1447673" y="0"/>
                </a:lnTo>
                <a:lnTo>
                  <a:pt x="1462375" y="699"/>
                </a:lnTo>
                <a:lnTo>
                  <a:pt x="1503857" y="10674"/>
                </a:lnTo>
                <a:lnTo>
                  <a:pt x="1540050" y="31122"/>
                </a:lnTo>
                <a:lnTo>
                  <a:pt x="1569217" y="60315"/>
                </a:lnTo>
                <a:lnTo>
                  <a:pt x="1589623" y="96524"/>
                </a:lnTo>
                <a:lnTo>
                  <a:pt x="1599530" y="138023"/>
                </a:lnTo>
                <a:lnTo>
                  <a:pt x="1600200" y="761873"/>
                </a:lnTo>
                <a:lnTo>
                  <a:pt x="1599500" y="776569"/>
                </a:lnTo>
                <a:lnTo>
                  <a:pt x="1589516" y="818035"/>
                </a:lnTo>
                <a:lnTo>
                  <a:pt x="1569055" y="854218"/>
                </a:lnTo>
                <a:lnTo>
                  <a:pt x="1539850" y="883383"/>
                </a:lnTo>
                <a:lnTo>
                  <a:pt x="1503636" y="903795"/>
                </a:lnTo>
                <a:lnTo>
                  <a:pt x="1462147" y="913721"/>
                </a:lnTo>
                <a:lnTo>
                  <a:pt x="152400" y="914400"/>
                </a:lnTo>
                <a:lnTo>
                  <a:pt x="137698" y="913699"/>
                </a:lnTo>
                <a:lnTo>
                  <a:pt x="96233" y="903707"/>
                </a:lnTo>
                <a:lnTo>
                  <a:pt x="60069" y="883230"/>
                </a:lnTo>
                <a:lnTo>
                  <a:pt x="30935" y="854004"/>
                </a:lnTo>
                <a:lnTo>
                  <a:pt x="10559" y="817765"/>
                </a:lnTo>
                <a:lnTo>
                  <a:pt x="668" y="77625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964938" y="4582214"/>
            <a:ext cx="90296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DN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add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cts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14926" y="5410200"/>
            <a:ext cx="1600200" cy="914400"/>
          </a:xfrm>
          <a:custGeom>
            <a:avLst/>
            <a:gdLst/>
            <a:ahLst/>
            <a:cxnLst/>
            <a:rect l="l" t="t" r="r" b="b"/>
            <a:pathLst>
              <a:path w="1600200" h="914400">
                <a:moveTo>
                  <a:pt x="0" y="152400"/>
                </a:moveTo>
                <a:lnTo>
                  <a:pt x="6105" y="109534"/>
                </a:lnTo>
                <a:lnTo>
                  <a:pt x="23267" y="71398"/>
                </a:lnTo>
                <a:lnTo>
                  <a:pt x="49757" y="39724"/>
                </a:lnTo>
                <a:lnTo>
                  <a:pt x="83844" y="16240"/>
                </a:lnTo>
                <a:lnTo>
                  <a:pt x="123797" y="2676"/>
                </a:lnTo>
                <a:lnTo>
                  <a:pt x="1447673" y="0"/>
                </a:lnTo>
                <a:lnTo>
                  <a:pt x="1462375" y="699"/>
                </a:lnTo>
                <a:lnTo>
                  <a:pt x="1503857" y="10674"/>
                </a:lnTo>
                <a:lnTo>
                  <a:pt x="1540050" y="31122"/>
                </a:lnTo>
                <a:lnTo>
                  <a:pt x="1569217" y="60315"/>
                </a:lnTo>
                <a:lnTo>
                  <a:pt x="1589623" y="96524"/>
                </a:lnTo>
                <a:lnTo>
                  <a:pt x="1599530" y="138023"/>
                </a:lnTo>
                <a:lnTo>
                  <a:pt x="1600200" y="762000"/>
                </a:lnTo>
                <a:lnTo>
                  <a:pt x="1599499" y="776695"/>
                </a:lnTo>
                <a:lnTo>
                  <a:pt x="1589507" y="818151"/>
                </a:lnTo>
                <a:lnTo>
                  <a:pt x="1569030" y="854314"/>
                </a:lnTo>
                <a:lnTo>
                  <a:pt x="1539804" y="883453"/>
                </a:lnTo>
                <a:lnTo>
                  <a:pt x="1503565" y="903836"/>
                </a:lnTo>
                <a:lnTo>
                  <a:pt x="1462050" y="913731"/>
                </a:lnTo>
                <a:lnTo>
                  <a:pt x="152400" y="914400"/>
                </a:lnTo>
                <a:lnTo>
                  <a:pt x="137692" y="913699"/>
                </a:lnTo>
                <a:lnTo>
                  <a:pt x="96211" y="903712"/>
                </a:lnTo>
                <a:lnTo>
                  <a:pt x="60037" y="883241"/>
                </a:lnTo>
                <a:lnTo>
                  <a:pt x="30900" y="854022"/>
                </a:lnTo>
                <a:lnTo>
                  <a:pt x="10531" y="817788"/>
                </a:lnTo>
                <a:lnTo>
                  <a:pt x="659" y="776274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193538" y="5756330"/>
            <a:ext cx="444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24600" y="1265300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587628" y="153415"/>
                </a:moveTo>
                <a:lnTo>
                  <a:pt x="701167" y="330835"/>
                </a:lnTo>
                <a:lnTo>
                  <a:pt x="153035" y="350012"/>
                </a:lnTo>
                <a:lnTo>
                  <a:pt x="513588" y="490727"/>
                </a:lnTo>
                <a:lnTo>
                  <a:pt x="0" y="545084"/>
                </a:lnTo>
                <a:lnTo>
                  <a:pt x="434594" y="650621"/>
                </a:lnTo>
                <a:lnTo>
                  <a:pt x="167766" y="754507"/>
                </a:lnTo>
                <a:lnTo>
                  <a:pt x="627126" y="772160"/>
                </a:lnTo>
                <a:lnTo>
                  <a:pt x="641857" y="914400"/>
                </a:lnTo>
                <a:lnTo>
                  <a:pt x="982472" y="767207"/>
                </a:lnTo>
                <a:lnTo>
                  <a:pt x="1239336" y="767207"/>
                </a:lnTo>
                <a:lnTo>
                  <a:pt x="1288542" y="735329"/>
                </a:lnTo>
                <a:lnTo>
                  <a:pt x="1553185" y="735329"/>
                </a:lnTo>
                <a:lnTo>
                  <a:pt x="1589785" y="674497"/>
                </a:lnTo>
                <a:lnTo>
                  <a:pt x="1931611" y="674497"/>
                </a:lnTo>
                <a:lnTo>
                  <a:pt x="1910969" y="607440"/>
                </a:lnTo>
                <a:lnTo>
                  <a:pt x="2338225" y="607440"/>
                </a:lnTo>
                <a:lnTo>
                  <a:pt x="2138045" y="521081"/>
                </a:lnTo>
                <a:lnTo>
                  <a:pt x="2384679" y="477900"/>
                </a:lnTo>
                <a:lnTo>
                  <a:pt x="2217039" y="398018"/>
                </a:lnTo>
                <a:lnTo>
                  <a:pt x="2819400" y="281304"/>
                </a:lnTo>
                <a:lnTo>
                  <a:pt x="2138045" y="276478"/>
                </a:lnTo>
                <a:lnTo>
                  <a:pt x="2147524" y="270128"/>
                </a:lnTo>
                <a:lnTo>
                  <a:pt x="1115949" y="270128"/>
                </a:lnTo>
                <a:lnTo>
                  <a:pt x="587628" y="153415"/>
                </a:lnTo>
                <a:close/>
              </a:path>
              <a:path w="2819400" h="914400">
                <a:moveTo>
                  <a:pt x="1239336" y="767207"/>
                </a:moveTo>
                <a:lnTo>
                  <a:pt x="982472" y="767207"/>
                </a:lnTo>
                <a:lnTo>
                  <a:pt x="1135633" y="834389"/>
                </a:lnTo>
                <a:lnTo>
                  <a:pt x="1239336" y="767207"/>
                </a:lnTo>
                <a:close/>
              </a:path>
              <a:path w="2819400" h="914400">
                <a:moveTo>
                  <a:pt x="1553185" y="735329"/>
                </a:moveTo>
                <a:lnTo>
                  <a:pt x="1288542" y="735329"/>
                </a:lnTo>
                <a:lnTo>
                  <a:pt x="1515745" y="797560"/>
                </a:lnTo>
                <a:lnTo>
                  <a:pt x="1553185" y="735329"/>
                </a:lnTo>
                <a:close/>
              </a:path>
              <a:path w="2819400" h="914400">
                <a:moveTo>
                  <a:pt x="1931611" y="674497"/>
                </a:moveTo>
                <a:lnTo>
                  <a:pt x="1589785" y="674497"/>
                </a:lnTo>
                <a:lnTo>
                  <a:pt x="1950339" y="735329"/>
                </a:lnTo>
                <a:lnTo>
                  <a:pt x="1931611" y="674497"/>
                </a:lnTo>
                <a:close/>
              </a:path>
              <a:path w="2819400" h="914400">
                <a:moveTo>
                  <a:pt x="2338225" y="607440"/>
                </a:moveTo>
                <a:lnTo>
                  <a:pt x="1910969" y="607440"/>
                </a:lnTo>
                <a:lnTo>
                  <a:pt x="2463927" y="661670"/>
                </a:lnTo>
                <a:lnTo>
                  <a:pt x="2338225" y="607440"/>
                </a:lnTo>
                <a:close/>
              </a:path>
              <a:path w="2819400" h="914400">
                <a:moveTo>
                  <a:pt x="1268983" y="79883"/>
                </a:moveTo>
                <a:lnTo>
                  <a:pt x="1115949" y="270128"/>
                </a:lnTo>
                <a:lnTo>
                  <a:pt x="2147524" y="270128"/>
                </a:lnTo>
                <a:lnTo>
                  <a:pt x="2185822" y="244475"/>
                </a:lnTo>
                <a:lnTo>
                  <a:pt x="1895855" y="244475"/>
                </a:lnTo>
                <a:lnTo>
                  <a:pt x="1904465" y="183769"/>
                </a:lnTo>
                <a:lnTo>
                  <a:pt x="1496059" y="183769"/>
                </a:lnTo>
                <a:lnTo>
                  <a:pt x="1268983" y="79883"/>
                </a:lnTo>
                <a:close/>
              </a:path>
              <a:path w="2819400" h="914400">
                <a:moveTo>
                  <a:pt x="2350389" y="134238"/>
                </a:moveTo>
                <a:lnTo>
                  <a:pt x="1895855" y="244475"/>
                </a:lnTo>
                <a:lnTo>
                  <a:pt x="2185822" y="244475"/>
                </a:lnTo>
                <a:lnTo>
                  <a:pt x="2350389" y="134238"/>
                </a:lnTo>
                <a:close/>
              </a:path>
              <a:path w="2819400" h="914400">
                <a:moveTo>
                  <a:pt x="1930527" y="0"/>
                </a:moveTo>
                <a:lnTo>
                  <a:pt x="1496059" y="183769"/>
                </a:lnTo>
                <a:lnTo>
                  <a:pt x="1904465" y="183769"/>
                </a:lnTo>
                <a:lnTo>
                  <a:pt x="193052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4600" y="1265300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1496059" y="183769"/>
                </a:moveTo>
                <a:lnTo>
                  <a:pt x="1930527" y="0"/>
                </a:lnTo>
                <a:lnTo>
                  <a:pt x="1895855" y="244475"/>
                </a:lnTo>
                <a:lnTo>
                  <a:pt x="2350389" y="134238"/>
                </a:lnTo>
                <a:lnTo>
                  <a:pt x="2138045" y="276478"/>
                </a:lnTo>
                <a:lnTo>
                  <a:pt x="2819400" y="281304"/>
                </a:lnTo>
                <a:lnTo>
                  <a:pt x="2217039" y="398018"/>
                </a:lnTo>
                <a:lnTo>
                  <a:pt x="2384679" y="477900"/>
                </a:lnTo>
                <a:lnTo>
                  <a:pt x="2138045" y="521081"/>
                </a:lnTo>
                <a:lnTo>
                  <a:pt x="2463927" y="661670"/>
                </a:lnTo>
                <a:lnTo>
                  <a:pt x="1910969" y="607440"/>
                </a:lnTo>
                <a:lnTo>
                  <a:pt x="1950339" y="735329"/>
                </a:lnTo>
                <a:lnTo>
                  <a:pt x="1589785" y="674497"/>
                </a:lnTo>
                <a:lnTo>
                  <a:pt x="1515745" y="797560"/>
                </a:lnTo>
                <a:lnTo>
                  <a:pt x="1288542" y="735329"/>
                </a:lnTo>
                <a:lnTo>
                  <a:pt x="1135633" y="834389"/>
                </a:lnTo>
                <a:lnTo>
                  <a:pt x="982472" y="767207"/>
                </a:lnTo>
                <a:lnTo>
                  <a:pt x="641857" y="914400"/>
                </a:lnTo>
                <a:lnTo>
                  <a:pt x="627126" y="772160"/>
                </a:lnTo>
                <a:lnTo>
                  <a:pt x="167766" y="754507"/>
                </a:lnTo>
                <a:lnTo>
                  <a:pt x="434594" y="650621"/>
                </a:lnTo>
                <a:lnTo>
                  <a:pt x="0" y="545084"/>
                </a:lnTo>
                <a:lnTo>
                  <a:pt x="513588" y="490727"/>
                </a:lnTo>
                <a:lnTo>
                  <a:pt x="153035" y="350012"/>
                </a:lnTo>
                <a:lnTo>
                  <a:pt x="701167" y="330835"/>
                </a:lnTo>
                <a:lnTo>
                  <a:pt x="587628" y="153415"/>
                </a:lnTo>
                <a:lnTo>
                  <a:pt x="1115949" y="270128"/>
                </a:lnTo>
                <a:lnTo>
                  <a:pt x="1268983" y="79883"/>
                </a:lnTo>
                <a:lnTo>
                  <a:pt x="1496059" y="183769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250938" y="1625401"/>
            <a:ext cx="7607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nc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24600" y="2301875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587628" y="153415"/>
                </a:moveTo>
                <a:lnTo>
                  <a:pt x="701167" y="330962"/>
                </a:lnTo>
                <a:lnTo>
                  <a:pt x="153035" y="350138"/>
                </a:lnTo>
                <a:lnTo>
                  <a:pt x="513588" y="490727"/>
                </a:lnTo>
                <a:lnTo>
                  <a:pt x="0" y="545084"/>
                </a:lnTo>
                <a:lnTo>
                  <a:pt x="434594" y="650621"/>
                </a:lnTo>
                <a:lnTo>
                  <a:pt x="167766" y="754634"/>
                </a:lnTo>
                <a:lnTo>
                  <a:pt x="627126" y="772160"/>
                </a:lnTo>
                <a:lnTo>
                  <a:pt x="641857" y="914400"/>
                </a:lnTo>
                <a:lnTo>
                  <a:pt x="982472" y="767334"/>
                </a:lnTo>
                <a:lnTo>
                  <a:pt x="1239204" y="767334"/>
                </a:lnTo>
                <a:lnTo>
                  <a:pt x="1288542" y="735329"/>
                </a:lnTo>
                <a:lnTo>
                  <a:pt x="1553262" y="735329"/>
                </a:lnTo>
                <a:lnTo>
                  <a:pt x="1589785" y="674624"/>
                </a:lnTo>
                <a:lnTo>
                  <a:pt x="1931650" y="674624"/>
                </a:lnTo>
                <a:lnTo>
                  <a:pt x="1910969" y="607440"/>
                </a:lnTo>
                <a:lnTo>
                  <a:pt x="2338044" y="607440"/>
                </a:lnTo>
                <a:lnTo>
                  <a:pt x="2138045" y="521080"/>
                </a:lnTo>
                <a:lnTo>
                  <a:pt x="2384679" y="477900"/>
                </a:lnTo>
                <a:lnTo>
                  <a:pt x="2217039" y="398017"/>
                </a:lnTo>
                <a:lnTo>
                  <a:pt x="2819400" y="281304"/>
                </a:lnTo>
                <a:lnTo>
                  <a:pt x="2138045" y="276478"/>
                </a:lnTo>
                <a:lnTo>
                  <a:pt x="2147524" y="270128"/>
                </a:lnTo>
                <a:lnTo>
                  <a:pt x="1115949" y="270128"/>
                </a:lnTo>
                <a:lnTo>
                  <a:pt x="587628" y="153415"/>
                </a:lnTo>
                <a:close/>
              </a:path>
              <a:path w="2819400" h="914400">
                <a:moveTo>
                  <a:pt x="1239204" y="767334"/>
                </a:moveTo>
                <a:lnTo>
                  <a:pt x="982472" y="767334"/>
                </a:lnTo>
                <a:lnTo>
                  <a:pt x="1135633" y="834516"/>
                </a:lnTo>
                <a:lnTo>
                  <a:pt x="1239204" y="767334"/>
                </a:lnTo>
                <a:close/>
              </a:path>
              <a:path w="2819400" h="914400">
                <a:moveTo>
                  <a:pt x="1553262" y="735329"/>
                </a:moveTo>
                <a:lnTo>
                  <a:pt x="1288542" y="735329"/>
                </a:lnTo>
                <a:lnTo>
                  <a:pt x="1515745" y="797687"/>
                </a:lnTo>
                <a:lnTo>
                  <a:pt x="1553262" y="735329"/>
                </a:lnTo>
                <a:close/>
              </a:path>
              <a:path w="2819400" h="914400">
                <a:moveTo>
                  <a:pt x="1931650" y="674624"/>
                </a:moveTo>
                <a:lnTo>
                  <a:pt x="1589785" y="674624"/>
                </a:lnTo>
                <a:lnTo>
                  <a:pt x="1950339" y="735329"/>
                </a:lnTo>
                <a:lnTo>
                  <a:pt x="1931650" y="674624"/>
                </a:lnTo>
                <a:close/>
              </a:path>
              <a:path w="2819400" h="914400">
                <a:moveTo>
                  <a:pt x="2338044" y="607440"/>
                </a:moveTo>
                <a:lnTo>
                  <a:pt x="1910969" y="607440"/>
                </a:lnTo>
                <a:lnTo>
                  <a:pt x="2463927" y="661797"/>
                </a:lnTo>
                <a:lnTo>
                  <a:pt x="2338044" y="607440"/>
                </a:lnTo>
                <a:close/>
              </a:path>
              <a:path w="2819400" h="914400">
                <a:moveTo>
                  <a:pt x="1268983" y="79883"/>
                </a:moveTo>
                <a:lnTo>
                  <a:pt x="1115949" y="270128"/>
                </a:lnTo>
                <a:lnTo>
                  <a:pt x="2147524" y="270128"/>
                </a:lnTo>
                <a:lnTo>
                  <a:pt x="2185632" y="244601"/>
                </a:lnTo>
                <a:lnTo>
                  <a:pt x="1895855" y="244601"/>
                </a:lnTo>
                <a:lnTo>
                  <a:pt x="1904478" y="183769"/>
                </a:lnTo>
                <a:lnTo>
                  <a:pt x="1496059" y="183769"/>
                </a:lnTo>
                <a:lnTo>
                  <a:pt x="1268983" y="79883"/>
                </a:lnTo>
                <a:close/>
              </a:path>
              <a:path w="2819400" h="914400">
                <a:moveTo>
                  <a:pt x="2350389" y="134238"/>
                </a:moveTo>
                <a:lnTo>
                  <a:pt x="1895855" y="244601"/>
                </a:lnTo>
                <a:lnTo>
                  <a:pt x="2185632" y="244601"/>
                </a:lnTo>
                <a:lnTo>
                  <a:pt x="2350389" y="134238"/>
                </a:lnTo>
                <a:close/>
              </a:path>
              <a:path w="2819400" h="914400">
                <a:moveTo>
                  <a:pt x="1930527" y="0"/>
                </a:moveTo>
                <a:lnTo>
                  <a:pt x="1496059" y="183769"/>
                </a:lnTo>
                <a:lnTo>
                  <a:pt x="1904478" y="183769"/>
                </a:lnTo>
                <a:lnTo>
                  <a:pt x="193052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24600" y="2301875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1496059" y="183769"/>
                </a:moveTo>
                <a:lnTo>
                  <a:pt x="1930527" y="0"/>
                </a:lnTo>
                <a:lnTo>
                  <a:pt x="1895855" y="244601"/>
                </a:lnTo>
                <a:lnTo>
                  <a:pt x="2350389" y="134238"/>
                </a:lnTo>
                <a:lnTo>
                  <a:pt x="2138045" y="276478"/>
                </a:lnTo>
                <a:lnTo>
                  <a:pt x="2819400" y="281304"/>
                </a:lnTo>
                <a:lnTo>
                  <a:pt x="2217039" y="398017"/>
                </a:lnTo>
                <a:lnTo>
                  <a:pt x="2384679" y="477900"/>
                </a:lnTo>
                <a:lnTo>
                  <a:pt x="2138045" y="521080"/>
                </a:lnTo>
                <a:lnTo>
                  <a:pt x="2463927" y="661797"/>
                </a:lnTo>
                <a:lnTo>
                  <a:pt x="1910969" y="607440"/>
                </a:lnTo>
                <a:lnTo>
                  <a:pt x="1950339" y="735329"/>
                </a:lnTo>
                <a:lnTo>
                  <a:pt x="1589785" y="674624"/>
                </a:lnTo>
                <a:lnTo>
                  <a:pt x="1515745" y="797687"/>
                </a:lnTo>
                <a:lnTo>
                  <a:pt x="1288542" y="735329"/>
                </a:lnTo>
                <a:lnTo>
                  <a:pt x="1135633" y="834516"/>
                </a:lnTo>
                <a:lnTo>
                  <a:pt x="982472" y="767334"/>
                </a:lnTo>
                <a:lnTo>
                  <a:pt x="641857" y="914400"/>
                </a:lnTo>
                <a:lnTo>
                  <a:pt x="627126" y="772160"/>
                </a:lnTo>
                <a:lnTo>
                  <a:pt x="167766" y="754634"/>
                </a:lnTo>
                <a:lnTo>
                  <a:pt x="434594" y="650621"/>
                </a:lnTo>
                <a:lnTo>
                  <a:pt x="0" y="545084"/>
                </a:lnTo>
                <a:lnTo>
                  <a:pt x="513588" y="490727"/>
                </a:lnTo>
                <a:lnTo>
                  <a:pt x="153035" y="350138"/>
                </a:lnTo>
                <a:lnTo>
                  <a:pt x="701167" y="330962"/>
                </a:lnTo>
                <a:lnTo>
                  <a:pt x="587628" y="153415"/>
                </a:lnTo>
                <a:lnTo>
                  <a:pt x="1115949" y="270128"/>
                </a:lnTo>
                <a:lnTo>
                  <a:pt x="1268983" y="79883"/>
                </a:lnTo>
                <a:lnTo>
                  <a:pt x="1496059" y="183769"/>
                </a:lnTo>
                <a:close/>
              </a:path>
            </a:pathLst>
          </a:custGeom>
          <a:ln w="2540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149210" y="2603705"/>
            <a:ext cx="9652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9554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Neuro deg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nerati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24600" y="3336925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587628" y="153415"/>
                </a:moveTo>
                <a:lnTo>
                  <a:pt x="701167" y="330962"/>
                </a:lnTo>
                <a:lnTo>
                  <a:pt x="153035" y="350138"/>
                </a:lnTo>
                <a:lnTo>
                  <a:pt x="513588" y="490727"/>
                </a:lnTo>
                <a:lnTo>
                  <a:pt x="0" y="545083"/>
                </a:lnTo>
                <a:lnTo>
                  <a:pt x="434594" y="650620"/>
                </a:lnTo>
                <a:lnTo>
                  <a:pt x="167766" y="754633"/>
                </a:lnTo>
                <a:lnTo>
                  <a:pt x="627126" y="772160"/>
                </a:lnTo>
                <a:lnTo>
                  <a:pt x="641857" y="914400"/>
                </a:lnTo>
                <a:lnTo>
                  <a:pt x="982472" y="767333"/>
                </a:lnTo>
                <a:lnTo>
                  <a:pt x="1239204" y="767333"/>
                </a:lnTo>
                <a:lnTo>
                  <a:pt x="1288542" y="735330"/>
                </a:lnTo>
                <a:lnTo>
                  <a:pt x="1553262" y="735330"/>
                </a:lnTo>
                <a:lnTo>
                  <a:pt x="1589785" y="674624"/>
                </a:lnTo>
                <a:lnTo>
                  <a:pt x="1931650" y="674624"/>
                </a:lnTo>
                <a:lnTo>
                  <a:pt x="1910969" y="607441"/>
                </a:lnTo>
                <a:lnTo>
                  <a:pt x="2338044" y="607441"/>
                </a:lnTo>
                <a:lnTo>
                  <a:pt x="2138045" y="521081"/>
                </a:lnTo>
                <a:lnTo>
                  <a:pt x="2384679" y="477900"/>
                </a:lnTo>
                <a:lnTo>
                  <a:pt x="2217039" y="398018"/>
                </a:lnTo>
                <a:lnTo>
                  <a:pt x="2819400" y="281305"/>
                </a:lnTo>
                <a:lnTo>
                  <a:pt x="2138045" y="276479"/>
                </a:lnTo>
                <a:lnTo>
                  <a:pt x="2147524" y="270129"/>
                </a:lnTo>
                <a:lnTo>
                  <a:pt x="1115949" y="270129"/>
                </a:lnTo>
                <a:lnTo>
                  <a:pt x="587628" y="153415"/>
                </a:lnTo>
                <a:close/>
              </a:path>
              <a:path w="2819400" h="914400">
                <a:moveTo>
                  <a:pt x="1239204" y="767333"/>
                </a:moveTo>
                <a:lnTo>
                  <a:pt x="982472" y="767333"/>
                </a:lnTo>
                <a:lnTo>
                  <a:pt x="1135633" y="834517"/>
                </a:lnTo>
                <a:lnTo>
                  <a:pt x="1239204" y="767333"/>
                </a:lnTo>
                <a:close/>
              </a:path>
              <a:path w="2819400" h="914400">
                <a:moveTo>
                  <a:pt x="1553262" y="735330"/>
                </a:moveTo>
                <a:lnTo>
                  <a:pt x="1288542" y="735330"/>
                </a:lnTo>
                <a:lnTo>
                  <a:pt x="1515745" y="797687"/>
                </a:lnTo>
                <a:lnTo>
                  <a:pt x="1553262" y="735330"/>
                </a:lnTo>
                <a:close/>
              </a:path>
              <a:path w="2819400" h="914400">
                <a:moveTo>
                  <a:pt x="1931650" y="674624"/>
                </a:moveTo>
                <a:lnTo>
                  <a:pt x="1589785" y="674624"/>
                </a:lnTo>
                <a:lnTo>
                  <a:pt x="1950339" y="735330"/>
                </a:lnTo>
                <a:lnTo>
                  <a:pt x="1931650" y="674624"/>
                </a:lnTo>
                <a:close/>
              </a:path>
              <a:path w="2819400" h="914400">
                <a:moveTo>
                  <a:pt x="2338044" y="607441"/>
                </a:moveTo>
                <a:lnTo>
                  <a:pt x="1910969" y="607441"/>
                </a:lnTo>
                <a:lnTo>
                  <a:pt x="2463927" y="661797"/>
                </a:lnTo>
                <a:lnTo>
                  <a:pt x="2338044" y="607441"/>
                </a:lnTo>
                <a:close/>
              </a:path>
              <a:path w="2819400" h="914400">
                <a:moveTo>
                  <a:pt x="1268983" y="79883"/>
                </a:moveTo>
                <a:lnTo>
                  <a:pt x="1115949" y="270129"/>
                </a:lnTo>
                <a:lnTo>
                  <a:pt x="2147524" y="270129"/>
                </a:lnTo>
                <a:lnTo>
                  <a:pt x="2185632" y="244601"/>
                </a:lnTo>
                <a:lnTo>
                  <a:pt x="1895855" y="244601"/>
                </a:lnTo>
                <a:lnTo>
                  <a:pt x="1904478" y="183769"/>
                </a:lnTo>
                <a:lnTo>
                  <a:pt x="1496059" y="183769"/>
                </a:lnTo>
                <a:lnTo>
                  <a:pt x="1268983" y="79883"/>
                </a:lnTo>
                <a:close/>
              </a:path>
              <a:path w="2819400" h="914400">
                <a:moveTo>
                  <a:pt x="2350389" y="134238"/>
                </a:moveTo>
                <a:lnTo>
                  <a:pt x="1895855" y="244601"/>
                </a:lnTo>
                <a:lnTo>
                  <a:pt x="2185632" y="244601"/>
                </a:lnTo>
                <a:lnTo>
                  <a:pt x="2350389" y="134238"/>
                </a:lnTo>
                <a:close/>
              </a:path>
              <a:path w="2819400" h="914400">
                <a:moveTo>
                  <a:pt x="1930527" y="0"/>
                </a:moveTo>
                <a:lnTo>
                  <a:pt x="1496059" y="183769"/>
                </a:lnTo>
                <a:lnTo>
                  <a:pt x="1904478" y="183769"/>
                </a:lnTo>
                <a:lnTo>
                  <a:pt x="193052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24600" y="3336925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1496059" y="183769"/>
                </a:moveTo>
                <a:lnTo>
                  <a:pt x="1930527" y="0"/>
                </a:lnTo>
                <a:lnTo>
                  <a:pt x="1895855" y="244601"/>
                </a:lnTo>
                <a:lnTo>
                  <a:pt x="2350389" y="134238"/>
                </a:lnTo>
                <a:lnTo>
                  <a:pt x="2138045" y="276479"/>
                </a:lnTo>
                <a:lnTo>
                  <a:pt x="2819400" y="281305"/>
                </a:lnTo>
                <a:lnTo>
                  <a:pt x="2217039" y="398018"/>
                </a:lnTo>
                <a:lnTo>
                  <a:pt x="2384679" y="477900"/>
                </a:lnTo>
                <a:lnTo>
                  <a:pt x="2138045" y="521081"/>
                </a:lnTo>
                <a:lnTo>
                  <a:pt x="2463927" y="661797"/>
                </a:lnTo>
                <a:lnTo>
                  <a:pt x="1910969" y="607441"/>
                </a:lnTo>
                <a:lnTo>
                  <a:pt x="1950339" y="735330"/>
                </a:lnTo>
                <a:lnTo>
                  <a:pt x="1589785" y="674624"/>
                </a:lnTo>
                <a:lnTo>
                  <a:pt x="1515745" y="797687"/>
                </a:lnTo>
                <a:lnTo>
                  <a:pt x="1288542" y="735330"/>
                </a:lnTo>
                <a:lnTo>
                  <a:pt x="1135633" y="834517"/>
                </a:lnTo>
                <a:lnTo>
                  <a:pt x="982472" y="767333"/>
                </a:lnTo>
                <a:lnTo>
                  <a:pt x="641857" y="914400"/>
                </a:lnTo>
                <a:lnTo>
                  <a:pt x="627126" y="772160"/>
                </a:lnTo>
                <a:lnTo>
                  <a:pt x="167766" y="754633"/>
                </a:lnTo>
                <a:lnTo>
                  <a:pt x="434594" y="650620"/>
                </a:lnTo>
                <a:lnTo>
                  <a:pt x="0" y="545083"/>
                </a:lnTo>
                <a:lnTo>
                  <a:pt x="513588" y="490727"/>
                </a:lnTo>
                <a:lnTo>
                  <a:pt x="153035" y="350138"/>
                </a:lnTo>
                <a:lnTo>
                  <a:pt x="701167" y="330962"/>
                </a:lnTo>
                <a:lnTo>
                  <a:pt x="587628" y="153415"/>
                </a:lnTo>
                <a:lnTo>
                  <a:pt x="1115949" y="270129"/>
                </a:lnTo>
                <a:lnTo>
                  <a:pt x="1268983" y="79883"/>
                </a:lnTo>
                <a:lnTo>
                  <a:pt x="1496059" y="183769"/>
                </a:lnTo>
                <a:close/>
              </a:path>
            </a:pathLst>
          </a:custGeom>
          <a:ln w="254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141591" y="3709509"/>
            <a:ext cx="9817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in</a:t>
            </a:r>
            <a:r>
              <a:rPr sz="1600" b="1" spc="-20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ecti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24600" y="4373626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587628" y="153416"/>
                </a:moveTo>
                <a:lnTo>
                  <a:pt x="701167" y="330835"/>
                </a:lnTo>
                <a:lnTo>
                  <a:pt x="153035" y="350012"/>
                </a:lnTo>
                <a:lnTo>
                  <a:pt x="513588" y="490728"/>
                </a:lnTo>
                <a:lnTo>
                  <a:pt x="0" y="545084"/>
                </a:lnTo>
                <a:lnTo>
                  <a:pt x="434594" y="650621"/>
                </a:lnTo>
                <a:lnTo>
                  <a:pt x="167766" y="754507"/>
                </a:lnTo>
                <a:lnTo>
                  <a:pt x="627126" y="772160"/>
                </a:lnTo>
                <a:lnTo>
                  <a:pt x="641857" y="914400"/>
                </a:lnTo>
                <a:lnTo>
                  <a:pt x="982472" y="767207"/>
                </a:lnTo>
                <a:lnTo>
                  <a:pt x="1239336" y="767207"/>
                </a:lnTo>
                <a:lnTo>
                  <a:pt x="1288542" y="735330"/>
                </a:lnTo>
                <a:lnTo>
                  <a:pt x="1553185" y="735330"/>
                </a:lnTo>
                <a:lnTo>
                  <a:pt x="1589785" y="674497"/>
                </a:lnTo>
                <a:lnTo>
                  <a:pt x="1931611" y="674497"/>
                </a:lnTo>
                <a:lnTo>
                  <a:pt x="1910969" y="607441"/>
                </a:lnTo>
                <a:lnTo>
                  <a:pt x="2338225" y="607441"/>
                </a:lnTo>
                <a:lnTo>
                  <a:pt x="2138045" y="521081"/>
                </a:lnTo>
                <a:lnTo>
                  <a:pt x="2384679" y="477900"/>
                </a:lnTo>
                <a:lnTo>
                  <a:pt x="2217039" y="398018"/>
                </a:lnTo>
                <a:lnTo>
                  <a:pt x="2819400" y="281305"/>
                </a:lnTo>
                <a:lnTo>
                  <a:pt x="2138045" y="276479"/>
                </a:lnTo>
                <a:lnTo>
                  <a:pt x="2147524" y="270129"/>
                </a:lnTo>
                <a:lnTo>
                  <a:pt x="1115949" y="270129"/>
                </a:lnTo>
                <a:lnTo>
                  <a:pt x="587628" y="153416"/>
                </a:lnTo>
                <a:close/>
              </a:path>
              <a:path w="2819400" h="914400">
                <a:moveTo>
                  <a:pt x="1239336" y="767207"/>
                </a:moveTo>
                <a:lnTo>
                  <a:pt x="982472" y="767207"/>
                </a:lnTo>
                <a:lnTo>
                  <a:pt x="1135633" y="834390"/>
                </a:lnTo>
                <a:lnTo>
                  <a:pt x="1239336" y="767207"/>
                </a:lnTo>
                <a:close/>
              </a:path>
              <a:path w="2819400" h="914400">
                <a:moveTo>
                  <a:pt x="1553185" y="735330"/>
                </a:moveTo>
                <a:lnTo>
                  <a:pt x="1288542" y="735330"/>
                </a:lnTo>
                <a:lnTo>
                  <a:pt x="1515745" y="797560"/>
                </a:lnTo>
                <a:lnTo>
                  <a:pt x="1553185" y="735330"/>
                </a:lnTo>
                <a:close/>
              </a:path>
              <a:path w="2819400" h="914400">
                <a:moveTo>
                  <a:pt x="1931611" y="674497"/>
                </a:moveTo>
                <a:lnTo>
                  <a:pt x="1589785" y="674497"/>
                </a:lnTo>
                <a:lnTo>
                  <a:pt x="1950339" y="735330"/>
                </a:lnTo>
                <a:lnTo>
                  <a:pt x="1931611" y="674497"/>
                </a:lnTo>
                <a:close/>
              </a:path>
              <a:path w="2819400" h="914400">
                <a:moveTo>
                  <a:pt x="2338225" y="607441"/>
                </a:moveTo>
                <a:lnTo>
                  <a:pt x="1910969" y="607441"/>
                </a:lnTo>
                <a:lnTo>
                  <a:pt x="2463927" y="661669"/>
                </a:lnTo>
                <a:lnTo>
                  <a:pt x="2338225" y="607441"/>
                </a:lnTo>
                <a:close/>
              </a:path>
              <a:path w="2819400" h="914400">
                <a:moveTo>
                  <a:pt x="1268983" y="79882"/>
                </a:moveTo>
                <a:lnTo>
                  <a:pt x="1115949" y="270129"/>
                </a:lnTo>
                <a:lnTo>
                  <a:pt x="2147524" y="270129"/>
                </a:lnTo>
                <a:lnTo>
                  <a:pt x="2185822" y="244475"/>
                </a:lnTo>
                <a:lnTo>
                  <a:pt x="1895855" y="244475"/>
                </a:lnTo>
                <a:lnTo>
                  <a:pt x="1904465" y="183769"/>
                </a:lnTo>
                <a:lnTo>
                  <a:pt x="1496059" y="183769"/>
                </a:lnTo>
                <a:lnTo>
                  <a:pt x="1268983" y="79882"/>
                </a:lnTo>
                <a:close/>
              </a:path>
              <a:path w="2819400" h="914400">
                <a:moveTo>
                  <a:pt x="2350389" y="134238"/>
                </a:moveTo>
                <a:lnTo>
                  <a:pt x="1895855" y="244475"/>
                </a:lnTo>
                <a:lnTo>
                  <a:pt x="2185822" y="244475"/>
                </a:lnTo>
                <a:lnTo>
                  <a:pt x="2350389" y="134238"/>
                </a:lnTo>
                <a:close/>
              </a:path>
              <a:path w="2819400" h="914400">
                <a:moveTo>
                  <a:pt x="1930527" y="0"/>
                </a:moveTo>
                <a:lnTo>
                  <a:pt x="1496059" y="183769"/>
                </a:lnTo>
                <a:lnTo>
                  <a:pt x="1904465" y="183769"/>
                </a:lnTo>
                <a:lnTo>
                  <a:pt x="1930527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24600" y="4373626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1496059" y="183769"/>
                </a:moveTo>
                <a:lnTo>
                  <a:pt x="1930527" y="0"/>
                </a:lnTo>
                <a:lnTo>
                  <a:pt x="1895855" y="244475"/>
                </a:lnTo>
                <a:lnTo>
                  <a:pt x="2350389" y="134238"/>
                </a:lnTo>
                <a:lnTo>
                  <a:pt x="2138045" y="276479"/>
                </a:lnTo>
                <a:lnTo>
                  <a:pt x="2819400" y="281305"/>
                </a:lnTo>
                <a:lnTo>
                  <a:pt x="2217039" y="398018"/>
                </a:lnTo>
                <a:lnTo>
                  <a:pt x="2384679" y="477900"/>
                </a:lnTo>
                <a:lnTo>
                  <a:pt x="2138045" y="521081"/>
                </a:lnTo>
                <a:lnTo>
                  <a:pt x="2463927" y="661669"/>
                </a:lnTo>
                <a:lnTo>
                  <a:pt x="1910969" y="607441"/>
                </a:lnTo>
                <a:lnTo>
                  <a:pt x="1950339" y="735330"/>
                </a:lnTo>
                <a:lnTo>
                  <a:pt x="1589785" y="674497"/>
                </a:lnTo>
                <a:lnTo>
                  <a:pt x="1515745" y="797560"/>
                </a:lnTo>
                <a:lnTo>
                  <a:pt x="1288542" y="735330"/>
                </a:lnTo>
                <a:lnTo>
                  <a:pt x="1135633" y="834390"/>
                </a:lnTo>
                <a:lnTo>
                  <a:pt x="982472" y="767207"/>
                </a:lnTo>
                <a:lnTo>
                  <a:pt x="641857" y="914400"/>
                </a:lnTo>
                <a:lnTo>
                  <a:pt x="627126" y="772160"/>
                </a:lnTo>
                <a:lnTo>
                  <a:pt x="167766" y="754507"/>
                </a:lnTo>
                <a:lnTo>
                  <a:pt x="434594" y="650621"/>
                </a:lnTo>
                <a:lnTo>
                  <a:pt x="0" y="545084"/>
                </a:lnTo>
                <a:lnTo>
                  <a:pt x="513588" y="490728"/>
                </a:lnTo>
                <a:lnTo>
                  <a:pt x="153035" y="350012"/>
                </a:lnTo>
                <a:lnTo>
                  <a:pt x="701167" y="330835"/>
                </a:lnTo>
                <a:lnTo>
                  <a:pt x="587628" y="153416"/>
                </a:lnTo>
                <a:lnTo>
                  <a:pt x="1115949" y="270129"/>
                </a:lnTo>
                <a:lnTo>
                  <a:pt x="1268983" y="79882"/>
                </a:lnTo>
                <a:lnTo>
                  <a:pt x="1496059" y="183769"/>
                </a:lnTo>
                <a:close/>
              </a:path>
            </a:pathLst>
          </a:custGeom>
          <a:ln w="254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292467" y="4746464"/>
            <a:ext cx="6781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men</a:t>
            </a:r>
            <a:r>
              <a:rPr sz="1600" b="1" spc="-10" dirty="0">
                <a:latin typeface="Arial"/>
                <a:cs typeface="Arial"/>
              </a:rPr>
              <a:t>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324600" y="5410200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587628" y="153415"/>
                </a:moveTo>
                <a:lnTo>
                  <a:pt x="701167" y="330923"/>
                </a:lnTo>
                <a:lnTo>
                  <a:pt x="153035" y="350100"/>
                </a:lnTo>
                <a:lnTo>
                  <a:pt x="513588" y="490728"/>
                </a:lnTo>
                <a:lnTo>
                  <a:pt x="0" y="545122"/>
                </a:lnTo>
                <a:lnTo>
                  <a:pt x="434594" y="650659"/>
                </a:lnTo>
                <a:lnTo>
                  <a:pt x="167766" y="754595"/>
                </a:lnTo>
                <a:lnTo>
                  <a:pt x="627126" y="772160"/>
                </a:lnTo>
                <a:lnTo>
                  <a:pt x="641857" y="914400"/>
                </a:lnTo>
                <a:lnTo>
                  <a:pt x="982472" y="767295"/>
                </a:lnTo>
                <a:lnTo>
                  <a:pt x="1239244" y="767295"/>
                </a:lnTo>
                <a:lnTo>
                  <a:pt x="1288542" y="735330"/>
                </a:lnTo>
                <a:lnTo>
                  <a:pt x="1553239" y="735330"/>
                </a:lnTo>
                <a:lnTo>
                  <a:pt x="1589785" y="674585"/>
                </a:lnTo>
                <a:lnTo>
                  <a:pt x="1931633" y="674585"/>
                </a:lnTo>
                <a:lnTo>
                  <a:pt x="1910969" y="607479"/>
                </a:lnTo>
                <a:lnTo>
                  <a:pt x="2338153" y="607479"/>
                </a:lnTo>
                <a:lnTo>
                  <a:pt x="2138045" y="521119"/>
                </a:lnTo>
                <a:lnTo>
                  <a:pt x="2384679" y="477939"/>
                </a:lnTo>
                <a:lnTo>
                  <a:pt x="2217039" y="398018"/>
                </a:lnTo>
                <a:lnTo>
                  <a:pt x="2819400" y="281305"/>
                </a:lnTo>
                <a:lnTo>
                  <a:pt x="2138045" y="276517"/>
                </a:lnTo>
                <a:lnTo>
                  <a:pt x="2147522" y="270167"/>
                </a:lnTo>
                <a:lnTo>
                  <a:pt x="1115949" y="270167"/>
                </a:lnTo>
                <a:lnTo>
                  <a:pt x="587628" y="153415"/>
                </a:lnTo>
                <a:close/>
              </a:path>
              <a:path w="2819400" h="914400">
                <a:moveTo>
                  <a:pt x="1239244" y="767295"/>
                </a:moveTo>
                <a:lnTo>
                  <a:pt x="982472" y="767295"/>
                </a:lnTo>
                <a:lnTo>
                  <a:pt x="1135633" y="834478"/>
                </a:lnTo>
                <a:lnTo>
                  <a:pt x="1239244" y="767295"/>
                </a:lnTo>
                <a:close/>
              </a:path>
              <a:path w="2819400" h="914400">
                <a:moveTo>
                  <a:pt x="1553239" y="735330"/>
                </a:moveTo>
                <a:lnTo>
                  <a:pt x="1288542" y="735330"/>
                </a:lnTo>
                <a:lnTo>
                  <a:pt x="1515745" y="797648"/>
                </a:lnTo>
                <a:lnTo>
                  <a:pt x="1553239" y="735330"/>
                </a:lnTo>
                <a:close/>
              </a:path>
              <a:path w="2819400" h="914400">
                <a:moveTo>
                  <a:pt x="1931633" y="674585"/>
                </a:moveTo>
                <a:lnTo>
                  <a:pt x="1589785" y="674585"/>
                </a:lnTo>
                <a:lnTo>
                  <a:pt x="1950339" y="735330"/>
                </a:lnTo>
                <a:lnTo>
                  <a:pt x="1931633" y="674585"/>
                </a:lnTo>
                <a:close/>
              </a:path>
              <a:path w="2819400" h="914400">
                <a:moveTo>
                  <a:pt x="2338153" y="607479"/>
                </a:moveTo>
                <a:lnTo>
                  <a:pt x="1910969" y="607479"/>
                </a:lnTo>
                <a:lnTo>
                  <a:pt x="2463927" y="661758"/>
                </a:lnTo>
                <a:lnTo>
                  <a:pt x="2338153" y="607479"/>
                </a:lnTo>
                <a:close/>
              </a:path>
              <a:path w="2819400" h="914400">
                <a:moveTo>
                  <a:pt x="1268983" y="79883"/>
                </a:moveTo>
                <a:lnTo>
                  <a:pt x="1115949" y="270167"/>
                </a:lnTo>
                <a:lnTo>
                  <a:pt x="2147522" y="270167"/>
                </a:lnTo>
                <a:lnTo>
                  <a:pt x="2185733" y="244563"/>
                </a:lnTo>
                <a:lnTo>
                  <a:pt x="1895855" y="244563"/>
                </a:lnTo>
                <a:lnTo>
                  <a:pt x="1904469" y="183807"/>
                </a:lnTo>
                <a:lnTo>
                  <a:pt x="1496059" y="183807"/>
                </a:lnTo>
                <a:lnTo>
                  <a:pt x="1268983" y="79883"/>
                </a:lnTo>
                <a:close/>
              </a:path>
              <a:path w="2819400" h="914400">
                <a:moveTo>
                  <a:pt x="2350389" y="134238"/>
                </a:moveTo>
                <a:lnTo>
                  <a:pt x="1895855" y="244563"/>
                </a:lnTo>
                <a:lnTo>
                  <a:pt x="2185733" y="244563"/>
                </a:lnTo>
                <a:lnTo>
                  <a:pt x="2350389" y="134238"/>
                </a:lnTo>
                <a:close/>
              </a:path>
              <a:path w="2819400" h="914400">
                <a:moveTo>
                  <a:pt x="1930527" y="0"/>
                </a:moveTo>
                <a:lnTo>
                  <a:pt x="1496059" y="183807"/>
                </a:lnTo>
                <a:lnTo>
                  <a:pt x="1904469" y="183807"/>
                </a:lnTo>
                <a:lnTo>
                  <a:pt x="19305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24600" y="5410200"/>
            <a:ext cx="2819400" cy="914400"/>
          </a:xfrm>
          <a:custGeom>
            <a:avLst/>
            <a:gdLst/>
            <a:ahLst/>
            <a:cxnLst/>
            <a:rect l="l" t="t" r="r" b="b"/>
            <a:pathLst>
              <a:path w="2819400" h="914400">
                <a:moveTo>
                  <a:pt x="1496059" y="183807"/>
                </a:moveTo>
                <a:lnTo>
                  <a:pt x="1930527" y="0"/>
                </a:lnTo>
                <a:lnTo>
                  <a:pt x="1895855" y="244563"/>
                </a:lnTo>
                <a:lnTo>
                  <a:pt x="2350389" y="134238"/>
                </a:lnTo>
                <a:lnTo>
                  <a:pt x="2138045" y="276517"/>
                </a:lnTo>
                <a:lnTo>
                  <a:pt x="2819400" y="281305"/>
                </a:lnTo>
                <a:lnTo>
                  <a:pt x="2217039" y="398018"/>
                </a:lnTo>
                <a:lnTo>
                  <a:pt x="2384679" y="477939"/>
                </a:lnTo>
                <a:lnTo>
                  <a:pt x="2138045" y="521119"/>
                </a:lnTo>
                <a:lnTo>
                  <a:pt x="2463927" y="661758"/>
                </a:lnTo>
                <a:lnTo>
                  <a:pt x="1910969" y="607479"/>
                </a:lnTo>
                <a:lnTo>
                  <a:pt x="1950339" y="735330"/>
                </a:lnTo>
                <a:lnTo>
                  <a:pt x="1589785" y="674585"/>
                </a:lnTo>
                <a:lnTo>
                  <a:pt x="1515745" y="797648"/>
                </a:lnTo>
                <a:lnTo>
                  <a:pt x="1288542" y="735330"/>
                </a:lnTo>
                <a:lnTo>
                  <a:pt x="1135633" y="834478"/>
                </a:lnTo>
                <a:lnTo>
                  <a:pt x="982472" y="767295"/>
                </a:lnTo>
                <a:lnTo>
                  <a:pt x="641857" y="914400"/>
                </a:lnTo>
                <a:lnTo>
                  <a:pt x="627126" y="772160"/>
                </a:lnTo>
                <a:lnTo>
                  <a:pt x="167766" y="754595"/>
                </a:lnTo>
                <a:lnTo>
                  <a:pt x="434594" y="650659"/>
                </a:lnTo>
                <a:lnTo>
                  <a:pt x="0" y="545122"/>
                </a:lnTo>
                <a:lnTo>
                  <a:pt x="513588" y="490728"/>
                </a:lnTo>
                <a:lnTo>
                  <a:pt x="153035" y="350100"/>
                </a:lnTo>
                <a:lnTo>
                  <a:pt x="701167" y="330923"/>
                </a:lnTo>
                <a:lnTo>
                  <a:pt x="587628" y="153415"/>
                </a:lnTo>
                <a:lnTo>
                  <a:pt x="1115949" y="270167"/>
                </a:lnTo>
                <a:lnTo>
                  <a:pt x="1268983" y="79883"/>
                </a:lnTo>
                <a:lnTo>
                  <a:pt x="1496059" y="18380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343902" y="5783172"/>
            <a:ext cx="5765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blo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700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1000"/>
                </a:moveTo>
                <a:lnTo>
                  <a:pt x="9144000" y="381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3962374"/>
            <a:ext cx="1256868" cy="126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200" y="4114736"/>
            <a:ext cx="2286000" cy="1039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4441" y="6164419"/>
            <a:ext cx="51339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Hosted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spc="-13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TEC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Net</a:t>
            </a:r>
            <a:r>
              <a:rPr sz="1600" spc="-4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orks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FF9900"/>
                </a:solidFill>
                <a:latin typeface="Arial"/>
                <a:cs typeface="Arial"/>
                <a:hlinkClick r:id="rId5"/>
              </a:rPr>
              <a:t>ww</a:t>
            </a:r>
            <a:r>
              <a:rPr sz="1600" b="1" i="1" spc="-85" dirty="0">
                <a:solidFill>
                  <a:srgbClr val="FF9900"/>
                </a:solidFill>
                <a:latin typeface="Arial"/>
                <a:cs typeface="Arial"/>
                <a:hlinkClick r:id="rId5"/>
              </a:rPr>
              <a:t>w</a:t>
            </a:r>
            <a:r>
              <a:rPr sz="1600" b="1" i="1" spc="-10" dirty="0">
                <a:solidFill>
                  <a:srgbClr val="FF9900"/>
                </a:solidFill>
                <a:latin typeface="Arial"/>
                <a:cs typeface="Arial"/>
                <a:hlinkClick r:id="rId5"/>
              </a:rPr>
              <a:t>.ma</a:t>
            </a:r>
            <a:r>
              <a:rPr sz="1600" b="1" i="1" spc="-15" dirty="0">
                <a:solidFill>
                  <a:srgbClr val="FF9900"/>
                </a:solidFill>
                <a:latin typeface="Arial"/>
                <a:cs typeface="Arial"/>
                <a:hlinkClick r:id="rId5"/>
              </a:rPr>
              <a:t>t</a:t>
            </a:r>
            <a:r>
              <a:rPr sz="1600" b="1" i="1" spc="-10" dirty="0">
                <a:solidFill>
                  <a:srgbClr val="FF9900"/>
                </a:solidFill>
                <a:latin typeface="Arial"/>
                <a:cs typeface="Arial"/>
                <a:hlinkClick r:id="rId5"/>
              </a:rPr>
              <a:t>ecn</a:t>
            </a:r>
            <a:r>
              <a:rPr sz="1600" b="1" i="1" spc="-5" dirty="0">
                <a:solidFill>
                  <a:srgbClr val="FF9900"/>
                </a:solidFill>
                <a:latin typeface="Arial"/>
                <a:cs typeface="Arial"/>
                <a:hlinkClick r:id="rId5"/>
              </a:rPr>
              <a:t>et</a:t>
            </a:r>
            <a:r>
              <a:rPr sz="1600" b="1" i="1" spc="-10" dirty="0">
                <a:solidFill>
                  <a:srgbClr val="FF9900"/>
                </a:solidFill>
                <a:latin typeface="Arial"/>
                <a:cs typeface="Arial"/>
                <a:hlinkClick r:id="rId5"/>
              </a:rPr>
              <a:t>works.o</a:t>
            </a:r>
            <a:r>
              <a:rPr sz="1600" b="1" i="1" dirty="0">
                <a:solidFill>
                  <a:srgbClr val="FF9900"/>
                </a:solidFill>
                <a:latin typeface="Arial"/>
                <a:cs typeface="Arial"/>
                <a:hlinkClick r:id="rId5"/>
              </a:rPr>
              <a:t>r</a:t>
            </a:r>
            <a:r>
              <a:rPr sz="1600" b="1" i="1" spc="-10" dirty="0">
                <a:solidFill>
                  <a:srgbClr val="FF9900"/>
                </a:solidFill>
                <a:latin typeface="Arial"/>
                <a:cs typeface="Arial"/>
                <a:hlinkClick r:id="rId5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927" y="2153951"/>
            <a:ext cx="750062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 estab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nnsy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 State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ege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ring,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funded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 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6832" y="2885478"/>
            <a:ext cx="598741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grant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26161"/>
            <a:ext cx="9143999" cy="979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939" y="6548810"/>
            <a:ext cx="14077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 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04354" y="6586818"/>
            <a:ext cx="14960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ww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w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.nano4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e.org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8973" y="410820"/>
            <a:ext cx="886841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Na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icine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 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ar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sis,</a:t>
            </a:r>
            <a:endParaRPr sz="32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rly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 r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rat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tre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73" y="410820"/>
            <a:ext cx="886841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Na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icine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 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ar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sis,</a:t>
            </a:r>
            <a:endParaRPr sz="32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rly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 r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rat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tre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981200"/>
            <a:ext cx="0" cy="3124200"/>
          </a:xfrm>
          <a:custGeom>
            <a:avLst/>
            <a:gdLst/>
            <a:ahLst/>
            <a:cxnLst/>
            <a:rect l="l" t="t" r="r" b="b"/>
            <a:pathLst>
              <a:path h="3124200">
                <a:moveTo>
                  <a:pt x="0" y="0"/>
                </a:moveTo>
                <a:lnTo>
                  <a:pt x="0" y="3124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487680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994" y="2960598"/>
            <a:ext cx="254000" cy="1178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SYMP</a:t>
            </a:r>
            <a:r>
              <a:rPr sz="1800" spc="-2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9721" y="5571316"/>
            <a:ext cx="5746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73" y="410820"/>
            <a:ext cx="886841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Na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icine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 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ar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sis,</a:t>
            </a:r>
            <a:endParaRPr sz="32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rly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 r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rat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tre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981200"/>
            <a:ext cx="0" cy="3124200"/>
          </a:xfrm>
          <a:custGeom>
            <a:avLst/>
            <a:gdLst/>
            <a:ahLst/>
            <a:cxnLst/>
            <a:rect l="l" t="t" r="r" b="b"/>
            <a:pathLst>
              <a:path h="3124200">
                <a:moveTo>
                  <a:pt x="0" y="0"/>
                </a:moveTo>
                <a:lnTo>
                  <a:pt x="0" y="3124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487680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994" y="2960598"/>
            <a:ext cx="254000" cy="1178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SYMP</a:t>
            </a:r>
            <a:r>
              <a:rPr sz="1800" spc="-2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9721" y="5571316"/>
            <a:ext cx="5746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2994" y="4948356"/>
            <a:ext cx="1052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Scre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8076" y="4948356"/>
            <a:ext cx="1546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2771" y="4948356"/>
            <a:ext cx="2298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tative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2810" y="4948356"/>
            <a:ext cx="9353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fol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71600" y="1981200"/>
            <a:ext cx="6934200" cy="1562100"/>
          </a:xfrm>
          <a:custGeom>
            <a:avLst/>
            <a:gdLst/>
            <a:ahLst/>
            <a:cxnLst/>
            <a:rect l="l" t="t" r="r" b="b"/>
            <a:pathLst>
              <a:path w="6934200" h="1562100">
                <a:moveTo>
                  <a:pt x="0" y="1562100"/>
                </a:moveTo>
                <a:lnTo>
                  <a:pt x="6934200" y="1562100"/>
                </a:lnTo>
                <a:lnTo>
                  <a:pt x="693420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 Clinical symptoms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73" y="410820"/>
            <a:ext cx="886841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Na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icine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 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ar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sis,</a:t>
            </a:r>
            <a:endParaRPr sz="32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rly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 r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rat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tre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981200"/>
            <a:ext cx="0" cy="3124200"/>
          </a:xfrm>
          <a:custGeom>
            <a:avLst/>
            <a:gdLst/>
            <a:ahLst/>
            <a:cxnLst/>
            <a:rect l="l" t="t" r="r" b="b"/>
            <a:pathLst>
              <a:path h="3124200">
                <a:moveTo>
                  <a:pt x="0" y="0"/>
                </a:moveTo>
                <a:lnTo>
                  <a:pt x="0" y="3124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487680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994" y="2960598"/>
            <a:ext cx="254000" cy="1178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SYMP</a:t>
            </a:r>
            <a:r>
              <a:rPr sz="1800" spc="-2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9721" y="5571316"/>
            <a:ext cx="5746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0594" y="3816532"/>
            <a:ext cx="2041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ar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1800" spc="-25" dirty="0">
                <a:solidFill>
                  <a:srgbClr val="00AF5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mpt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02994" y="4948356"/>
            <a:ext cx="1052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Scre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8076" y="4948356"/>
            <a:ext cx="1546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2771" y="4948356"/>
            <a:ext cx="2298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tative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2810" y="4948356"/>
            <a:ext cx="9353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fol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73" y="410820"/>
            <a:ext cx="886841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Na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icine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 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ar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sis,</a:t>
            </a:r>
            <a:endParaRPr sz="32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rly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 r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rat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tre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981200"/>
            <a:ext cx="0" cy="3124200"/>
          </a:xfrm>
          <a:custGeom>
            <a:avLst/>
            <a:gdLst/>
            <a:ahLst/>
            <a:cxnLst/>
            <a:rect l="l" t="t" r="r" b="b"/>
            <a:pathLst>
              <a:path h="3124200">
                <a:moveTo>
                  <a:pt x="0" y="0"/>
                </a:moveTo>
                <a:lnTo>
                  <a:pt x="0" y="3124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487680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994" y="2960598"/>
            <a:ext cx="254000" cy="1178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SYMP</a:t>
            </a:r>
            <a:r>
              <a:rPr sz="1800" spc="-2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9721" y="5571316"/>
            <a:ext cx="5746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1600" y="1981200"/>
            <a:ext cx="6934200" cy="1562100"/>
          </a:xfrm>
          <a:custGeom>
            <a:avLst/>
            <a:gdLst/>
            <a:ahLst/>
            <a:cxnLst/>
            <a:rect l="l" t="t" r="r" b="b"/>
            <a:pathLst>
              <a:path w="6934200" h="1562100">
                <a:moveTo>
                  <a:pt x="0" y="1562100"/>
                </a:moveTo>
                <a:lnTo>
                  <a:pt x="6934200" y="1562100"/>
                </a:lnTo>
                <a:lnTo>
                  <a:pt x="693420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0594" y="3816532"/>
            <a:ext cx="2041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ar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1800" spc="-25" dirty="0">
                <a:solidFill>
                  <a:srgbClr val="00AF5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mpt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994" y="4948356"/>
            <a:ext cx="1052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Scre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8076" y="4948356"/>
            <a:ext cx="1546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2771" y="4948356"/>
            <a:ext cx="2298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tative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2810" y="4948356"/>
            <a:ext cx="9353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fol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2382" y="2576377"/>
            <a:ext cx="17640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rre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5000" y="2116201"/>
            <a:ext cx="5922010" cy="1610360"/>
          </a:xfrm>
          <a:custGeom>
            <a:avLst/>
            <a:gdLst/>
            <a:ahLst/>
            <a:cxnLst/>
            <a:rect l="l" t="t" r="r" b="b"/>
            <a:pathLst>
              <a:path w="5922009" h="1610360">
                <a:moveTo>
                  <a:pt x="0" y="1446657"/>
                </a:moveTo>
                <a:lnTo>
                  <a:pt x="75410" y="1436469"/>
                </a:lnTo>
                <a:lnTo>
                  <a:pt x="150881" y="1426650"/>
                </a:lnTo>
                <a:lnTo>
                  <a:pt x="226474" y="1417569"/>
                </a:lnTo>
                <a:lnTo>
                  <a:pt x="302249" y="1409595"/>
                </a:lnTo>
                <a:lnTo>
                  <a:pt x="340225" y="1406138"/>
                </a:lnTo>
                <a:lnTo>
                  <a:pt x="378269" y="1403096"/>
                </a:lnTo>
                <a:lnTo>
                  <a:pt x="416389" y="1400514"/>
                </a:lnTo>
                <a:lnTo>
                  <a:pt x="454593" y="1398440"/>
                </a:lnTo>
                <a:lnTo>
                  <a:pt x="492889" y="1396919"/>
                </a:lnTo>
                <a:lnTo>
                  <a:pt x="531284" y="1395998"/>
                </a:lnTo>
                <a:lnTo>
                  <a:pt x="569785" y="1395722"/>
                </a:lnTo>
                <a:lnTo>
                  <a:pt x="608401" y="1396137"/>
                </a:lnTo>
                <a:lnTo>
                  <a:pt x="647138" y="1397290"/>
                </a:lnTo>
                <a:lnTo>
                  <a:pt x="686005" y="1399227"/>
                </a:lnTo>
                <a:lnTo>
                  <a:pt x="725009" y="1401993"/>
                </a:lnTo>
                <a:lnTo>
                  <a:pt x="764159" y="1405636"/>
                </a:lnTo>
                <a:lnTo>
                  <a:pt x="802869" y="1410767"/>
                </a:lnTo>
                <a:lnTo>
                  <a:pt x="840638" y="1417818"/>
                </a:lnTo>
                <a:lnTo>
                  <a:pt x="914089" y="1436754"/>
                </a:lnTo>
                <a:lnTo>
                  <a:pt x="985983" y="1460601"/>
                </a:lnTo>
                <a:lnTo>
                  <a:pt x="1021807" y="1473791"/>
                </a:lnTo>
                <a:lnTo>
                  <a:pt x="1057795" y="1487519"/>
                </a:lnTo>
                <a:lnTo>
                  <a:pt x="1094130" y="1501554"/>
                </a:lnTo>
                <a:lnTo>
                  <a:pt x="1130998" y="1515665"/>
                </a:lnTo>
                <a:lnTo>
                  <a:pt x="1168582" y="1529623"/>
                </a:lnTo>
                <a:lnTo>
                  <a:pt x="1207066" y="1543198"/>
                </a:lnTo>
                <a:lnTo>
                  <a:pt x="1246636" y="1556159"/>
                </a:lnTo>
                <a:lnTo>
                  <a:pt x="1287474" y="1568275"/>
                </a:lnTo>
                <a:lnTo>
                  <a:pt x="1329765" y="1579318"/>
                </a:lnTo>
                <a:lnTo>
                  <a:pt x="1373693" y="1589056"/>
                </a:lnTo>
                <a:lnTo>
                  <a:pt x="1419444" y="1597259"/>
                </a:lnTo>
                <a:lnTo>
                  <a:pt x="1467200" y="1603698"/>
                </a:lnTo>
                <a:lnTo>
                  <a:pt x="1517145" y="1608141"/>
                </a:lnTo>
                <a:lnTo>
                  <a:pt x="1569466" y="1610360"/>
                </a:lnTo>
                <a:lnTo>
                  <a:pt x="1625012" y="1610182"/>
                </a:lnTo>
                <a:lnTo>
                  <a:pt x="1684238" y="1607747"/>
                </a:lnTo>
                <a:lnTo>
                  <a:pt x="1746728" y="1603293"/>
                </a:lnTo>
                <a:lnTo>
                  <a:pt x="1812069" y="1597053"/>
                </a:lnTo>
                <a:lnTo>
                  <a:pt x="1879846" y="1589264"/>
                </a:lnTo>
                <a:lnTo>
                  <a:pt x="1949643" y="1580160"/>
                </a:lnTo>
                <a:lnTo>
                  <a:pt x="2021048" y="1569979"/>
                </a:lnTo>
                <a:lnTo>
                  <a:pt x="2093644" y="1558954"/>
                </a:lnTo>
                <a:lnTo>
                  <a:pt x="2167018" y="1547322"/>
                </a:lnTo>
                <a:lnTo>
                  <a:pt x="2240756" y="1535318"/>
                </a:lnTo>
                <a:lnTo>
                  <a:pt x="2314442" y="1523178"/>
                </a:lnTo>
                <a:lnTo>
                  <a:pt x="2387661" y="1511138"/>
                </a:lnTo>
                <a:lnTo>
                  <a:pt x="2460001" y="1499432"/>
                </a:lnTo>
                <a:lnTo>
                  <a:pt x="2531045" y="1488297"/>
                </a:lnTo>
                <a:lnTo>
                  <a:pt x="2600380" y="1477968"/>
                </a:lnTo>
                <a:lnTo>
                  <a:pt x="2667591" y="1468680"/>
                </a:lnTo>
                <a:lnTo>
                  <a:pt x="2732263" y="1460670"/>
                </a:lnTo>
                <a:lnTo>
                  <a:pt x="2793982" y="1454172"/>
                </a:lnTo>
                <a:lnTo>
                  <a:pt x="2852333" y="1449422"/>
                </a:lnTo>
                <a:lnTo>
                  <a:pt x="2906903" y="1446657"/>
                </a:lnTo>
                <a:lnTo>
                  <a:pt x="2958240" y="1447130"/>
                </a:lnTo>
                <a:lnTo>
                  <a:pt x="3007276" y="1451587"/>
                </a:lnTo>
                <a:lnTo>
                  <a:pt x="3054163" y="1459439"/>
                </a:lnTo>
                <a:lnTo>
                  <a:pt x="3099055" y="1470098"/>
                </a:lnTo>
                <a:lnTo>
                  <a:pt x="3142105" y="1482975"/>
                </a:lnTo>
                <a:lnTo>
                  <a:pt x="3183466" y="1497481"/>
                </a:lnTo>
                <a:lnTo>
                  <a:pt x="3223293" y="1513029"/>
                </a:lnTo>
                <a:lnTo>
                  <a:pt x="3261738" y="1529030"/>
                </a:lnTo>
                <a:lnTo>
                  <a:pt x="3298956" y="1544895"/>
                </a:lnTo>
                <a:lnTo>
                  <a:pt x="3335099" y="1560036"/>
                </a:lnTo>
                <a:lnTo>
                  <a:pt x="3404775" y="1585792"/>
                </a:lnTo>
                <a:lnTo>
                  <a:pt x="3471994" y="1601590"/>
                </a:lnTo>
                <a:lnTo>
                  <a:pt x="3505067" y="1604283"/>
                </a:lnTo>
                <a:lnTo>
                  <a:pt x="3537985" y="1602722"/>
                </a:lnTo>
                <a:lnTo>
                  <a:pt x="3603974" y="1584482"/>
                </a:lnTo>
                <a:lnTo>
                  <a:pt x="3671189" y="1542161"/>
                </a:lnTo>
                <a:lnTo>
                  <a:pt x="3704957" y="1509929"/>
                </a:lnTo>
                <a:lnTo>
                  <a:pt x="3738054" y="1469753"/>
                </a:lnTo>
                <a:lnTo>
                  <a:pt x="3770528" y="1422456"/>
                </a:lnTo>
                <a:lnTo>
                  <a:pt x="3802423" y="1368863"/>
                </a:lnTo>
                <a:lnTo>
                  <a:pt x="3833786" y="1309798"/>
                </a:lnTo>
                <a:lnTo>
                  <a:pt x="3864663" y="1246085"/>
                </a:lnTo>
                <a:lnTo>
                  <a:pt x="3895099" y="1178547"/>
                </a:lnTo>
                <a:lnTo>
                  <a:pt x="3925142" y="1108009"/>
                </a:lnTo>
                <a:lnTo>
                  <a:pt x="3954836" y="1035296"/>
                </a:lnTo>
                <a:lnTo>
                  <a:pt x="3984228" y="961231"/>
                </a:lnTo>
                <a:lnTo>
                  <a:pt x="4013363" y="886638"/>
                </a:lnTo>
                <a:lnTo>
                  <a:pt x="4042289" y="812341"/>
                </a:lnTo>
                <a:lnTo>
                  <a:pt x="4071050" y="739165"/>
                </a:lnTo>
                <a:lnTo>
                  <a:pt x="4099693" y="667934"/>
                </a:lnTo>
                <a:lnTo>
                  <a:pt x="4128263" y="599471"/>
                </a:lnTo>
                <a:lnTo>
                  <a:pt x="4156808" y="534601"/>
                </a:lnTo>
                <a:lnTo>
                  <a:pt x="4185372" y="474149"/>
                </a:lnTo>
                <a:lnTo>
                  <a:pt x="4214003" y="418937"/>
                </a:lnTo>
                <a:lnTo>
                  <a:pt x="4242745" y="369790"/>
                </a:lnTo>
                <a:lnTo>
                  <a:pt x="4271645" y="327533"/>
                </a:lnTo>
                <a:lnTo>
                  <a:pt x="4300736" y="290360"/>
                </a:lnTo>
                <a:lnTo>
                  <a:pt x="4329955" y="255899"/>
                </a:lnTo>
                <a:lnTo>
                  <a:pt x="4359263" y="224062"/>
                </a:lnTo>
                <a:lnTo>
                  <a:pt x="4388617" y="194763"/>
                </a:lnTo>
                <a:lnTo>
                  <a:pt x="4417976" y="167913"/>
                </a:lnTo>
                <a:lnTo>
                  <a:pt x="4447301" y="143427"/>
                </a:lnTo>
                <a:lnTo>
                  <a:pt x="4505680" y="101196"/>
                </a:lnTo>
                <a:lnTo>
                  <a:pt x="4563427" y="67373"/>
                </a:lnTo>
                <a:lnTo>
                  <a:pt x="4620214" y="41261"/>
                </a:lnTo>
                <a:lnTo>
                  <a:pt x="4675713" y="22165"/>
                </a:lnTo>
                <a:lnTo>
                  <a:pt x="4729596" y="9386"/>
                </a:lnTo>
                <a:lnTo>
                  <a:pt x="4781537" y="2230"/>
                </a:lnTo>
                <a:lnTo>
                  <a:pt x="4831207" y="0"/>
                </a:lnTo>
                <a:lnTo>
                  <a:pt x="4855007" y="1693"/>
                </a:lnTo>
                <a:lnTo>
                  <a:pt x="4900252" y="14410"/>
                </a:lnTo>
                <a:lnTo>
                  <a:pt x="4942867" y="37728"/>
                </a:lnTo>
                <a:lnTo>
                  <a:pt x="4983467" y="69438"/>
                </a:lnTo>
                <a:lnTo>
                  <a:pt x="5022666" y="107330"/>
                </a:lnTo>
                <a:lnTo>
                  <a:pt x="5061077" y="149196"/>
                </a:lnTo>
                <a:lnTo>
                  <a:pt x="5099315" y="192826"/>
                </a:lnTo>
                <a:lnTo>
                  <a:pt x="5118562" y="214612"/>
                </a:lnTo>
                <a:lnTo>
                  <a:pt x="5157692" y="256747"/>
                </a:lnTo>
                <a:lnTo>
                  <a:pt x="5198185" y="295123"/>
                </a:lnTo>
                <a:lnTo>
                  <a:pt x="5240655" y="327533"/>
                </a:lnTo>
                <a:lnTo>
                  <a:pt x="5285942" y="356451"/>
                </a:lnTo>
                <a:lnTo>
                  <a:pt x="5333881" y="385605"/>
                </a:lnTo>
                <a:lnTo>
                  <a:pt x="5383568" y="414542"/>
                </a:lnTo>
                <a:lnTo>
                  <a:pt x="5434105" y="442812"/>
                </a:lnTo>
                <a:lnTo>
                  <a:pt x="5484590" y="469963"/>
                </a:lnTo>
                <a:lnTo>
                  <a:pt x="5534122" y="495544"/>
                </a:lnTo>
                <a:lnTo>
                  <a:pt x="5581801" y="519105"/>
                </a:lnTo>
                <a:lnTo>
                  <a:pt x="5626726" y="540193"/>
                </a:lnTo>
                <a:lnTo>
                  <a:pt x="5667997" y="558359"/>
                </a:lnTo>
                <a:lnTo>
                  <a:pt x="5704713" y="573151"/>
                </a:lnTo>
                <a:lnTo>
                  <a:pt x="5756403" y="590098"/>
                </a:lnTo>
                <a:lnTo>
                  <a:pt x="5799675" y="599093"/>
                </a:lnTo>
                <a:lnTo>
                  <a:pt x="5836200" y="601712"/>
                </a:lnTo>
                <a:lnTo>
                  <a:pt x="5847163" y="601439"/>
                </a:lnTo>
                <a:lnTo>
                  <a:pt x="5886614" y="596176"/>
                </a:lnTo>
                <a:lnTo>
                  <a:pt x="5913310" y="589479"/>
                </a:lnTo>
                <a:lnTo>
                  <a:pt x="5921987" y="587034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400" y="2116201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>
                <a:moveTo>
                  <a:pt x="0" y="0"/>
                </a:moveTo>
                <a:lnTo>
                  <a:pt x="10795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2008" y="3034288"/>
            <a:ext cx="1866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Clinical symptoms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73" y="410820"/>
            <a:ext cx="886841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Na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icine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 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ar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sis,</a:t>
            </a:r>
            <a:endParaRPr sz="32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rly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 r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rat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tre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981200"/>
            <a:ext cx="0" cy="3124200"/>
          </a:xfrm>
          <a:custGeom>
            <a:avLst/>
            <a:gdLst/>
            <a:ahLst/>
            <a:cxnLst/>
            <a:rect l="l" t="t" r="r" b="b"/>
            <a:pathLst>
              <a:path h="3124200">
                <a:moveTo>
                  <a:pt x="0" y="0"/>
                </a:moveTo>
                <a:lnTo>
                  <a:pt x="0" y="3124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487680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994" y="2960598"/>
            <a:ext cx="254000" cy="1178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SYMP</a:t>
            </a:r>
            <a:r>
              <a:rPr sz="1800" spc="-2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9721" y="5571316"/>
            <a:ext cx="5746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1600" y="1981200"/>
            <a:ext cx="6934200" cy="1562100"/>
          </a:xfrm>
          <a:custGeom>
            <a:avLst/>
            <a:gdLst/>
            <a:ahLst/>
            <a:cxnLst/>
            <a:rect l="l" t="t" r="r" b="b"/>
            <a:pathLst>
              <a:path w="6934200" h="1562100">
                <a:moveTo>
                  <a:pt x="0" y="1562100"/>
                </a:moveTo>
                <a:lnTo>
                  <a:pt x="6934200" y="1562100"/>
                </a:lnTo>
                <a:lnTo>
                  <a:pt x="693420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0594" y="3816532"/>
            <a:ext cx="767842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ar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1800" spc="-25" dirty="0">
                <a:solidFill>
                  <a:srgbClr val="00AF5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mpt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1980"/>
              </a:lnSpc>
            </a:pP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994" y="4948356"/>
            <a:ext cx="1052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Scre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8076" y="4948356"/>
            <a:ext cx="1546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2771" y="4948356"/>
            <a:ext cx="2298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tative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2810" y="4948356"/>
            <a:ext cx="9353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fol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2382" y="2576377"/>
            <a:ext cx="17640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rre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5000" y="2116201"/>
            <a:ext cx="5922010" cy="1610360"/>
          </a:xfrm>
          <a:custGeom>
            <a:avLst/>
            <a:gdLst/>
            <a:ahLst/>
            <a:cxnLst/>
            <a:rect l="l" t="t" r="r" b="b"/>
            <a:pathLst>
              <a:path w="5922009" h="1610360">
                <a:moveTo>
                  <a:pt x="0" y="1446657"/>
                </a:moveTo>
                <a:lnTo>
                  <a:pt x="75410" y="1436469"/>
                </a:lnTo>
                <a:lnTo>
                  <a:pt x="150881" y="1426650"/>
                </a:lnTo>
                <a:lnTo>
                  <a:pt x="226474" y="1417569"/>
                </a:lnTo>
                <a:lnTo>
                  <a:pt x="302249" y="1409595"/>
                </a:lnTo>
                <a:lnTo>
                  <a:pt x="340225" y="1406138"/>
                </a:lnTo>
                <a:lnTo>
                  <a:pt x="378269" y="1403096"/>
                </a:lnTo>
                <a:lnTo>
                  <a:pt x="416389" y="1400514"/>
                </a:lnTo>
                <a:lnTo>
                  <a:pt x="454593" y="1398440"/>
                </a:lnTo>
                <a:lnTo>
                  <a:pt x="492889" y="1396919"/>
                </a:lnTo>
                <a:lnTo>
                  <a:pt x="531284" y="1395998"/>
                </a:lnTo>
                <a:lnTo>
                  <a:pt x="569785" y="1395722"/>
                </a:lnTo>
                <a:lnTo>
                  <a:pt x="608401" y="1396137"/>
                </a:lnTo>
                <a:lnTo>
                  <a:pt x="647138" y="1397290"/>
                </a:lnTo>
                <a:lnTo>
                  <a:pt x="686005" y="1399227"/>
                </a:lnTo>
                <a:lnTo>
                  <a:pt x="725009" y="1401993"/>
                </a:lnTo>
                <a:lnTo>
                  <a:pt x="764159" y="1405636"/>
                </a:lnTo>
                <a:lnTo>
                  <a:pt x="802869" y="1410767"/>
                </a:lnTo>
                <a:lnTo>
                  <a:pt x="840638" y="1417818"/>
                </a:lnTo>
                <a:lnTo>
                  <a:pt x="914089" y="1436754"/>
                </a:lnTo>
                <a:lnTo>
                  <a:pt x="985983" y="1460601"/>
                </a:lnTo>
                <a:lnTo>
                  <a:pt x="1021807" y="1473791"/>
                </a:lnTo>
                <a:lnTo>
                  <a:pt x="1057795" y="1487519"/>
                </a:lnTo>
                <a:lnTo>
                  <a:pt x="1094130" y="1501554"/>
                </a:lnTo>
                <a:lnTo>
                  <a:pt x="1130998" y="1515665"/>
                </a:lnTo>
                <a:lnTo>
                  <a:pt x="1168582" y="1529623"/>
                </a:lnTo>
                <a:lnTo>
                  <a:pt x="1207066" y="1543198"/>
                </a:lnTo>
                <a:lnTo>
                  <a:pt x="1246636" y="1556159"/>
                </a:lnTo>
                <a:lnTo>
                  <a:pt x="1287474" y="1568275"/>
                </a:lnTo>
                <a:lnTo>
                  <a:pt x="1329765" y="1579318"/>
                </a:lnTo>
                <a:lnTo>
                  <a:pt x="1373693" y="1589056"/>
                </a:lnTo>
                <a:lnTo>
                  <a:pt x="1419444" y="1597259"/>
                </a:lnTo>
                <a:lnTo>
                  <a:pt x="1467200" y="1603698"/>
                </a:lnTo>
                <a:lnTo>
                  <a:pt x="1517145" y="1608141"/>
                </a:lnTo>
                <a:lnTo>
                  <a:pt x="1569466" y="1610360"/>
                </a:lnTo>
                <a:lnTo>
                  <a:pt x="1625012" y="1610182"/>
                </a:lnTo>
                <a:lnTo>
                  <a:pt x="1684238" y="1607747"/>
                </a:lnTo>
                <a:lnTo>
                  <a:pt x="1746728" y="1603293"/>
                </a:lnTo>
                <a:lnTo>
                  <a:pt x="1812069" y="1597053"/>
                </a:lnTo>
                <a:lnTo>
                  <a:pt x="1879846" y="1589264"/>
                </a:lnTo>
                <a:lnTo>
                  <a:pt x="1949643" y="1580160"/>
                </a:lnTo>
                <a:lnTo>
                  <a:pt x="2021048" y="1569979"/>
                </a:lnTo>
                <a:lnTo>
                  <a:pt x="2093644" y="1558954"/>
                </a:lnTo>
                <a:lnTo>
                  <a:pt x="2167018" y="1547322"/>
                </a:lnTo>
                <a:lnTo>
                  <a:pt x="2240756" y="1535318"/>
                </a:lnTo>
                <a:lnTo>
                  <a:pt x="2314442" y="1523178"/>
                </a:lnTo>
                <a:lnTo>
                  <a:pt x="2387661" y="1511138"/>
                </a:lnTo>
                <a:lnTo>
                  <a:pt x="2460001" y="1499432"/>
                </a:lnTo>
                <a:lnTo>
                  <a:pt x="2531045" y="1488297"/>
                </a:lnTo>
                <a:lnTo>
                  <a:pt x="2600380" y="1477968"/>
                </a:lnTo>
                <a:lnTo>
                  <a:pt x="2667591" y="1468680"/>
                </a:lnTo>
                <a:lnTo>
                  <a:pt x="2732263" y="1460670"/>
                </a:lnTo>
                <a:lnTo>
                  <a:pt x="2793982" y="1454172"/>
                </a:lnTo>
                <a:lnTo>
                  <a:pt x="2852333" y="1449422"/>
                </a:lnTo>
                <a:lnTo>
                  <a:pt x="2906903" y="1446657"/>
                </a:lnTo>
                <a:lnTo>
                  <a:pt x="2958240" y="1447130"/>
                </a:lnTo>
                <a:lnTo>
                  <a:pt x="3007276" y="1451587"/>
                </a:lnTo>
                <a:lnTo>
                  <a:pt x="3054163" y="1459439"/>
                </a:lnTo>
                <a:lnTo>
                  <a:pt x="3099055" y="1470098"/>
                </a:lnTo>
                <a:lnTo>
                  <a:pt x="3142105" y="1482975"/>
                </a:lnTo>
                <a:lnTo>
                  <a:pt x="3183466" y="1497481"/>
                </a:lnTo>
                <a:lnTo>
                  <a:pt x="3223293" y="1513029"/>
                </a:lnTo>
                <a:lnTo>
                  <a:pt x="3261738" y="1529030"/>
                </a:lnTo>
                <a:lnTo>
                  <a:pt x="3298956" y="1544895"/>
                </a:lnTo>
                <a:lnTo>
                  <a:pt x="3335099" y="1560036"/>
                </a:lnTo>
                <a:lnTo>
                  <a:pt x="3404775" y="1585792"/>
                </a:lnTo>
                <a:lnTo>
                  <a:pt x="3471994" y="1601590"/>
                </a:lnTo>
                <a:lnTo>
                  <a:pt x="3505067" y="1604283"/>
                </a:lnTo>
                <a:lnTo>
                  <a:pt x="3537985" y="1602722"/>
                </a:lnTo>
                <a:lnTo>
                  <a:pt x="3603974" y="1584482"/>
                </a:lnTo>
                <a:lnTo>
                  <a:pt x="3671189" y="1542161"/>
                </a:lnTo>
                <a:lnTo>
                  <a:pt x="3704957" y="1509929"/>
                </a:lnTo>
                <a:lnTo>
                  <a:pt x="3738054" y="1469753"/>
                </a:lnTo>
                <a:lnTo>
                  <a:pt x="3770528" y="1422456"/>
                </a:lnTo>
                <a:lnTo>
                  <a:pt x="3802423" y="1368863"/>
                </a:lnTo>
                <a:lnTo>
                  <a:pt x="3833786" y="1309798"/>
                </a:lnTo>
                <a:lnTo>
                  <a:pt x="3864663" y="1246085"/>
                </a:lnTo>
                <a:lnTo>
                  <a:pt x="3895099" y="1178547"/>
                </a:lnTo>
                <a:lnTo>
                  <a:pt x="3925142" y="1108009"/>
                </a:lnTo>
                <a:lnTo>
                  <a:pt x="3954836" y="1035296"/>
                </a:lnTo>
                <a:lnTo>
                  <a:pt x="3984228" y="961231"/>
                </a:lnTo>
                <a:lnTo>
                  <a:pt x="4013363" y="886638"/>
                </a:lnTo>
                <a:lnTo>
                  <a:pt x="4042289" y="812341"/>
                </a:lnTo>
                <a:lnTo>
                  <a:pt x="4071050" y="739165"/>
                </a:lnTo>
                <a:lnTo>
                  <a:pt x="4099693" y="667934"/>
                </a:lnTo>
                <a:lnTo>
                  <a:pt x="4128263" y="599471"/>
                </a:lnTo>
                <a:lnTo>
                  <a:pt x="4156808" y="534601"/>
                </a:lnTo>
                <a:lnTo>
                  <a:pt x="4185372" y="474149"/>
                </a:lnTo>
                <a:lnTo>
                  <a:pt x="4214003" y="418937"/>
                </a:lnTo>
                <a:lnTo>
                  <a:pt x="4242745" y="369790"/>
                </a:lnTo>
                <a:lnTo>
                  <a:pt x="4271645" y="327533"/>
                </a:lnTo>
                <a:lnTo>
                  <a:pt x="4300736" y="290360"/>
                </a:lnTo>
                <a:lnTo>
                  <a:pt x="4329955" y="255899"/>
                </a:lnTo>
                <a:lnTo>
                  <a:pt x="4359263" y="224062"/>
                </a:lnTo>
                <a:lnTo>
                  <a:pt x="4388617" y="194763"/>
                </a:lnTo>
                <a:lnTo>
                  <a:pt x="4417976" y="167913"/>
                </a:lnTo>
                <a:lnTo>
                  <a:pt x="4447301" y="143427"/>
                </a:lnTo>
                <a:lnTo>
                  <a:pt x="4505680" y="101196"/>
                </a:lnTo>
                <a:lnTo>
                  <a:pt x="4563427" y="67373"/>
                </a:lnTo>
                <a:lnTo>
                  <a:pt x="4620214" y="41261"/>
                </a:lnTo>
                <a:lnTo>
                  <a:pt x="4675713" y="22165"/>
                </a:lnTo>
                <a:lnTo>
                  <a:pt x="4729596" y="9386"/>
                </a:lnTo>
                <a:lnTo>
                  <a:pt x="4781537" y="2230"/>
                </a:lnTo>
                <a:lnTo>
                  <a:pt x="4831207" y="0"/>
                </a:lnTo>
                <a:lnTo>
                  <a:pt x="4855007" y="1693"/>
                </a:lnTo>
                <a:lnTo>
                  <a:pt x="4900252" y="14410"/>
                </a:lnTo>
                <a:lnTo>
                  <a:pt x="4942867" y="37728"/>
                </a:lnTo>
                <a:lnTo>
                  <a:pt x="4983467" y="69438"/>
                </a:lnTo>
                <a:lnTo>
                  <a:pt x="5022666" y="107330"/>
                </a:lnTo>
                <a:lnTo>
                  <a:pt x="5061077" y="149196"/>
                </a:lnTo>
                <a:lnTo>
                  <a:pt x="5099315" y="192826"/>
                </a:lnTo>
                <a:lnTo>
                  <a:pt x="5118562" y="214612"/>
                </a:lnTo>
                <a:lnTo>
                  <a:pt x="5157692" y="256747"/>
                </a:lnTo>
                <a:lnTo>
                  <a:pt x="5198185" y="295123"/>
                </a:lnTo>
                <a:lnTo>
                  <a:pt x="5240655" y="327533"/>
                </a:lnTo>
                <a:lnTo>
                  <a:pt x="5285942" y="356451"/>
                </a:lnTo>
                <a:lnTo>
                  <a:pt x="5333881" y="385605"/>
                </a:lnTo>
                <a:lnTo>
                  <a:pt x="5383568" y="414542"/>
                </a:lnTo>
                <a:lnTo>
                  <a:pt x="5434105" y="442812"/>
                </a:lnTo>
                <a:lnTo>
                  <a:pt x="5484590" y="469963"/>
                </a:lnTo>
                <a:lnTo>
                  <a:pt x="5534122" y="495544"/>
                </a:lnTo>
                <a:lnTo>
                  <a:pt x="5581801" y="519105"/>
                </a:lnTo>
                <a:lnTo>
                  <a:pt x="5626726" y="540193"/>
                </a:lnTo>
                <a:lnTo>
                  <a:pt x="5667997" y="558359"/>
                </a:lnTo>
                <a:lnTo>
                  <a:pt x="5704713" y="573151"/>
                </a:lnTo>
                <a:lnTo>
                  <a:pt x="5756403" y="590098"/>
                </a:lnTo>
                <a:lnTo>
                  <a:pt x="5799675" y="599093"/>
                </a:lnTo>
                <a:lnTo>
                  <a:pt x="5836200" y="601712"/>
                </a:lnTo>
                <a:lnTo>
                  <a:pt x="5847163" y="601439"/>
                </a:lnTo>
                <a:lnTo>
                  <a:pt x="5886614" y="596176"/>
                </a:lnTo>
                <a:lnTo>
                  <a:pt x="5913310" y="589479"/>
                </a:lnTo>
                <a:lnTo>
                  <a:pt x="5921987" y="587034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400" y="2116201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>
                <a:moveTo>
                  <a:pt x="0" y="0"/>
                </a:moveTo>
                <a:lnTo>
                  <a:pt x="10795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7950" y="3767328"/>
            <a:ext cx="6155690" cy="697230"/>
          </a:xfrm>
          <a:custGeom>
            <a:avLst/>
            <a:gdLst/>
            <a:ahLst/>
            <a:cxnLst/>
            <a:rect l="l" t="t" r="r" b="b"/>
            <a:pathLst>
              <a:path w="6155690" h="697229">
                <a:moveTo>
                  <a:pt x="0" y="600583"/>
                </a:moveTo>
                <a:lnTo>
                  <a:pt x="55100" y="608423"/>
                </a:lnTo>
                <a:lnTo>
                  <a:pt x="110141" y="616215"/>
                </a:lnTo>
                <a:lnTo>
                  <a:pt x="165062" y="623914"/>
                </a:lnTo>
                <a:lnTo>
                  <a:pt x="219805" y="631473"/>
                </a:lnTo>
                <a:lnTo>
                  <a:pt x="274312" y="638847"/>
                </a:lnTo>
                <a:lnTo>
                  <a:pt x="328523" y="645990"/>
                </a:lnTo>
                <a:lnTo>
                  <a:pt x="382380" y="652857"/>
                </a:lnTo>
                <a:lnTo>
                  <a:pt x="435825" y="659401"/>
                </a:lnTo>
                <a:lnTo>
                  <a:pt x="488798" y="665576"/>
                </a:lnTo>
                <a:lnTo>
                  <a:pt x="541242" y="671337"/>
                </a:lnTo>
                <a:lnTo>
                  <a:pt x="593097" y="676638"/>
                </a:lnTo>
                <a:lnTo>
                  <a:pt x="644304" y="681434"/>
                </a:lnTo>
                <a:lnTo>
                  <a:pt x="694806" y="685677"/>
                </a:lnTo>
                <a:lnTo>
                  <a:pt x="744542" y="689323"/>
                </a:lnTo>
                <a:lnTo>
                  <a:pt x="793456" y="692326"/>
                </a:lnTo>
                <a:lnTo>
                  <a:pt x="841487" y="694640"/>
                </a:lnTo>
                <a:lnTo>
                  <a:pt x="888578" y="696218"/>
                </a:lnTo>
                <a:lnTo>
                  <a:pt x="934669" y="697016"/>
                </a:lnTo>
                <a:lnTo>
                  <a:pt x="979703" y="696988"/>
                </a:lnTo>
                <a:lnTo>
                  <a:pt x="1023619" y="696087"/>
                </a:lnTo>
                <a:lnTo>
                  <a:pt x="1066110" y="693777"/>
                </a:lnTo>
                <a:lnTo>
                  <a:pt x="1107033" y="689723"/>
                </a:lnTo>
                <a:lnTo>
                  <a:pt x="1146528" y="684125"/>
                </a:lnTo>
                <a:lnTo>
                  <a:pt x="1184733" y="677183"/>
                </a:lnTo>
                <a:lnTo>
                  <a:pt x="1257824" y="660061"/>
                </a:lnTo>
                <a:lnTo>
                  <a:pt x="1327412" y="639955"/>
                </a:lnTo>
                <a:lnTo>
                  <a:pt x="1394602" y="618458"/>
                </a:lnTo>
                <a:lnTo>
                  <a:pt x="1427644" y="607687"/>
                </a:lnTo>
                <a:lnTo>
                  <a:pt x="1460502" y="597167"/>
                </a:lnTo>
                <a:lnTo>
                  <a:pt x="1526215" y="577677"/>
                </a:lnTo>
                <a:lnTo>
                  <a:pt x="1592848" y="561584"/>
                </a:lnTo>
                <a:lnTo>
                  <a:pt x="1661506" y="550484"/>
                </a:lnTo>
                <a:lnTo>
                  <a:pt x="1733295" y="545973"/>
                </a:lnTo>
                <a:lnTo>
                  <a:pt x="1769947" y="546799"/>
                </a:lnTo>
                <a:lnTo>
                  <a:pt x="1842350" y="554696"/>
                </a:lnTo>
                <a:lnTo>
                  <a:pt x="1914098" y="569214"/>
                </a:lnTo>
                <a:lnTo>
                  <a:pt x="1985848" y="588303"/>
                </a:lnTo>
                <a:lnTo>
                  <a:pt x="2058256" y="609916"/>
                </a:lnTo>
                <a:lnTo>
                  <a:pt x="2094912" y="621029"/>
                </a:lnTo>
                <a:lnTo>
                  <a:pt x="2131979" y="632005"/>
                </a:lnTo>
                <a:lnTo>
                  <a:pt x="2169537" y="642588"/>
                </a:lnTo>
                <a:lnTo>
                  <a:pt x="2207671" y="652521"/>
                </a:lnTo>
                <a:lnTo>
                  <a:pt x="2246461" y="661550"/>
                </a:lnTo>
                <a:lnTo>
                  <a:pt x="2285990" y="669417"/>
                </a:lnTo>
                <a:lnTo>
                  <a:pt x="2326339" y="675866"/>
                </a:lnTo>
                <a:lnTo>
                  <a:pt x="2367591" y="680642"/>
                </a:lnTo>
                <a:lnTo>
                  <a:pt x="2409827" y="683489"/>
                </a:lnTo>
                <a:lnTo>
                  <a:pt x="2453130" y="684151"/>
                </a:lnTo>
                <a:lnTo>
                  <a:pt x="2497582" y="682371"/>
                </a:lnTo>
                <a:lnTo>
                  <a:pt x="2543946" y="677869"/>
                </a:lnTo>
                <a:lnTo>
                  <a:pt x="2592762" y="670696"/>
                </a:lnTo>
                <a:lnTo>
                  <a:pt x="2643718" y="661149"/>
                </a:lnTo>
                <a:lnTo>
                  <a:pt x="2696501" y="649524"/>
                </a:lnTo>
                <a:lnTo>
                  <a:pt x="2750800" y="636119"/>
                </a:lnTo>
                <a:lnTo>
                  <a:pt x="2806301" y="621229"/>
                </a:lnTo>
                <a:lnTo>
                  <a:pt x="2862694" y="605152"/>
                </a:lnTo>
                <a:lnTo>
                  <a:pt x="2919664" y="588185"/>
                </a:lnTo>
                <a:lnTo>
                  <a:pt x="2976902" y="570625"/>
                </a:lnTo>
                <a:lnTo>
                  <a:pt x="3034093" y="552767"/>
                </a:lnTo>
                <a:lnTo>
                  <a:pt x="3090926" y="534909"/>
                </a:lnTo>
                <a:lnTo>
                  <a:pt x="3147089" y="517349"/>
                </a:lnTo>
                <a:lnTo>
                  <a:pt x="3202269" y="500382"/>
                </a:lnTo>
                <a:lnTo>
                  <a:pt x="3256155" y="484305"/>
                </a:lnTo>
                <a:lnTo>
                  <a:pt x="3308433" y="469415"/>
                </a:lnTo>
                <a:lnTo>
                  <a:pt x="3358792" y="456010"/>
                </a:lnTo>
                <a:lnTo>
                  <a:pt x="3406919" y="444385"/>
                </a:lnTo>
                <a:lnTo>
                  <a:pt x="3452503" y="434838"/>
                </a:lnTo>
                <a:lnTo>
                  <a:pt x="3495231" y="427665"/>
                </a:lnTo>
                <a:lnTo>
                  <a:pt x="3534791" y="423164"/>
                </a:lnTo>
                <a:lnTo>
                  <a:pt x="3571119" y="421869"/>
                </a:lnTo>
                <a:lnTo>
                  <a:pt x="3604541" y="423886"/>
                </a:lnTo>
                <a:lnTo>
                  <a:pt x="3663726" y="436215"/>
                </a:lnTo>
                <a:lnTo>
                  <a:pt x="3714476" y="456874"/>
                </a:lnTo>
                <a:lnTo>
                  <a:pt x="3758920" y="482587"/>
                </a:lnTo>
                <a:lnTo>
                  <a:pt x="3799189" y="510079"/>
                </a:lnTo>
                <a:lnTo>
                  <a:pt x="3818423" y="523468"/>
                </a:lnTo>
                <a:lnTo>
                  <a:pt x="3856421" y="547486"/>
                </a:lnTo>
                <a:lnTo>
                  <a:pt x="3895568" y="565092"/>
                </a:lnTo>
                <a:lnTo>
                  <a:pt x="3937993" y="573011"/>
                </a:lnTo>
                <a:lnTo>
                  <a:pt x="3961101" y="572315"/>
                </a:lnTo>
                <a:lnTo>
                  <a:pt x="4012438" y="559562"/>
                </a:lnTo>
                <a:lnTo>
                  <a:pt x="4068961" y="527075"/>
                </a:lnTo>
                <a:lnTo>
                  <a:pt x="4127748" y="475398"/>
                </a:lnTo>
                <a:lnTo>
                  <a:pt x="4157888" y="444001"/>
                </a:lnTo>
                <a:lnTo>
                  <a:pt x="4188471" y="409772"/>
                </a:lnTo>
                <a:lnTo>
                  <a:pt x="4219456" y="373366"/>
                </a:lnTo>
                <a:lnTo>
                  <a:pt x="4250801" y="335438"/>
                </a:lnTo>
                <a:lnTo>
                  <a:pt x="4282467" y="296642"/>
                </a:lnTo>
                <a:lnTo>
                  <a:pt x="4314412" y="257635"/>
                </a:lnTo>
                <a:lnTo>
                  <a:pt x="4346595" y="219070"/>
                </a:lnTo>
                <a:lnTo>
                  <a:pt x="4378975" y="181603"/>
                </a:lnTo>
                <a:lnTo>
                  <a:pt x="4411511" y="145890"/>
                </a:lnTo>
                <a:lnTo>
                  <a:pt x="4444163" y="112584"/>
                </a:lnTo>
                <a:lnTo>
                  <a:pt x="4476888" y="82341"/>
                </a:lnTo>
                <a:lnTo>
                  <a:pt x="4509648" y="55817"/>
                </a:lnTo>
                <a:lnTo>
                  <a:pt x="4542399" y="33665"/>
                </a:lnTo>
                <a:lnTo>
                  <a:pt x="4607716" y="5101"/>
                </a:lnTo>
                <a:lnTo>
                  <a:pt x="4640199" y="0"/>
                </a:lnTo>
                <a:lnTo>
                  <a:pt x="4672510" y="1546"/>
                </a:lnTo>
                <a:lnTo>
                  <a:pt x="4736618" y="22262"/>
                </a:lnTo>
                <a:lnTo>
                  <a:pt x="4800381" y="62416"/>
                </a:lnTo>
                <a:lnTo>
                  <a:pt x="4832261" y="88260"/>
                </a:lnTo>
                <a:lnTo>
                  <a:pt x="4864209" y="117136"/>
                </a:lnTo>
                <a:lnTo>
                  <a:pt x="4896275" y="148435"/>
                </a:lnTo>
                <a:lnTo>
                  <a:pt x="4928511" y="181549"/>
                </a:lnTo>
                <a:lnTo>
                  <a:pt x="4960969" y="215868"/>
                </a:lnTo>
                <a:lnTo>
                  <a:pt x="4993699" y="250783"/>
                </a:lnTo>
                <a:lnTo>
                  <a:pt x="5026752" y="285685"/>
                </a:lnTo>
                <a:lnTo>
                  <a:pt x="5060180" y="319966"/>
                </a:lnTo>
                <a:lnTo>
                  <a:pt x="5094035" y="353016"/>
                </a:lnTo>
                <a:lnTo>
                  <a:pt x="5128367" y="384226"/>
                </a:lnTo>
                <a:lnTo>
                  <a:pt x="5163227" y="412987"/>
                </a:lnTo>
                <a:lnTo>
                  <a:pt x="5198668" y="438690"/>
                </a:lnTo>
                <a:lnTo>
                  <a:pt x="5234739" y="460727"/>
                </a:lnTo>
                <a:lnTo>
                  <a:pt x="5271493" y="478487"/>
                </a:lnTo>
                <a:lnTo>
                  <a:pt x="5308981" y="491363"/>
                </a:lnTo>
                <a:lnTo>
                  <a:pt x="5347179" y="500536"/>
                </a:lnTo>
                <a:lnTo>
                  <a:pt x="5386009" y="507668"/>
                </a:lnTo>
                <a:lnTo>
                  <a:pt x="5425437" y="512866"/>
                </a:lnTo>
                <a:lnTo>
                  <a:pt x="5465431" y="516237"/>
                </a:lnTo>
                <a:lnTo>
                  <a:pt x="5505958" y="517890"/>
                </a:lnTo>
                <a:lnTo>
                  <a:pt x="5546983" y="517930"/>
                </a:lnTo>
                <a:lnTo>
                  <a:pt x="5588474" y="516467"/>
                </a:lnTo>
                <a:lnTo>
                  <a:pt x="5630398" y="513607"/>
                </a:lnTo>
                <a:lnTo>
                  <a:pt x="5672722" y="509457"/>
                </a:lnTo>
                <a:lnTo>
                  <a:pt x="5715412" y="504126"/>
                </a:lnTo>
                <a:lnTo>
                  <a:pt x="5758436" y="497720"/>
                </a:lnTo>
                <a:lnTo>
                  <a:pt x="5801760" y="490348"/>
                </a:lnTo>
                <a:lnTo>
                  <a:pt x="5845351" y="482115"/>
                </a:lnTo>
                <a:lnTo>
                  <a:pt x="5889176" y="473131"/>
                </a:lnTo>
                <a:lnTo>
                  <a:pt x="5933201" y="463502"/>
                </a:lnTo>
                <a:lnTo>
                  <a:pt x="5977395" y="453336"/>
                </a:lnTo>
                <a:lnTo>
                  <a:pt x="6021723" y="442740"/>
                </a:lnTo>
                <a:lnTo>
                  <a:pt x="6066152" y="431821"/>
                </a:lnTo>
                <a:lnTo>
                  <a:pt x="6110649" y="420688"/>
                </a:lnTo>
                <a:lnTo>
                  <a:pt x="6155182" y="409448"/>
                </a:lnTo>
              </a:path>
            </a:pathLst>
          </a:custGeom>
          <a:ln w="571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28673" y="3032700"/>
            <a:ext cx="1866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Clinical symptoms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934" y="166846"/>
            <a:ext cx="6791325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are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most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important ch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ract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risti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nanoparti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les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for medi</a:t>
            </a:r>
            <a:r>
              <a:rPr sz="3200" b="1" spc="-2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ine?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4419600"/>
            <a:ext cx="2286000" cy="2133600"/>
          </a:xfrm>
          <a:custGeom>
            <a:avLst/>
            <a:gdLst/>
            <a:ahLst/>
            <a:cxnLst/>
            <a:rect l="l" t="t" r="r" b="b"/>
            <a:pathLst>
              <a:path w="2286000" h="2133600">
                <a:moveTo>
                  <a:pt x="0" y="1066800"/>
                </a:moveTo>
                <a:lnTo>
                  <a:pt x="3788" y="979309"/>
                </a:lnTo>
                <a:lnTo>
                  <a:pt x="14958" y="893765"/>
                </a:lnTo>
                <a:lnTo>
                  <a:pt x="33215" y="810443"/>
                </a:lnTo>
                <a:lnTo>
                  <a:pt x="58265" y="729618"/>
                </a:lnTo>
                <a:lnTo>
                  <a:pt x="89814" y="651563"/>
                </a:lnTo>
                <a:lnTo>
                  <a:pt x="127569" y="576554"/>
                </a:lnTo>
                <a:lnTo>
                  <a:pt x="171234" y="504866"/>
                </a:lnTo>
                <a:lnTo>
                  <a:pt x="220516" y="436772"/>
                </a:lnTo>
                <a:lnTo>
                  <a:pt x="275121" y="372547"/>
                </a:lnTo>
                <a:lnTo>
                  <a:pt x="334756" y="312467"/>
                </a:lnTo>
                <a:lnTo>
                  <a:pt x="399125" y="256805"/>
                </a:lnTo>
                <a:lnTo>
                  <a:pt x="467935" y="205837"/>
                </a:lnTo>
                <a:lnTo>
                  <a:pt x="540891" y="159836"/>
                </a:lnTo>
                <a:lnTo>
                  <a:pt x="617701" y="119078"/>
                </a:lnTo>
                <a:lnTo>
                  <a:pt x="698069" y="83837"/>
                </a:lnTo>
                <a:lnTo>
                  <a:pt x="781702" y="54388"/>
                </a:lnTo>
                <a:lnTo>
                  <a:pt x="868305" y="31005"/>
                </a:lnTo>
                <a:lnTo>
                  <a:pt x="957585" y="13963"/>
                </a:lnTo>
                <a:lnTo>
                  <a:pt x="1049248" y="3536"/>
                </a:lnTo>
                <a:lnTo>
                  <a:pt x="1143000" y="0"/>
                </a:lnTo>
                <a:lnTo>
                  <a:pt x="1236751" y="3536"/>
                </a:lnTo>
                <a:lnTo>
                  <a:pt x="1328414" y="13963"/>
                </a:lnTo>
                <a:lnTo>
                  <a:pt x="1417694" y="31005"/>
                </a:lnTo>
                <a:lnTo>
                  <a:pt x="1504297" y="54388"/>
                </a:lnTo>
                <a:lnTo>
                  <a:pt x="1587930" y="83837"/>
                </a:lnTo>
                <a:lnTo>
                  <a:pt x="1668298" y="119078"/>
                </a:lnTo>
                <a:lnTo>
                  <a:pt x="1745108" y="159836"/>
                </a:lnTo>
                <a:lnTo>
                  <a:pt x="1818064" y="205837"/>
                </a:lnTo>
                <a:lnTo>
                  <a:pt x="1886874" y="256805"/>
                </a:lnTo>
                <a:lnTo>
                  <a:pt x="1951243" y="312467"/>
                </a:lnTo>
                <a:lnTo>
                  <a:pt x="2010878" y="372547"/>
                </a:lnTo>
                <a:lnTo>
                  <a:pt x="2065483" y="436772"/>
                </a:lnTo>
                <a:lnTo>
                  <a:pt x="2114765" y="504866"/>
                </a:lnTo>
                <a:lnTo>
                  <a:pt x="2158430" y="576554"/>
                </a:lnTo>
                <a:lnTo>
                  <a:pt x="2196185" y="651563"/>
                </a:lnTo>
                <a:lnTo>
                  <a:pt x="2227734" y="729618"/>
                </a:lnTo>
                <a:lnTo>
                  <a:pt x="2252784" y="810443"/>
                </a:lnTo>
                <a:lnTo>
                  <a:pt x="2271041" y="893765"/>
                </a:lnTo>
                <a:lnTo>
                  <a:pt x="2282211" y="979309"/>
                </a:lnTo>
                <a:lnTo>
                  <a:pt x="2286000" y="1066800"/>
                </a:lnTo>
                <a:lnTo>
                  <a:pt x="2282211" y="1154294"/>
                </a:lnTo>
                <a:lnTo>
                  <a:pt x="2271041" y="1239840"/>
                </a:lnTo>
                <a:lnTo>
                  <a:pt x="2252784" y="1323164"/>
                </a:lnTo>
                <a:lnTo>
                  <a:pt x="2227734" y="1403991"/>
                </a:lnTo>
                <a:lnTo>
                  <a:pt x="2196185" y="1482047"/>
                </a:lnTo>
                <a:lnTo>
                  <a:pt x="2158430" y="1557056"/>
                </a:lnTo>
                <a:lnTo>
                  <a:pt x="2114765" y="1628745"/>
                </a:lnTo>
                <a:lnTo>
                  <a:pt x="2065483" y="1696838"/>
                </a:lnTo>
                <a:lnTo>
                  <a:pt x="2010878" y="1761062"/>
                </a:lnTo>
                <a:lnTo>
                  <a:pt x="1951243" y="1821141"/>
                </a:lnTo>
                <a:lnTo>
                  <a:pt x="1886874" y="1876802"/>
                </a:lnTo>
                <a:lnTo>
                  <a:pt x="1818064" y="1927769"/>
                </a:lnTo>
                <a:lnTo>
                  <a:pt x="1745108" y="1973769"/>
                </a:lnTo>
                <a:lnTo>
                  <a:pt x="1668298" y="2014525"/>
                </a:lnTo>
                <a:lnTo>
                  <a:pt x="1587930" y="2049765"/>
                </a:lnTo>
                <a:lnTo>
                  <a:pt x="1504297" y="2079213"/>
                </a:lnTo>
                <a:lnTo>
                  <a:pt x="1417694" y="2102596"/>
                </a:lnTo>
                <a:lnTo>
                  <a:pt x="1328414" y="2119637"/>
                </a:lnTo>
                <a:lnTo>
                  <a:pt x="1236751" y="2130063"/>
                </a:lnTo>
                <a:lnTo>
                  <a:pt x="1143000" y="2133600"/>
                </a:lnTo>
                <a:lnTo>
                  <a:pt x="1049248" y="2130063"/>
                </a:lnTo>
                <a:lnTo>
                  <a:pt x="957585" y="2119637"/>
                </a:lnTo>
                <a:lnTo>
                  <a:pt x="868305" y="2102596"/>
                </a:lnTo>
                <a:lnTo>
                  <a:pt x="781702" y="2079213"/>
                </a:lnTo>
                <a:lnTo>
                  <a:pt x="698069" y="2049765"/>
                </a:lnTo>
                <a:lnTo>
                  <a:pt x="617701" y="2014525"/>
                </a:lnTo>
                <a:lnTo>
                  <a:pt x="540891" y="1973769"/>
                </a:lnTo>
                <a:lnTo>
                  <a:pt x="467935" y="1927769"/>
                </a:lnTo>
                <a:lnTo>
                  <a:pt x="399125" y="1876802"/>
                </a:lnTo>
                <a:lnTo>
                  <a:pt x="334756" y="1821141"/>
                </a:lnTo>
                <a:lnTo>
                  <a:pt x="275121" y="1761062"/>
                </a:lnTo>
                <a:lnTo>
                  <a:pt x="220516" y="1696838"/>
                </a:lnTo>
                <a:lnTo>
                  <a:pt x="171234" y="1628745"/>
                </a:lnTo>
                <a:lnTo>
                  <a:pt x="127569" y="1557056"/>
                </a:lnTo>
                <a:lnTo>
                  <a:pt x="89814" y="1482047"/>
                </a:lnTo>
                <a:lnTo>
                  <a:pt x="58265" y="1403991"/>
                </a:lnTo>
                <a:lnTo>
                  <a:pt x="33215" y="1323164"/>
                </a:lnTo>
                <a:lnTo>
                  <a:pt x="14958" y="1239840"/>
                </a:lnTo>
                <a:lnTo>
                  <a:pt x="3788" y="1154294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3487" y="4711760"/>
            <a:ext cx="1548509" cy="1549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6846"/>
            <a:ext cx="7432675" cy="2452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3415" marR="5080" indent="63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are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most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important ch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ract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risti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nanoparti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les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for medi</a:t>
            </a:r>
            <a:r>
              <a:rPr sz="3200" b="1" spc="-2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ine?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Sur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ace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coa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dirty="0">
                <a:latin typeface="Arial"/>
                <a:cs typeface="Arial"/>
              </a:rPr>
              <a:t>ll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 f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rg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specificity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4419600"/>
            <a:ext cx="2286000" cy="2133600"/>
          </a:xfrm>
          <a:custGeom>
            <a:avLst/>
            <a:gdLst/>
            <a:ahLst/>
            <a:cxnLst/>
            <a:rect l="l" t="t" r="r" b="b"/>
            <a:pathLst>
              <a:path w="2286000" h="2133600">
                <a:moveTo>
                  <a:pt x="0" y="1066800"/>
                </a:moveTo>
                <a:lnTo>
                  <a:pt x="3788" y="979309"/>
                </a:lnTo>
                <a:lnTo>
                  <a:pt x="14958" y="893765"/>
                </a:lnTo>
                <a:lnTo>
                  <a:pt x="33215" y="810443"/>
                </a:lnTo>
                <a:lnTo>
                  <a:pt x="58265" y="729618"/>
                </a:lnTo>
                <a:lnTo>
                  <a:pt x="89814" y="651563"/>
                </a:lnTo>
                <a:lnTo>
                  <a:pt x="127569" y="576554"/>
                </a:lnTo>
                <a:lnTo>
                  <a:pt x="171234" y="504866"/>
                </a:lnTo>
                <a:lnTo>
                  <a:pt x="220516" y="436772"/>
                </a:lnTo>
                <a:lnTo>
                  <a:pt x="275121" y="372547"/>
                </a:lnTo>
                <a:lnTo>
                  <a:pt x="334756" y="312467"/>
                </a:lnTo>
                <a:lnTo>
                  <a:pt x="399125" y="256805"/>
                </a:lnTo>
                <a:lnTo>
                  <a:pt x="467935" y="205837"/>
                </a:lnTo>
                <a:lnTo>
                  <a:pt x="540891" y="159836"/>
                </a:lnTo>
                <a:lnTo>
                  <a:pt x="617701" y="119078"/>
                </a:lnTo>
                <a:lnTo>
                  <a:pt x="698069" y="83837"/>
                </a:lnTo>
                <a:lnTo>
                  <a:pt x="781702" y="54388"/>
                </a:lnTo>
                <a:lnTo>
                  <a:pt x="868305" y="31005"/>
                </a:lnTo>
                <a:lnTo>
                  <a:pt x="957585" y="13963"/>
                </a:lnTo>
                <a:lnTo>
                  <a:pt x="1049248" y="3536"/>
                </a:lnTo>
                <a:lnTo>
                  <a:pt x="1143000" y="0"/>
                </a:lnTo>
                <a:lnTo>
                  <a:pt x="1236751" y="3536"/>
                </a:lnTo>
                <a:lnTo>
                  <a:pt x="1328414" y="13963"/>
                </a:lnTo>
                <a:lnTo>
                  <a:pt x="1417694" y="31005"/>
                </a:lnTo>
                <a:lnTo>
                  <a:pt x="1504297" y="54388"/>
                </a:lnTo>
                <a:lnTo>
                  <a:pt x="1587930" y="83837"/>
                </a:lnTo>
                <a:lnTo>
                  <a:pt x="1668298" y="119078"/>
                </a:lnTo>
                <a:lnTo>
                  <a:pt x="1745108" y="159836"/>
                </a:lnTo>
                <a:lnTo>
                  <a:pt x="1818064" y="205837"/>
                </a:lnTo>
                <a:lnTo>
                  <a:pt x="1886874" y="256805"/>
                </a:lnTo>
                <a:lnTo>
                  <a:pt x="1951243" y="312467"/>
                </a:lnTo>
                <a:lnTo>
                  <a:pt x="2010878" y="372547"/>
                </a:lnTo>
                <a:lnTo>
                  <a:pt x="2065483" y="436772"/>
                </a:lnTo>
                <a:lnTo>
                  <a:pt x="2114765" y="504866"/>
                </a:lnTo>
                <a:lnTo>
                  <a:pt x="2158430" y="576554"/>
                </a:lnTo>
                <a:lnTo>
                  <a:pt x="2196185" y="651563"/>
                </a:lnTo>
                <a:lnTo>
                  <a:pt x="2227734" y="729618"/>
                </a:lnTo>
                <a:lnTo>
                  <a:pt x="2252784" y="810443"/>
                </a:lnTo>
                <a:lnTo>
                  <a:pt x="2271041" y="893765"/>
                </a:lnTo>
                <a:lnTo>
                  <a:pt x="2282211" y="979309"/>
                </a:lnTo>
                <a:lnTo>
                  <a:pt x="2286000" y="1066800"/>
                </a:lnTo>
                <a:lnTo>
                  <a:pt x="2282211" y="1154294"/>
                </a:lnTo>
                <a:lnTo>
                  <a:pt x="2271041" y="1239840"/>
                </a:lnTo>
                <a:lnTo>
                  <a:pt x="2252784" y="1323164"/>
                </a:lnTo>
                <a:lnTo>
                  <a:pt x="2227734" y="1403991"/>
                </a:lnTo>
                <a:lnTo>
                  <a:pt x="2196185" y="1482047"/>
                </a:lnTo>
                <a:lnTo>
                  <a:pt x="2158430" y="1557056"/>
                </a:lnTo>
                <a:lnTo>
                  <a:pt x="2114765" y="1628745"/>
                </a:lnTo>
                <a:lnTo>
                  <a:pt x="2065483" y="1696838"/>
                </a:lnTo>
                <a:lnTo>
                  <a:pt x="2010878" y="1761062"/>
                </a:lnTo>
                <a:lnTo>
                  <a:pt x="1951243" y="1821141"/>
                </a:lnTo>
                <a:lnTo>
                  <a:pt x="1886874" y="1876802"/>
                </a:lnTo>
                <a:lnTo>
                  <a:pt x="1818064" y="1927769"/>
                </a:lnTo>
                <a:lnTo>
                  <a:pt x="1745108" y="1973769"/>
                </a:lnTo>
                <a:lnTo>
                  <a:pt x="1668298" y="2014525"/>
                </a:lnTo>
                <a:lnTo>
                  <a:pt x="1587930" y="2049765"/>
                </a:lnTo>
                <a:lnTo>
                  <a:pt x="1504297" y="2079213"/>
                </a:lnTo>
                <a:lnTo>
                  <a:pt x="1417694" y="2102596"/>
                </a:lnTo>
                <a:lnTo>
                  <a:pt x="1328414" y="2119637"/>
                </a:lnTo>
                <a:lnTo>
                  <a:pt x="1236751" y="2130063"/>
                </a:lnTo>
                <a:lnTo>
                  <a:pt x="1143000" y="2133600"/>
                </a:lnTo>
                <a:lnTo>
                  <a:pt x="1049248" y="2130063"/>
                </a:lnTo>
                <a:lnTo>
                  <a:pt x="957585" y="2119637"/>
                </a:lnTo>
                <a:lnTo>
                  <a:pt x="868305" y="2102596"/>
                </a:lnTo>
                <a:lnTo>
                  <a:pt x="781702" y="2079213"/>
                </a:lnTo>
                <a:lnTo>
                  <a:pt x="698069" y="2049765"/>
                </a:lnTo>
                <a:lnTo>
                  <a:pt x="617701" y="2014525"/>
                </a:lnTo>
                <a:lnTo>
                  <a:pt x="540891" y="1973769"/>
                </a:lnTo>
                <a:lnTo>
                  <a:pt x="467935" y="1927769"/>
                </a:lnTo>
                <a:lnTo>
                  <a:pt x="399125" y="1876802"/>
                </a:lnTo>
                <a:lnTo>
                  <a:pt x="334756" y="1821141"/>
                </a:lnTo>
                <a:lnTo>
                  <a:pt x="275121" y="1761062"/>
                </a:lnTo>
                <a:lnTo>
                  <a:pt x="220516" y="1696838"/>
                </a:lnTo>
                <a:lnTo>
                  <a:pt x="171234" y="1628745"/>
                </a:lnTo>
                <a:lnTo>
                  <a:pt x="127569" y="1557056"/>
                </a:lnTo>
                <a:lnTo>
                  <a:pt x="89814" y="1482047"/>
                </a:lnTo>
                <a:lnTo>
                  <a:pt x="58265" y="1403991"/>
                </a:lnTo>
                <a:lnTo>
                  <a:pt x="33215" y="1323164"/>
                </a:lnTo>
                <a:lnTo>
                  <a:pt x="14958" y="1239840"/>
                </a:lnTo>
                <a:lnTo>
                  <a:pt x="3788" y="1154294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3487" y="4711760"/>
            <a:ext cx="1548509" cy="1549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6846"/>
            <a:ext cx="7432675" cy="303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3415" marR="5080" indent="63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are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most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important ch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ract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risti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nanoparti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les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for medi</a:t>
            </a:r>
            <a:r>
              <a:rPr sz="3200" b="1" spc="-2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ine?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Sur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ace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coa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dirty="0">
                <a:latin typeface="Arial"/>
                <a:cs typeface="Arial"/>
              </a:rPr>
              <a:t>ll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 f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rg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specificity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Extreme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small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4419600"/>
            <a:ext cx="2286000" cy="2133600"/>
          </a:xfrm>
          <a:custGeom>
            <a:avLst/>
            <a:gdLst/>
            <a:ahLst/>
            <a:cxnLst/>
            <a:rect l="l" t="t" r="r" b="b"/>
            <a:pathLst>
              <a:path w="2286000" h="2133600">
                <a:moveTo>
                  <a:pt x="0" y="1066800"/>
                </a:moveTo>
                <a:lnTo>
                  <a:pt x="3788" y="979309"/>
                </a:lnTo>
                <a:lnTo>
                  <a:pt x="14958" y="893765"/>
                </a:lnTo>
                <a:lnTo>
                  <a:pt x="33215" y="810443"/>
                </a:lnTo>
                <a:lnTo>
                  <a:pt x="58265" y="729618"/>
                </a:lnTo>
                <a:lnTo>
                  <a:pt x="89814" y="651563"/>
                </a:lnTo>
                <a:lnTo>
                  <a:pt x="127569" y="576554"/>
                </a:lnTo>
                <a:lnTo>
                  <a:pt x="171234" y="504866"/>
                </a:lnTo>
                <a:lnTo>
                  <a:pt x="220516" y="436772"/>
                </a:lnTo>
                <a:lnTo>
                  <a:pt x="275121" y="372547"/>
                </a:lnTo>
                <a:lnTo>
                  <a:pt x="334756" y="312467"/>
                </a:lnTo>
                <a:lnTo>
                  <a:pt x="399125" y="256805"/>
                </a:lnTo>
                <a:lnTo>
                  <a:pt x="467935" y="205837"/>
                </a:lnTo>
                <a:lnTo>
                  <a:pt x="540891" y="159836"/>
                </a:lnTo>
                <a:lnTo>
                  <a:pt x="617701" y="119078"/>
                </a:lnTo>
                <a:lnTo>
                  <a:pt x="698069" y="83837"/>
                </a:lnTo>
                <a:lnTo>
                  <a:pt x="781702" y="54388"/>
                </a:lnTo>
                <a:lnTo>
                  <a:pt x="868305" y="31005"/>
                </a:lnTo>
                <a:lnTo>
                  <a:pt x="957585" y="13963"/>
                </a:lnTo>
                <a:lnTo>
                  <a:pt x="1049248" y="3536"/>
                </a:lnTo>
                <a:lnTo>
                  <a:pt x="1143000" y="0"/>
                </a:lnTo>
                <a:lnTo>
                  <a:pt x="1236751" y="3536"/>
                </a:lnTo>
                <a:lnTo>
                  <a:pt x="1328414" y="13963"/>
                </a:lnTo>
                <a:lnTo>
                  <a:pt x="1417694" y="31005"/>
                </a:lnTo>
                <a:lnTo>
                  <a:pt x="1504297" y="54388"/>
                </a:lnTo>
                <a:lnTo>
                  <a:pt x="1587930" y="83837"/>
                </a:lnTo>
                <a:lnTo>
                  <a:pt x="1668298" y="119078"/>
                </a:lnTo>
                <a:lnTo>
                  <a:pt x="1745108" y="159836"/>
                </a:lnTo>
                <a:lnTo>
                  <a:pt x="1818064" y="205837"/>
                </a:lnTo>
                <a:lnTo>
                  <a:pt x="1886874" y="256805"/>
                </a:lnTo>
                <a:lnTo>
                  <a:pt x="1951243" y="312467"/>
                </a:lnTo>
                <a:lnTo>
                  <a:pt x="2010878" y="372547"/>
                </a:lnTo>
                <a:lnTo>
                  <a:pt x="2065483" y="436772"/>
                </a:lnTo>
                <a:lnTo>
                  <a:pt x="2114765" y="504866"/>
                </a:lnTo>
                <a:lnTo>
                  <a:pt x="2158430" y="576554"/>
                </a:lnTo>
                <a:lnTo>
                  <a:pt x="2196185" y="651563"/>
                </a:lnTo>
                <a:lnTo>
                  <a:pt x="2227734" y="729618"/>
                </a:lnTo>
                <a:lnTo>
                  <a:pt x="2252784" y="810443"/>
                </a:lnTo>
                <a:lnTo>
                  <a:pt x="2271041" y="893765"/>
                </a:lnTo>
                <a:lnTo>
                  <a:pt x="2282211" y="979309"/>
                </a:lnTo>
                <a:lnTo>
                  <a:pt x="2286000" y="1066800"/>
                </a:lnTo>
                <a:lnTo>
                  <a:pt x="2282211" y="1154294"/>
                </a:lnTo>
                <a:lnTo>
                  <a:pt x="2271041" y="1239840"/>
                </a:lnTo>
                <a:lnTo>
                  <a:pt x="2252784" y="1323164"/>
                </a:lnTo>
                <a:lnTo>
                  <a:pt x="2227734" y="1403991"/>
                </a:lnTo>
                <a:lnTo>
                  <a:pt x="2196185" y="1482047"/>
                </a:lnTo>
                <a:lnTo>
                  <a:pt x="2158430" y="1557056"/>
                </a:lnTo>
                <a:lnTo>
                  <a:pt x="2114765" y="1628745"/>
                </a:lnTo>
                <a:lnTo>
                  <a:pt x="2065483" y="1696838"/>
                </a:lnTo>
                <a:lnTo>
                  <a:pt x="2010878" y="1761062"/>
                </a:lnTo>
                <a:lnTo>
                  <a:pt x="1951243" y="1821141"/>
                </a:lnTo>
                <a:lnTo>
                  <a:pt x="1886874" y="1876802"/>
                </a:lnTo>
                <a:lnTo>
                  <a:pt x="1818064" y="1927769"/>
                </a:lnTo>
                <a:lnTo>
                  <a:pt x="1745108" y="1973769"/>
                </a:lnTo>
                <a:lnTo>
                  <a:pt x="1668298" y="2014525"/>
                </a:lnTo>
                <a:lnTo>
                  <a:pt x="1587930" y="2049765"/>
                </a:lnTo>
                <a:lnTo>
                  <a:pt x="1504297" y="2079213"/>
                </a:lnTo>
                <a:lnTo>
                  <a:pt x="1417694" y="2102596"/>
                </a:lnTo>
                <a:lnTo>
                  <a:pt x="1328414" y="2119637"/>
                </a:lnTo>
                <a:lnTo>
                  <a:pt x="1236751" y="2130063"/>
                </a:lnTo>
                <a:lnTo>
                  <a:pt x="1143000" y="2133600"/>
                </a:lnTo>
                <a:lnTo>
                  <a:pt x="1049248" y="2130063"/>
                </a:lnTo>
                <a:lnTo>
                  <a:pt x="957585" y="2119637"/>
                </a:lnTo>
                <a:lnTo>
                  <a:pt x="868305" y="2102596"/>
                </a:lnTo>
                <a:lnTo>
                  <a:pt x="781702" y="2079213"/>
                </a:lnTo>
                <a:lnTo>
                  <a:pt x="698069" y="2049765"/>
                </a:lnTo>
                <a:lnTo>
                  <a:pt x="617701" y="2014525"/>
                </a:lnTo>
                <a:lnTo>
                  <a:pt x="540891" y="1973769"/>
                </a:lnTo>
                <a:lnTo>
                  <a:pt x="467935" y="1927769"/>
                </a:lnTo>
                <a:lnTo>
                  <a:pt x="399125" y="1876802"/>
                </a:lnTo>
                <a:lnTo>
                  <a:pt x="334756" y="1821141"/>
                </a:lnTo>
                <a:lnTo>
                  <a:pt x="275121" y="1761062"/>
                </a:lnTo>
                <a:lnTo>
                  <a:pt x="220516" y="1696838"/>
                </a:lnTo>
                <a:lnTo>
                  <a:pt x="171234" y="1628745"/>
                </a:lnTo>
                <a:lnTo>
                  <a:pt x="127569" y="1557056"/>
                </a:lnTo>
                <a:lnTo>
                  <a:pt x="89814" y="1482047"/>
                </a:lnTo>
                <a:lnTo>
                  <a:pt x="58265" y="1403991"/>
                </a:lnTo>
                <a:lnTo>
                  <a:pt x="33215" y="1323164"/>
                </a:lnTo>
                <a:lnTo>
                  <a:pt x="14958" y="1239840"/>
                </a:lnTo>
                <a:lnTo>
                  <a:pt x="3788" y="1154294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3487" y="4711760"/>
            <a:ext cx="1548509" cy="1549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6846"/>
            <a:ext cx="7432675" cy="362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3415" marR="5080" indent="63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are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most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important ch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ract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risti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nanoparti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les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for medi</a:t>
            </a:r>
            <a:r>
              <a:rPr sz="3200" b="1" spc="-2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ine?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Sur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ace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coa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dirty="0">
                <a:latin typeface="Arial"/>
                <a:cs typeface="Arial"/>
              </a:rPr>
              <a:t>ll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 f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rg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specificity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Extreme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small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capsul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4419600"/>
            <a:ext cx="2286000" cy="2133600"/>
          </a:xfrm>
          <a:custGeom>
            <a:avLst/>
            <a:gdLst/>
            <a:ahLst/>
            <a:cxnLst/>
            <a:rect l="l" t="t" r="r" b="b"/>
            <a:pathLst>
              <a:path w="2286000" h="2133600">
                <a:moveTo>
                  <a:pt x="0" y="1066800"/>
                </a:moveTo>
                <a:lnTo>
                  <a:pt x="3788" y="979309"/>
                </a:lnTo>
                <a:lnTo>
                  <a:pt x="14958" y="893765"/>
                </a:lnTo>
                <a:lnTo>
                  <a:pt x="33215" y="810443"/>
                </a:lnTo>
                <a:lnTo>
                  <a:pt x="58265" y="729618"/>
                </a:lnTo>
                <a:lnTo>
                  <a:pt x="89814" y="651563"/>
                </a:lnTo>
                <a:lnTo>
                  <a:pt x="127569" y="576554"/>
                </a:lnTo>
                <a:lnTo>
                  <a:pt x="171234" y="504866"/>
                </a:lnTo>
                <a:lnTo>
                  <a:pt x="220516" y="436772"/>
                </a:lnTo>
                <a:lnTo>
                  <a:pt x="275121" y="372547"/>
                </a:lnTo>
                <a:lnTo>
                  <a:pt x="334756" y="312467"/>
                </a:lnTo>
                <a:lnTo>
                  <a:pt x="399125" y="256805"/>
                </a:lnTo>
                <a:lnTo>
                  <a:pt x="467935" y="205837"/>
                </a:lnTo>
                <a:lnTo>
                  <a:pt x="540891" y="159836"/>
                </a:lnTo>
                <a:lnTo>
                  <a:pt x="617701" y="119078"/>
                </a:lnTo>
                <a:lnTo>
                  <a:pt x="698069" y="83837"/>
                </a:lnTo>
                <a:lnTo>
                  <a:pt x="781702" y="54388"/>
                </a:lnTo>
                <a:lnTo>
                  <a:pt x="868305" y="31005"/>
                </a:lnTo>
                <a:lnTo>
                  <a:pt x="957585" y="13963"/>
                </a:lnTo>
                <a:lnTo>
                  <a:pt x="1049248" y="3536"/>
                </a:lnTo>
                <a:lnTo>
                  <a:pt x="1143000" y="0"/>
                </a:lnTo>
                <a:lnTo>
                  <a:pt x="1236751" y="3536"/>
                </a:lnTo>
                <a:lnTo>
                  <a:pt x="1328414" y="13963"/>
                </a:lnTo>
                <a:lnTo>
                  <a:pt x="1417694" y="31005"/>
                </a:lnTo>
                <a:lnTo>
                  <a:pt x="1504297" y="54388"/>
                </a:lnTo>
                <a:lnTo>
                  <a:pt x="1587930" y="83837"/>
                </a:lnTo>
                <a:lnTo>
                  <a:pt x="1668298" y="119078"/>
                </a:lnTo>
                <a:lnTo>
                  <a:pt x="1745108" y="159836"/>
                </a:lnTo>
                <a:lnTo>
                  <a:pt x="1818064" y="205837"/>
                </a:lnTo>
                <a:lnTo>
                  <a:pt x="1886874" y="256805"/>
                </a:lnTo>
                <a:lnTo>
                  <a:pt x="1951243" y="312467"/>
                </a:lnTo>
                <a:lnTo>
                  <a:pt x="2010878" y="372547"/>
                </a:lnTo>
                <a:lnTo>
                  <a:pt x="2065483" y="436772"/>
                </a:lnTo>
                <a:lnTo>
                  <a:pt x="2114765" y="504866"/>
                </a:lnTo>
                <a:lnTo>
                  <a:pt x="2158430" y="576554"/>
                </a:lnTo>
                <a:lnTo>
                  <a:pt x="2196185" y="651563"/>
                </a:lnTo>
                <a:lnTo>
                  <a:pt x="2227734" y="729618"/>
                </a:lnTo>
                <a:lnTo>
                  <a:pt x="2252784" y="810443"/>
                </a:lnTo>
                <a:lnTo>
                  <a:pt x="2271041" y="893765"/>
                </a:lnTo>
                <a:lnTo>
                  <a:pt x="2282211" y="979309"/>
                </a:lnTo>
                <a:lnTo>
                  <a:pt x="2286000" y="1066800"/>
                </a:lnTo>
                <a:lnTo>
                  <a:pt x="2282211" y="1154294"/>
                </a:lnTo>
                <a:lnTo>
                  <a:pt x="2271041" y="1239840"/>
                </a:lnTo>
                <a:lnTo>
                  <a:pt x="2252784" y="1323164"/>
                </a:lnTo>
                <a:lnTo>
                  <a:pt x="2227734" y="1403991"/>
                </a:lnTo>
                <a:lnTo>
                  <a:pt x="2196185" y="1482047"/>
                </a:lnTo>
                <a:lnTo>
                  <a:pt x="2158430" y="1557056"/>
                </a:lnTo>
                <a:lnTo>
                  <a:pt x="2114765" y="1628745"/>
                </a:lnTo>
                <a:lnTo>
                  <a:pt x="2065483" y="1696838"/>
                </a:lnTo>
                <a:lnTo>
                  <a:pt x="2010878" y="1761062"/>
                </a:lnTo>
                <a:lnTo>
                  <a:pt x="1951243" y="1821141"/>
                </a:lnTo>
                <a:lnTo>
                  <a:pt x="1886874" y="1876802"/>
                </a:lnTo>
                <a:lnTo>
                  <a:pt x="1818064" y="1927769"/>
                </a:lnTo>
                <a:lnTo>
                  <a:pt x="1745108" y="1973769"/>
                </a:lnTo>
                <a:lnTo>
                  <a:pt x="1668298" y="2014525"/>
                </a:lnTo>
                <a:lnTo>
                  <a:pt x="1587930" y="2049765"/>
                </a:lnTo>
                <a:lnTo>
                  <a:pt x="1504297" y="2079213"/>
                </a:lnTo>
                <a:lnTo>
                  <a:pt x="1417694" y="2102596"/>
                </a:lnTo>
                <a:lnTo>
                  <a:pt x="1328414" y="2119637"/>
                </a:lnTo>
                <a:lnTo>
                  <a:pt x="1236751" y="2130063"/>
                </a:lnTo>
                <a:lnTo>
                  <a:pt x="1143000" y="2133600"/>
                </a:lnTo>
                <a:lnTo>
                  <a:pt x="1049248" y="2130063"/>
                </a:lnTo>
                <a:lnTo>
                  <a:pt x="957585" y="2119637"/>
                </a:lnTo>
                <a:lnTo>
                  <a:pt x="868305" y="2102596"/>
                </a:lnTo>
                <a:lnTo>
                  <a:pt x="781702" y="2079213"/>
                </a:lnTo>
                <a:lnTo>
                  <a:pt x="698069" y="2049765"/>
                </a:lnTo>
                <a:lnTo>
                  <a:pt x="617701" y="2014525"/>
                </a:lnTo>
                <a:lnTo>
                  <a:pt x="540891" y="1973769"/>
                </a:lnTo>
                <a:lnTo>
                  <a:pt x="467935" y="1927769"/>
                </a:lnTo>
                <a:lnTo>
                  <a:pt x="399125" y="1876802"/>
                </a:lnTo>
                <a:lnTo>
                  <a:pt x="334756" y="1821141"/>
                </a:lnTo>
                <a:lnTo>
                  <a:pt x="275121" y="1761062"/>
                </a:lnTo>
                <a:lnTo>
                  <a:pt x="220516" y="1696838"/>
                </a:lnTo>
                <a:lnTo>
                  <a:pt x="171234" y="1628745"/>
                </a:lnTo>
                <a:lnTo>
                  <a:pt x="127569" y="1557056"/>
                </a:lnTo>
                <a:lnTo>
                  <a:pt x="89814" y="1482047"/>
                </a:lnTo>
                <a:lnTo>
                  <a:pt x="58265" y="1403991"/>
                </a:lnTo>
                <a:lnTo>
                  <a:pt x="33215" y="1323164"/>
                </a:lnTo>
                <a:lnTo>
                  <a:pt x="14958" y="1239840"/>
                </a:lnTo>
                <a:lnTo>
                  <a:pt x="3788" y="1154294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3487" y="4711760"/>
            <a:ext cx="1548509" cy="1549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700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1000"/>
                </a:moveTo>
                <a:lnTo>
                  <a:pt x="9144000" y="381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6836" y="4149200"/>
            <a:ext cx="7990205" cy="10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tabLst>
                <a:tab pos="3837304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Chr</a:t>
            </a:r>
            <a:r>
              <a:rPr sz="3600" spc="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stie</a:t>
            </a:r>
            <a:r>
              <a:rPr sz="3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M.</a:t>
            </a:r>
            <a:r>
              <a:rPr sz="3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Saye</a:t>
            </a:r>
            <a:r>
              <a:rPr sz="3600" spc="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,	</a:t>
            </a:r>
            <a:r>
              <a:rPr sz="3600" spc="-15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h.D.</a:t>
            </a:r>
            <a:endParaRPr sz="3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0"/>
              </a:spcBef>
            </a:pP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Program</a:t>
            </a:r>
            <a:r>
              <a:rPr sz="17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anager</a:t>
            </a:r>
            <a:r>
              <a:rPr sz="17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7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Nan</a:t>
            </a:r>
            <a:r>
              <a:rPr sz="1700" b="1" spc="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tox</a:t>
            </a:r>
            <a:r>
              <a:rPr sz="1700" b="1" spc="-1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co</a:t>
            </a:r>
            <a:r>
              <a:rPr sz="1700" b="1" spc="-1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ogy</a:t>
            </a:r>
            <a:r>
              <a:rPr sz="17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7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Nan</a:t>
            </a:r>
            <a:r>
              <a:rPr sz="1700" b="1" spc="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phar</a:t>
            </a:r>
            <a:r>
              <a:rPr sz="1700" b="1" spc="-1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aco</a:t>
            </a:r>
            <a:r>
              <a:rPr sz="1700" b="1" spc="-1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ogy</a:t>
            </a:r>
            <a:r>
              <a:rPr sz="17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7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RTI</a:t>
            </a:r>
            <a:r>
              <a:rPr sz="17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nte</a:t>
            </a:r>
            <a:r>
              <a:rPr sz="1700" b="1" spc="-1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nat</a:t>
            </a:r>
            <a:r>
              <a:rPr sz="1700" b="1" spc="-1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585858"/>
                </a:solidFill>
                <a:latin typeface="Arial"/>
                <a:cs typeface="Arial"/>
              </a:rPr>
              <a:t>onal</a:t>
            </a:r>
            <a:endParaRPr sz="17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85"/>
              </a:spcBef>
            </a:pPr>
            <a:r>
              <a:rPr sz="1800" b="1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c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b="1" spc="-25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y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@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ti</a:t>
            </a:r>
            <a:r>
              <a:rPr sz="1800" b="1" spc="5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.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org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335" y="2204521"/>
            <a:ext cx="10782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Pr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nter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857" y="2502916"/>
            <a:ext cx="1428115" cy="1999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9363" y="1527079"/>
            <a:ext cx="39890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0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elc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me</a:t>
            </a:r>
            <a:r>
              <a:rPr sz="24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sz="2400" spc="-60" dirty="0">
                <a:solidFill>
                  <a:srgbClr val="585858"/>
                </a:solidFill>
                <a:latin typeface="Arial"/>
                <a:cs typeface="Arial"/>
              </a:rPr>
              <a:t>’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2400" spc="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eb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26161"/>
            <a:ext cx="9143999" cy="979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4939" y="6548810"/>
            <a:ext cx="14077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 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4354" y="6586818"/>
            <a:ext cx="14960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ww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w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.nano4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e.org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6846"/>
            <a:ext cx="7676515" cy="469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3415" marR="248920" indent="63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are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most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important ch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ract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risti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nanoparti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les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for medi</a:t>
            </a:r>
            <a:r>
              <a:rPr sz="3200" b="1" spc="-2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ine?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Sur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ace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coa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dirty="0">
                <a:latin typeface="Arial"/>
                <a:cs typeface="Arial"/>
              </a:rPr>
              <a:t>ll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 f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rg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specificity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Extreme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small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capsul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ted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carry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hi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hly co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centr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ted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nt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dr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4419600"/>
            <a:ext cx="2286000" cy="2133600"/>
          </a:xfrm>
          <a:custGeom>
            <a:avLst/>
            <a:gdLst/>
            <a:ahLst/>
            <a:cxnLst/>
            <a:rect l="l" t="t" r="r" b="b"/>
            <a:pathLst>
              <a:path w="2286000" h="2133600">
                <a:moveTo>
                  <a:pt x="0" y="1066800"/>
                </a:moveTo>
                <a:lnTo>
                  <a:pt x="3788" y="979309"/>
                </a:lnTo>
                <a:lnTo>
                  <a:pt x="14958" y="893765"/>
                </a:lnTo>
                <a:lnTo>
                  <a:pt x="33215" y="810443"/>
                </a:lnTo>
                <a:lnTo>
                  <a:pt x="58265" y="729618"/>
                </a:lnTo>
                <a:lnTo>
                  <a:pt x="89814" y="651563"/>
                </a:lnTo>
                <a:lnTo>
                  <a:pt x="127569" y="576554"/>
                </a:lnTo>
                <a:lnTo>
                  <a:pt x="171234" y="504866"/>
                </a:lnTo>
                <a:lnTo>
                  <a:pt x="220516" y="436772"/>
                </a:lnTo>
                <a:lnTo>
                  <a:pt x="275121" y="372547"/>
                </a:lnTo>
                <a:lnTo>
                  <a:pt x="334756" y="312467"/>
                </a:lnTo>
                <a:lnTo>
                  <a:pt x="399125" y="256805"/>
                </a:lnTo>
                <a:lnTo>
                  <a:pt x="467935" y="205837"/>
                </a:lnTo>
                <a:lnTo>
                  <a:pt x="540891" y="159836"/>
                </a:lnTo>
                <a:lnTo>
                  <a:pt x="617701" y="119078"/>
                </a:lnTo>
                <a:lnTo>
                  <a:pt x="698069" y="83837"/>
                </a:lnTo>
                <a:lnTo>
                  <a:pt x="781702" y="54388"/>
                </a:lnTo>
                <a:lnTo>
                  <a:pt x="868305" y="31005"/>
                </a:lnTo>
                <a:lnTo>
                  <a:pt x="957585" y="13963"/>
                </a:lnTo>
                <a:lnTo>
                  <a:pt x="1049248" y="3536"/>
                </a:lnTo>
                <a:lnTo>
                  <a:pt x="1143000" y="0"/>
                </a:lnTo>
                <a:lnTo>
                  <a:pt x="1236751" y="3536"/>
                </a:lnTo>
                <a:lnTo>
                  <a:pt x="1328414" y="13963"/>
                </a:lnTo>
                <a:lnTo>
                  <a:pt x="1417694" y="31005"/>
                </a:lnTo>
                <a:lnTo>
                  <a:pt x="1504297" y="54388"/>
                </a:lnTo>
                <a:lnTo>
                  <a:pt x="1587930" y="83837"/>
                </a:lnTo>
                <a:lnTo>
                  <a:pt x="1668298" y="119078"/>
                </a:lnTo>
                <a:lnTo>
                  <a:pt x="1745108" y="159836"/>
                </a:lnTo>
                <a:lnTo>
                  <a:pt x="1818064" y="205837"/>
                </a:lnTo>
                <a:lnTo>
                  <a:pt x="1886874" y="256805"/>
                </a:lnTo>
                <a:lnTo>
                  <a:pt x="1951243" y="312467"/>
                </a:lnTo>
                <a:lnTo>
                  <a:pt x="2010878" y="372547"/>
                </a:lnTo>
                <a:lnTo>
                  <a:pt x="2065483" y="436772"/>
                </a:lnTo>
                <a:lnTo>
                  <a:pt x="2114765" y="504866"/>
                </a:lnTo>
                <a:lnTo>
                  <a:pt x="2158430" y="576554"/>
                </a:lnTo>
                <a:lnTo>
                  <a:pt x="2196185" y="651563"/>
                </a:lnTo>
                <a:lnTo>
                  <a:pt x="2227734" y="729618"/>
                </a:lnTo>
                <a:lnTo>
                  <a:pt x="2252784" y="810443"/>
                </a:lnTo>
                <a:lnTo>
                  <a:pt x="2271041" y="893765"/>
                </a:lnTo>
                <a:lnTo>
                  <a:pt x="2282211" y="979309"/>
                </a:lnTo>
                <a:lnTo>
                  <a:pt x="2286000" y="1066800"/>
                </a:lnTo>
                <a:lnTo>
                  <a:pt x="2282211" y="1154294"/>
                </a:lnTo>
                <a:lnTo>
                  <a:pt x="2271041" y="1239840"/>
                </a:lnTo>
                <a:lnTo>
                  <a:pt x="2252784" y="1323164"/>
                </a:lnTo>
                <a:lnTo>
                  <a:pt x="2227734" y="1403991"/>
                </a:lnTo>
                <a:lnTo>
                  <a:pt x="2196185" y="1482047"/>
                </a:lnTo>
                <a:lnTo>
                  <a:pt x="2158430" y="1557056"/>
                </a:lnTo>
                <a:lnTo>
                  <a:pt x="2114765" y="1628745"/>
                </a:lnTo>
                <a:lnTo>
                  <a:pt x="2065483" y="1696838"/>
                </a:lnTo>
                <a:lnTo>
                  <a:pt x="2010878" y="1761062"/>
                </a:lnTo>
                <a:lnTo>
                  <a:pt x="1951243" y="1821141"/>
                </a:lnTo>
                <a:lnTo>
                  <a:pt x="1886874" y="1876802"/>
                </a:lnTo>
                <a:lnTo>
                  <a:pt x="1818064" y="1927769"/>
                </a:lnTo>
                <a:lnTo>
                  <a:pt x="1745108" y="1973769"/>
                </a:lnTo>
                <a:lnTo>
                  <a:pt x="1668298" y="2014525"/>
                </a:lnTo>
                <a:lnTo>
                  <a:pt x="1587930" y="2049765"/>
                </a:lnTo>
                <a:lnTo>
                  <a:pt x="1504297" y="2079213"/>
                </a:lnTo>
                <a:lnTo>
                  <a:pt x="1417694" y="2102596"/>
                </a:lnTo>
                <a:lnTo>
                  <a:pt x="1328414" y="2119637"/>
                </a:lnTo>
                <a:lnTo>
                  <a:pt x="1236751" y="2130063"/>
                </a:lnTo>
                <a:lnTo>
                  <a:pt x="1143000" y="2133600"/>
                </a:lnTo>
                <a:lnTo>
                  <a:pt x="1049248" y="2130063"/>
                </a:lnTo>
                <a:lnTo>
                  <a:pt x="957585" y="2119637"/>
                </a:lnTo>
                <a:lnTo>
                  <a:pt x="868305" y="2102596"/>
                </a:lnTo>
                <a:lnTo>
                  <a:pt x="781702" y="2079213"/>
                </a:lnTo>
                <a:lnTo>
                  <a:pt x="698069" y="2049765"/>
                </a:lnTo>
                <a:lnTo>
                  <a:pt x="617701" y="2014525"/>
                </a:lnTo>
                <a:lnTo>
                  <a:pt x="540891" y="1973769"/>
                </a:lnTo>
                <a:lnTo>
                  <a:pt x="467935" y="1927769"/>
                </a:lnTo>
                <a:lnTo>
                  <a:pt x="399125" y="1876802"/>
                </a:lnTo>
                <a:lnTo>
                  <a:pt x="334756" y="1821141"/>
                </a:lnTo>
                <a:lnTo>
                  <a:pt x="275121" y="1761062"/>
                </a:lnTo>
                <a:lnTo>
                  <a:pt x="220516" y="1696838"/>
                </a:lnTo>
                <a:lnTo>
                  <a:pt x="171234" y="1628745"/>
                </a:lnTo>
                <a:lnTo>
                  <a:pt x="127569" y="1557056"/>
                </a:lnTo>
                <a:lnTo>
                  <a:pt x="89814" y="1482047"/>
                </a:lnTo>
                <a:lnTo>
                  <a:pt x="58265" y="1403991"/>
                </a:lnTo>
                <a:lnTo>
                  <a:pt x="33215" y="1323164"/>
                </a:lnTo>
                <a:lnTo>
                  <a:pt x="14958" y="1239840"/>
                </a:lnTo>
                <a:lnTo>
                  <a:pt x="3788" y="1154294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3487" y="4711760"/>
            <a:ext cx="1548509" cy="1549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6846"/>
            <a:ext cx="7676515" cy="528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3415" marR="248920" indent="63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are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most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important ch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ract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risti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nanoparti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les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for medi</a:t>
            </a:r>
            <a:r>
              <a:rPr sz="3200" b="1" spc="-2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ine?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Sur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ace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coa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dirty="0">
                <a:latin typeface="Arial"/>
                <a:cs typeface="Arial"/>
              </a:rPr>
              <a:t>ll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 f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rg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specificity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Extreme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small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capsul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ted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carry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hi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hly co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centr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ted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nt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dr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2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le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surface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charge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4419600"/>
            <a:ext cx="2286000" cy="2133600"/>
          </a:xfrm>
          <a:custGeom>
            <a:avLst/>
            <a:gdLst/>
            <a:ahLst/>
            <a:cxnLst/>
            <a:rect l="l" t="t" r="r" b="b"/>
            <a:pathLst>
              <a:path w="2286000" h="2133600">
                <a:moveTo>
                  <a:pt x="0" y="1066800"/>
                </a:moveTo>
                <a:lnTo>
                  <a:pt x="3788" y="979309"/>
                </a:lnTo>
                <a:lnTo>
                  <a:pt x="14958" y="893765"/>
                </a:lnTo>
                <a:lnTo>
                  <a:pt x="33215" y="810443"/>
                </a:lnTo>
                <a:lnTo>
                  <a:pt x="58265" y="729618"/>
                </a:lnTo>
                <a:lnTo>
                  <a:pt x="89814" y="651563"/>
                </a:lnTo>
                <a:lnTo>
                  <a:pt x="127569" y="576554"/>
                </a:lnTo>
                <a:lnTo>
                  <a:pt x="171234" y="504866"/>
                </a:lnTo>
                <a:lnTo>
                  <a:pt x="220516" y="436772"/>
                </a:lnTo>
                <a:lnTo>
                  <a:pt x="275121" y="372547"/>
                </a:lnTo>
                <a:lnTo>
                  <a:pt x="334756" y="312467"/>
                </a:lnTo>
                <a:lnTo>
                  <a:pt x="399125" y="256805"/>
                </a:lnTo>
                <a:lnTo>
                  <a:pt x="467935" y="205837"/>
                </a:lnTo>
                <a:lnTo>
                  <a:pt x="540891" y="159836"/>
                </a:lnTo>
                <a:lnTo>
                  <a:pt x="617701" y="119078"/>
                </a:lnTo>
                <a:lnTo>
                  <a:pt x="698069" y="83837"/>
                </a:lnTo>
                <a:lnTo>
                  <a:pt x="781702" y="54388"/>
                </a:lnTo>
                <a:lnTo>
                  <a:pt x="868305" y="31005"/>
                </a:lnTo>
                <a:lnTo>
                  <a:pt x="957585" y="13963"/>
                </a:lnTo>
                <a:lnTo>
                  <a:pt x="1049248" y="3536"/>
                </a:lnTo>
                <a:lnTo>
                  <a:pt x="1143000" y="0"/>
                </a:lnTo>
                <a:lnTo>
                  <a:pt x="1236751" y="3536"/>
                </a:lnTo>
                <a:lnTo>
                  <a:pt x="1328414" y="13963"/>
                </a:lnTo>
                <a:lnTo>
                  <a:pt x="1417694" y="31005"/>
                </a:lnTo>
                <a:lnTo>
                  <a:pt x="1504297" y="54388"/>
                </a:lnTo>
                <a:lnTo>
                  <a:pt x="1587930" y="83837"/>
                </a:lnTo>
                <a:lnTo>
                  <a:pt x="1668298" y="119078"/>
                </a:lnTo>
                <a:lnTo>
                  <a:pt x="1745108" y="159836"/>
                </a:lnTo>
                <a:lnTo>
                  <a:pt x="1818064" y="205837"/>
                </a:lnTo>
                <a:lnTo>
                  <a:pt x="1886874" y="256805"/>
                </a:lnTo>
                <a:lnTo>
                  <a:pt x="1951243" y="312467"/>
                </a:lnTo>
                <a:lnTo>
                  <a:pt x="2010878" y="372547"/>
                </a:lnTo>
                <a:lnTo>
                  <a:pt x="2065483" y="436772"/>
                </a:lnTo>
                <a:lnTo>
                  <a:pt x="2114765" y="504866"/>
                </a:lnTo>
                <a:lnTo>
                  <a:pt x="2158430" y="576554"/>
                </a:lnTo>
                <a:lnTo>
                  <a:pt x="2196185" y="651563"/>
                </a:lnTo>
                <a:lnTo>
                  <a:pt x="2227734" y="729618"/>
                </a:lnTo>
                <a:lnTo>
                  <a:pt x="2252784" y="810443"/>
                </a:lnTo>
                <a:lnTo>
                  <a:pt x="2271041" y="893765"/>
                </a:lnTo>
                <a:lnTo>
                  <a:pt x="2282211" y="979309"/>
                </a:lnTo>
                <a:lnTo>
                  <a:pt x="2286000" y="1066800"/>
                </a:lnTo>
                <a:lnTo>
                  <a:pt x="2282211" y="1154294"/>
                </a:lnTo>
                <a:lnTo>
                  <a:pt x="2271041" y="1239840"/>
                </a:lnTo>
                <a:lnTo>
                  <a:pt x="2252784" y="1323164"/>
                </a:lnTo>
                <a:lnTo>
                  <a:pt x="2227734" y="1403991"/>
                </a:lnTo>
                <a:lnTo>
                  <a:pt x="2196185" y="1482047"/>
                </a:lnTo>
                <a:lnTo>
                  <a:pt x="2158430" y="1557056"/>
                </a:lnTo>
                <a:lnTo>
                  <a:pt x="2114765" y="1628745"/>
                </a:lnTo>
                <a:lnTo>
                  <a:pt x="2065483" y="1696838"/>
                </a:lnTo>
                <a:lnTo>
                  <a:pt x="2010878" y="1761062"/>
                </a:lnTo>
                <a:lnTo>
                  <a:pt x="1951243" y="1821141"/>
                </a:lnTo>
                <a:lnTo>
                  <a:pt x="1886874" y="1876802"/>
                </a:lnTo>
                <a:lnTo>
                  <a:pt x="1818064" y="1927769"/>
                </a:lnTo>
                <a:lnTo>
                  <a:pt x="1745108" y="1973769"/>
                </a:lnTo>
                <a:lnTo>
                  <a:pt x="1668298" y="2014525"/>
                </a:lnTo>
                <a:lnTo>
                  <a:pt x="1587930" y="2049765"/>
                </a:lnTo>
                <a:lnTo>
                  <a:pt x="1504297" y="2079213"/>
                </a:lnTo>
                <a:lnTo>
                  <a:pt x="1417694" y="2102596"/>
                </a:lnTo>
                <a:lnTo>
                  <a:pt x="1328414" y="2119637"/>
                </a:lnTo>
                <a:lnTo>
                  <a:pt x="1236751" y="2130063"/>
                </a:lnTo>
                <a:lnTo>
                  <a:pt x="1143000" y="2133600"/>
                </a:lnTo>
                <a:lnTo>
                  <a:pt x="1049248" y="2130063"/>
                </a:lnTo>
                <a:lnTo>
                  <a:pt x="957585" y="2119637"/>
                </a:lnTo>
                <a:lnTo>
                  <a:pt x="868305" y="2102596"/>
                </a:lnTo>
                <a:lnTo>
                  <a:pt x="781702" y="2079213"/>
                </a:lnTo>
                <a:lnTo>
                  <a:pt x="698069" y="2049765"/>
                </a:lnTo>
                <a:lnTo>
                  <a:pt x="617701" y="2014525"/>
                </a:lnTo>
                <a:lnTo>
                  <a:pt x="540891" y="1973769"/>
                </a:lnTo>
                <a:lnTo>
                  <a:pt x="467935" y="1927769"/>
                </a:lnTo>
                <a:lnTo>
                  <a:pt x="399125" y="1876802"/>
                </a:lnTo>
                <a:lnTo>
                  <a:pt x="334756" y="1821141"/>
                </a:lnTo>
                <a:lnTo>
                  <a:pt x="275121" y="1761062"/>
                </a:lnTo>
                <a:lnTo>
                  <a:pt x="220516" y="1696838"/>
                </a:lnTo>
                <a:lnTo>
                  <a:pt x="171234" y="1628745"/>
                </a:lnTo>
                <a:lnTo>
                  <a:pt x="127569" y="1557056"/>
                </a:lnTo>
                <a:lnTo>
                  <a:pt x="89814" y="1482047"/>
                </a:lnTo>
                <a:lnTo>
                  <a:pt x="58265" y="1403991"/>
                </a:lnTo>
                <a:lnTo>
                  <a:pt x="33215" y="1323164"/>
                </a:lnTo>
                <a:lnTo>
                  <a:pt x="14958" y="1239840"/>
                </a:lnTo>
                <a:lnTo>
                  <a:pt x="3788" y="1154294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3487" y="4711760"/>
            <a:ext cx="1548509" cy="1549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6846"/>
            <a:ext cx="7676515" cy="586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3415" marR="248920" indent="63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are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most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important ch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ract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risti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nanoparti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les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for medi</a:t>
            </a:r>
            <a:r>
              <a:rPr sz="3200" b="1" spc="-2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ine?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Sur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ace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coa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dirty="0">
                <a:latin typeface="Arial"/>
                <a:cs typeface="Arial"/>
              </a:rPr>
              <a:t>ll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 f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rg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specificity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Extreme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small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capsul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ted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carry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hi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hly co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centr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ted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nt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dr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2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le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surface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charge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Drug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4419600"/>
            <a:ext cx="2286000" cy="2133600"/>
          </a:xfrm>
          <a:custGeom>
            <a:avLst/>
            <a:gdLst/>
            <a:ahLst/>
            <a:cxnLst/>
            <a:rect l="l" t="t" r="r" b="b"/>
            <a:pathLst>
              <a:path w="2286000" h="2133600">
                <a:moveTo>
                  <a:pt x="0" y="1066800"/>
                </a:moveTo>
                <a:lnTo>
                  <a:pt x="3788" y="979309"/>
                </a:lnTo>
                <a:lnTo>
                  <a:pt x="14958" y="893765"/>
                </a:lnTo>
                <a:lnTo>
                  <a:pt x="33215" y="810443"/>
                </a:lnTo>
                <a:lnTo>
                  <a:pt x="58265" y="729618"/>
                </a:lnTo>
                <a:lnTo>
                  <a:pt x="89814" y="651563"/>
                </a:lnTo>
                <a:lnTo>
                  <a:pt x="127569" y="576554"/>
                </a:lnTo>
                <a:lnTo>
                  <a:pt x="171234" y="504866"/>
                </a:lnTo>
                <a:lnTo>
                  <a:pt x="220516" y="436772"/>
                </a:lnTo>
                <a:lnTo>
                  <a:pt x="275121" y="372547"/>
                </a:lnTo>
                <a:lnTo>
                  <a:pt x="334756" y="312467"/>
                </a:lnTo>
                <a:lnTo>
                  <a:pt x="399125" y="256805"/>
                </a:lnTo>
                <a:lnTo>
                  <a:pt x="467935" y="205837"/>
                </a:lnTo>
                <a:lnTo>
                  <a:pt x="540891" y="159836"/>
                </a:lnTo>
                <a:lnTo>
                  <a:pt x="617701" y="119078"/>
                </a:lnTo>
                <a:lnTo>
                  <a:pt x="698069" y="83837"/>
                </a:lnTo>
                <a:lnTo>
                  <a:pt x="781702" y="54388"/>
                </a:lnTo>
                <a:lnTo>
                  <a:pt x="868305" y="31005"/>
                </a:lnTo>
                <a:lnTo>
                  <a:pt x="957585" y="13963"/>
                </a:lnTo>
                <a:lnTo>
                  <a:pt x="1049248" y="3536"/>
                </a:lnTo>
                <a:lnTo>
                  <a:pt x="1143000" y="0"/>
                </a:lnTo>
                <a:lnTo>
                  <a:pt x="1236751" y="3536"/>
                </a:lnTo>
                <a:lnTo>
                  <a:pt x="1328414" y="13963"/>
                </a:lnTo>
                <a:lnTo>
                  <a:pt x="1417694" y="31005"/>
                </a:lnTo>
                <a:lnTo>
                  <a:pt x="1504297" y="54388"/>
                </a:lnTo>
                <a:lnTo>
                  <a:pt x="1587930" y="83837"/>
                </a:lnTo>
                <a:lnTo>
                  <a:pt x="1668298" y="119078"/>
                </a:lnTo>
                <a:lnTo>
                  <a:pt x="1745108" y="159836"/>
                </a:lnTo>
                <a:lnTo>
                  <a:pt x="1818064" y="205837"/>
                </a:lnTo>
                <a:lnTo>
                  <a:pt x="1886874" y="256805"/>
                </a:lnTo>
                <a:lnTo>
                  <a:pt x="1951243" y="312467"/>
                </a:lnTo>
                <a:lnTo>
                  <a:pt x="2010878" y="372547"/>
                </a:lnTo>
                <a:lnTo>
                  <a:pt x="2065483" y="436772"/>
                </a:lnTo>
                <a:lnTo>
                  <a:pt x="2114765" y="504866"/>
                </a:lnTo>
                <a:lnTo>
                  <a:pt x="2158430" y="576554"/>
                </a:lnTo>
                <a:lnTo>
                  <a:pt x="2196185" y="651563"/>
                </a:lnTo>
                <a:lnTo>
                  <a:pt x="2227734" y="729618"/>
                </a:lnTo>
                <a:lnTo>
                  <a:pt x="2252784" y="810443"/>
                </a:lnTo>
                <a:lnTo>
                  <a:pt x="2271041" y="893765"/>
                </a:lnTo>
                <a:lnTo>
                  <a:pt x="2282211" y="979309"/>
                </a:lnTo>
                <a:lnTo>
                  <a:pt x="2286000" y="1066800"/>
                </a:lnTo>
                <a:lnTo>
                  <a:pt x="2282211" y="1154294"/>
                </a:lnTo>
                <a:lnTo>
                  <a:pt x="2271041" y="1239840"/>
                </a:lnTo>
                <a:lnTo>
                  <a:pt x="2252784" y="1323164"/>
                </a:lnTo>
                <a:lnTo>
                  <a:pt x="2227734" y="1403991"/>
                </a:lnTo>
                <a:lnTo>
                  <a:pt x="2196185" y="1482047"/>
                </a:lnTo>
                <a:lnTo>
                  <a:pt x="2158430" y="1557056"/>
                </a:lnTo>
                <a:lnTo>
                  <a:pt x="2114765" y="1628745"/>
                </a:lnTo>
                <a:lnTo>
                  <a:pt x="2065483" y="1696838"/>
                </a:lnTo>
                <a:lnTo>
                  <a:pt x="2010878" y="1761062"/>
                </a:lnTo>
                <a:lnTo>
                  <a:pt x="1951243" y="1821141"/>
                </a:lnTo>
                <a:lnTo>
                  <a:pt x="1886874" y="1876802"/>
                </a:lnTo>
                <a:lnTo>
                  <a:pt x="1818064" y="1927769"/>
                </a:lnTo>
                <a:lnTo>
                  <a:pt x="1745108" y="1973769"/>
                </a:lnTo>
                <a:lnTo>
                  <a:pt x="1668298" y="2014525"/>
                </a:lnTo>
                <a:lnTo>
                  <a:pt x="1587930" y="2049765"/>
                </a:lnTo>
                <a:lnTo>
                  <a:pt x="1504297" y="2079213"/>
                </a:lnTo>
                <a:lnTo>
                  <a:pt x="1417694" y="2102596"/>
                </a:lnTo>
                <a:lnTo>
                  <a:pt x="1328414" y="2119637"/>
                </a:lnTo>
                <a:lnTo>
                  <a:pt x="1236751" y="2130063"/>
                </a:lnTo>
                <a:lnTo>
                  <a:pt x="1143000" y="2133600"/>
                </a:lnTo>
                <a:lnTo>
                  <a:pt x="1049248" y="2130063"/>
                </a:lnTo>
                <a:lnTo>
                  <a:pt x="957585" y="2119637"/>
                </a:lnTo>
                <a:lnTo>
                  <a:pt x="868305" y="2102596"/>
                </a:lnTo>
                <a:lnTo>
                  <a:pt x="781702" y="2079213"/>
                </a:lnTo>
                <a:lnTo>
                  <a:pt x="698069" y="2049765"/>
                </a:lnTo>
                <a:lnTo>
                  <a:pt x="617701" y="2014525"/>
                </a:lnTo>
                <a:lnTo>
                  <a:pt x="540891" y="1973769"/>
                </a:lnTo>
                <a:lnTo>
                  <a:pt x="467935" y="1927769"/>
                </a:lnTo>
                <a:lnTo>
                  <a:pt x="399125" y="1876802"/>
                </a:lnTo>
                <a:lnTo>
                  <a:pt x="334756" y="1821141"/>
                </a:lnTo>
                <a:lnTo>
                  <a:pt x="275121" y="1761062"/>
                </a:lnTo>
                <a:lnTo>
                  <a:pt x="220516" y="1696838"/>
                </a:lnTo>
                <a:lnTo>
                  <a:pt x="171234" y="1628745"/>
                </a:lnTo>
                <a:lnTo>
                  <a:pt x="127569" y="1557056"/>
                </a:lnTo>
                <a:lnTo>
                  <a:pt x="89814" y="1482047"/>
                </a:lnTo>
                <a:lnTo>
                  <a:pt x="58265" y="1403991"/>
                </a:lnTo>
                <a:lnTo>
                  <a:pt x="33215" y="1323164"/>
                </a:lnTo>
                <a:lnTo>
                  <a:pt x="14958" y="1239840"/>
                </a:lnTo>
                <a:lnTo>
                  <a:pt x="3788" y="1154294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3487" y="4711760"/>
            <a:ext cx="1548509" cy="1549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11300"/>
            <a:ext cx="7833359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1.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rticl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scale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10"/>
              </a:lnSpc>
            </a:pPr>
            <a:r>
              <a:rPr sz="3200" dirty="0">
                <a:latin typeface="Arial"/>
                <a:cs typeface="Arial"/>
              </a:rPr>
              <a:t>as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ot</a:t>
            </a:r>
            <a:r>
              <a:rPr sz="3200" spc="-1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bi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lo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ical en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iti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0817" y="6069359"/>
            <a:ext cx="5067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98360" y="6069359"/>
            <a:ext cx="5410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8912" y="2868612"/>
            <a:ext cx="4762500" cy="309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2601" y="2392362"/>
            <a:ext cx="3810000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28369" y="281055"/>
            <a:ext cx="6287770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20"/>
              </a:lnSpc>
            </a:pPr>
            <a:r>
              <a:rPr sz="4000" b="1" spc="-30" dirty="0">
                <a:latin typeface="Arial"/>
                <a:cs typeface="Arial"/>
              </a:rPr>
              <a:t>Go</a:t>
            </a:r>
            <a:r>
              <a:rPr sz="4000" b="1" spc="-40" dirty="0">
                <a:latin typeface="Arial"/>
                <a:cs typeface="Arial"/>
              </a:rPr>
              <a:t>v</a:t>
            </a:r>
            <a:r>
              <a:rPr sz="4000" b="1" spc="-25" dirty="0">
                <a:latin typeface="Arial"/>
                <a:cs typeface="Arial"/>
              </a:rPr>
              <a:t>erning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Principles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for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280"/>
              </a:lnSpc>
            </a:pPr>
            <a:r>
              <a:rPr sz="4000" b="1" spc="-30" dirty="0">
                <a:latin typeface="Arial"/>
                <a:cs typeface="Arial"/>
              </a:rPr>
              <a:t>Na</a:t>
            </a:r>
            <a:r>
              <a:rPr sz="4000" b="1" spc="-40" dirty="0">
                <a:latin typeface="Arial"/>
                <a:cs typeface="Arial"/>
              </a:rPr>
              <a:t>n</a:t>
            </a:r>
            <a:r>
              <a:rPr sz="4000" b="1" spc="-25" dirty="0">
                <a:latin typeface="Arial"/>
                <a:cs typeface="Arial"/>
              </a:rPr>
              <a:t>op</a:t>
            </a:r>
            <a:r>
              <a:rPr sz="4000" b="1" spc="-40" dirty="0">
                <a:latin typeface="Arial"/>
                <a:cs typeface="Arial"/>
              </a:rPr>
              <a:t>a</a:t>
            </a:r>
            <a:r>
              <a:rPr sz="4000" b="1" spc="-15" dirty="0">
                <a:latin typeface="Arial"/>
                <a:cs typeface="Arial"/>
              </a:rPr>
              <a:t>rt</a:t>
            </a:r>
            <a:r>
              <a:rPr sz="4000" b="1" spc="-10" dirty="0">
                <a:latin typeface="Arial"/>
                <a:cs typeface="Arial"/>
              </a:rPr>
              <a:t>i</a:t>
            </a:r>
            <a:r>
              <a:rPr sz="4000" b="1" spc="-20" dirty="0">
                <a:latin typeface="Arial"/>
                <a:cs typeface="Arial"/>
              </a:rPr>
              <a:t>cles</a:t>
            </a:r>
            <a:r>
              <a:rPr sz="4000" b="1" spc="30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in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50" dirty="0">
                <a:latin typeface="Arial"/>
                <a:cs typeface="Arial"/>
              </a:rPr>
              <a:t>M</a:t>
            </a:r>
            <a:r>
              <a:rPr sz="4000" b="1" spc="-20" dirty="0">
                <a:latin typeface="Arial"/>
                <a:cs typeface="Arial"/>
              </a:rPr>
              <a:t>edicine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369" y="281055"/>
            <a:ext cx="6287770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20"/>
              </a:lnSpc>
            </a:pPr>
            <a:r>
              <a:rPr sz="4000" b="1" spc="-30" dirty="0">
                <a:latin typeface="Arial"/>
                <a:cs typeface="Arial"/>
              </a:rPr>
              <a:t>Go</a:t>
            </a:r>
            <a:r>
              <a:rPr sz="4000" b="1" spc="-40" dirty="0">
                <a:latin typeface="Arial"/>
                <a:cs typeface="Arial"/>
              </a:rPr>
              <a:t>v</a:t>
            </a:r>
            <a:r>
              <a:rPr sz="4000" b="1" spc="-25" dirty="0">
                <a:latin typeface="Arial"/>
                <a:cs typeface="Arial"/>
              </a:rPr>
              <a:t>erning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Principles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for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280"/>
              </a:lnSpc>
            </a:pPr>
            <a:r>
              <a:rPr sz="4000" b="1" spc="-30" dirty="0">
                <a:latin typeface="Arial"/>
                <a:cs typeface="Arial"/>
              </a:rPr>
              <a:t>Na</a:t>
            </a:r>
            <a:r>
              <a:rPr sz="4000" b="1" spc="-40" dirty="0">
                <a:latin typeface="Arial"/>
                <a:cs typeface="Arial"/>
              </a:rPr>
              <a:t>n</a:t>
            </a:r>
            <a:r>
              <a:rPr sz="4000" b="1" spc="-25" dirty="0">
                <a:latin typeface="Arial"/>
                <a:cs typeface="Arial"/>
              </a:rPr>
              <a:t>op</a:t>
            </a:r>
            <a:r>
              <a:rPr sz="4000" b="1" spc="-40" dirty="0">
                <a:latin typeface="Arial"/>
                <a:cs typeface="Arial"/>
              </a:rPr>
              <a:t>a</a:t>
            </a:r>
            <a:r>
              <a:rPr sz="4000" b="1" spc="-15" dirty="0">
                <a:latin typeface="Arial"/>
                <a:cs typeface="Arial"/>
              </a:rPr>
              <a:t>rt</a:t>
            </a:r>
            <a:r>
              <a:rPr sz="4000" b="1" spc="-10" dirty="0">
                <a:latin typeface="Arial"/>
                <a:cs typeface="Arial"/>
              </a:rPr>
              <a:t>i</a:t>
            </a:r>
            <a:r>
              <a:rPr sz="4000" b="1" spc="-20" dirty="0">
                <a:latin typeface="Arial"/>
                <a:cs typeface="Arial"/>
              </a:rPr>
              <a:t>cles</a:t>
            </a:r>
            <a:r>
              <a:rPr sz="4000" b="1" spc="30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in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50" dirty="0">
                <a:latin typeface="Arial"/>
                <a:cs typeface="Arial"/>
              </a:rPr>
              <a:t>M</a:t>
            </a:r>
            <a:r>
              <a:rPr sz="4000" b="1" spc="-20" dirty="0">
                <a:latin typeface="Arial"/>
                <a:cs typeface="Arial"/>
              </a:rPr>
              <a:t>edicine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11300"/>
            <a:ext cx="7943850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2.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rticl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le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(m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st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10"/>
              </a:lnSpc>
            </a:pPr>
            <a:r>
              <a:rPr sz="3200" dirty="0">
                <a:latin typeface="Arial"/>
                <a:cs typeface="Arial"/>
              </a:rPr>
              <a:t>are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ta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lic)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72276" y="2738373"/>
            <a:ext cx="2355850" cy="2355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7875" y="2727325"/>
            <a:ext cx="2592451" cy="237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2926" y="5329356"/>
            <a:ext cx="13055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Met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 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rticle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2321" y="5470732"/>
            <a:ext cx="1038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5509" y="5332658"/>
            <a:ext cx="9645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Qu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 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4588" y="2970276"/>
            <a:ext cx="1836420" cy="1891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369" y="281055"/>
            <a:ext cx="6287770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20"/>
              </a:lnSpc>
            </a:pPr>
            <a:r>
              <a:rPr sz="4000" b="1" spc="-30" dirty="0">
                <a:latin typeface="Arial"/>
                <a:cs typeface="Arial"/>
              </a:rPr>
              <a:t>Go</a:t>
            </a:r>
            <a:r>
              <a:rPr sz="4000" b="1" spc="-40" dirty="0">
                <a:latin typeface="Arial"/>
                <a:cs typeface="Arial"/>
              </a:rPr>
              <a:t>v</a:t>
            </a:r>
            <a:r>
              <a:rPr sz="4000" b="1" spc="-25" dirty="0">
                <a:latin typeface="Arial"/>
                <a:cs typeface="Arial"/>
              </a:rPr>
              <a:t>erning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Principles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for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280"/>
              </a:lnSpc>
            </a:pPr>
            <a:r>
              <a:rPr sz="4000" b="1" spc="-30" dirty="0">
                <a:latin typeface="Arial"/>
                <a:cs typeface="Arial"/>
              </a:rPr>
              <a:t>Na</a:t>
            </a:r>
            <a:r>
              <a:rPr sz="4000" b="1" spc="-40" dirty="0">
                <a:latin typeface="Arial"/>
                <a:cs typeface="Arial"/>
              </a:rPr>
              <a:t>n</a:t>
            </a:r>
            <a:r>
              <a:rPr sz="4000" b="1" spc="-25" dirty="0">
                <a:latin typeface="Arial"/>
                <a:cs typeface="Arial"/>
              </a:rPr>
              <a:t>op</a:t>
            </a:r>
            <a:r>
              <a:rPr sz="4000" b="1" spc="-40" dirty="0">
                <a:latin typeface="Arial"/>
                <a:cs typeface="Arial"/>
              </a:rPr>
              <a:t>a</a:t>
            </a:r>
            <a:r>
              <a:rPr sz="4000" b="1" spc="-15" dirty="0">
                <a:latin typeface="Arial"/>
                <a:cs typeface="Arial"/>
              </a:rPr>
              <a:t>rt</a:t>
            </a:r>
            <a:r>
              <a:rPr sz="4000" b="1" spc="-10" dirty="0">
                <a:latin typeface="Arial"/>
                <a:cs typeface="Arial"/>
              </a:rPr>
              <a:t>i</a:t>
            </a:r>
            <a:r>
              <a:rPr sz="4000" b="1" spc="-20" dirty="0">
                <a:latin typeface="Arial"/>
                <a:cs typeface="Arial"/>
              </a:rPr>
              <a:t>cles</a:t>
            </a:r>
            <a:r>
              <a:rPr sz="4000" b="1" spc="30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in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50" dirty="0">
                <a:latin typeface="Arial"/>
                <a:cs typeface="Arial"/>
              </a:rPr>
              <a:t>M</a:t>
            </a:r>
            <a:r>
              <a:rPr sz="4000" b="1" spc="-20" dirty="0">
                <a:latin typeface="Arial"/>
                <a:cs typeface="Arial"/>
              </a:rPr>
              <a:t>edicine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11300"/>
            <a:ext cx="5892800" cy="138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3.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rticl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-f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ncti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 (h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gi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ore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 a bi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lo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ical sh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ll)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4261175"/>
            <a:ext cx="1296035" cy="342900"/>
          </a:xfrm>
          <a:custGeom>
            <a:avLst/>
            <a:gdLst/>
            <a:ahLst/>
            <a:cxnLst/>
            <a:rect l="l" t="t" r="r" b="b"/>
            <a:pathLst>
              <a:path w="1296035" h="342900">
                <a:moveTo>
                  <a:pt x="1144649" y="171272"/>
                </a:moveTo>
                <a:lnTo>
                  <a:pt x="965028" y="276994"/>
                </a:lnTo>
                <a:lnTo>
                  <a:pt x="958906" y="285180"/>
                </a:lnTo>
                <a:lnTo>
                  <a:pt x="955554" y="295112"/>
                </a:lnTo>
                <a:lnTo>
                  <a:pt x="955337" y="306522"/>
                </a:lnTo>
                <a:lnTo>
                  <a:pt x="958621" y="319142"/>
                </a:lnTo>
                <a:lnTo>
                  <a:pt x="965773" y="332704"/>
                </a:lnTo>
                <a:lnTo>
                  <a:pt x="975746" y="339231"/>
                </a:lnTo>
                <a:lnTo>
                  <a:pt x="987128" y="342349"/>
                </a:lnTo>
                <a:lnTo>
                  <a:pt x="999025" y="341809"/>
                </a:lnTo>
                <a:lnTo>
                  <a:pt x="1010538" y="337367"/>
                </a:lnTo>
                <a:lnTo>
                  <a:pt x="1230212" y="209224"/>
                </a:lnTo>
                <a:lnTo>
                  <a:pt x="1219962" y="209224"/>
                </a:lnTo>
                <a:lnTo>
                  <a:pt x="1219962" y="204017"/>
                </a:lnTo>
                <a:lnTo>
                  <a:pt x="1200785" y="204017"/>
                </a:lnTo>
                <a:lnTo>
                  <a:pt x="1144649" y="171272"/>
                </a:lnTo>
                <a:close/>
              </a:path>
              <a:path w="1296035" h="342900">
                <a:moveTo>
                  <a:pt x="1079082" y="133024"/>
                </a:moveTo>
                <a:lnTo>
                  <a:pt x="0" y="133024"/>
                </a:lnTo>
                <a:lnTo>
                  <a:pt x="0" y="209224"/>
                </a:lnTo>
                <a:lnTo>
                  <a:pt x="1080168" y="209224"/>
                </a:lnTo>
                <a:lnTo>
                  <a:pt x="1144649" y="171272"/>
                </a:lnTo>
                <a:lnTo>
                  <a:pt x="1079082" y="133024"/>
                </a:lnTo>
                <a:close/>
              </a:path>
              <a:path w="1296035" h="342900">
                <a:moveTo>
                  <a:pt x="1230212" y="133024"/>
                </a:moveTo>
                <a:lnTo>
                  <a:pt x="1219962" y="133024"/>
                </a:lnTo>
                <a:lnTo>
                  <a:pt x="1219962" y="209224"/>
                </a:lnTo>
                <a:lnTo>
                  <a:pt x="1230212" y="209224"/>
                </a:lnTo>
                <a:lnTo>
                  <a:pt x="1295527" y="171124"/>
                </a:lnTo>
                <a:lnTo>
                  <a:pt x="1230212" y="133024"/>
                </a:lnTo>
                <a:close/>
              </a:path>
              <a:path w="1296035" h="342900">
                <a:moveTo>
                  <a:pt x="1200785" y="138231"/>
                </a:moveTo>
                <a:lnTo>
                  <a:pt x="1144649" y="171272"/>
                </a:lnTo>
                <a:lnTo>
                  <a:pt x="1200785" y="204017"/>
                </a:lnTo>
                <a:lnTo>
                  <a:pt x="1200785" y="138231"/>
                </a:lnTo>
                <a:close/>
              </a:path>
              <a:path w="1296035" h="342900">
                <a:moveTo>
                  <a:pt x="1219962" y="138231"/>
                </a:moveTo>
                <a:lnTo>
                  <a:pt x="1200785" y="138231"/>
                </a:lnTo>
                <a:lnTo>
                  <a:pt x="1200785" y="204017"/>
                </a:lnTo>
                <a:lnTo>
                  <a:pt x="1219962" y="204017"/>
                </a:lnTo>
                <a:lnTo>
                  <a:pt x="1219962" y="138231"/>
                </a:lnTo>
                <a:close/>
              </a:path>
              <a:path w="1296035" h="342900">
                <a:moveTo>
                  <a:pt x="993096" y="0"/>
                </a:moveTo>
                <a:lnTo>
                  <a:pt x="954174" y="29429"/>
                </a:lnTo>
                <a:lnTo>
                  <a:pt x="953417" y="41328"/>
                </a:lnTo>
                <a:lnTo>
                  <a:pt x="956330" y="52765"/>
                </a:lnTo>
                <a:lnTo>
                  <a:pt x="962668" y="62843"/>
                </a:lnTo>
                <a:lnTo>
                  <a:pt x="972185" y="70667"/>
                </a:lnTo>
                <a:lnTo>
                  <a:pt x="1144649" y="171272"/>
                </a:lnTo>
                <a:lnTo>
                  <a:pt x="1200785" y="138231"/>
                </a:lnTo>
                <a:lnTo>
                  <a:pt x="1219962" y="138231"/>
                </a:lnTo>
                <a:lnTo>
                  <a:pt x="1219962" y="133024"/>
                </a:lnTo>
                <a:lnTo>
                  <a:pt x="1230212" y="133024"/>
                </a:lnTo>
                <a:lnTo>
                  <a:pt x="1010538" y="4881"/>
                </a:lnTo>
                <a:lnTo>
                  <a:pt x="1003436" y="1659"/>
                </a:lnTo>
                <a:lnTo>
                  <a:pt x="993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4963" y="1841212"/>
            <a:ext cx="2121694" cy="202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4557" y="4641100"/>
            <a:ext cx="2116596" cy="2079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4808" y="3368040"/>
            <a:ext cx="1665732" cy="1746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588" y="3486911"/>
            <a:ext cx="1836420" cy="18912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2559" y="2995495"/>
            <a:ext cx="1041313" cy="1928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0170" y="4041830"/>
            <a:ext cx="3492500" cy="178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219202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rticle as im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 </a:t>
            </a:r>
            <a:r>
              <a:rPr sz="1800" spc="-5" dirty="0">
                <a:latin typeface="Arial"/>
                <a:cs typeface="Arial"/>
              </a:rPr>
              <a:t>agent</a:t>
            </a:r>
            <a:endParaRPr sz="1800">
              <a:latin typeface="Arial"/>
              <a:cs typeface="Arial"/>
            </a:endParaRPr>
          </a:p>
          <a:p>
            <a:pPr marL="2081530" marR="5080" indent="-1270" algn="ctr">
              <a:lnSpc>
                <a:spcPct val="100000"/>
              </a:lnSpc>
              <a:spcBef>
                <a:spcPts val="112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bod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15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he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ge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ng 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369" y="281055"/>
            <a:ext cx="6287770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20"/>
              </a:lnSpc>
            </a:pPr>
            <a:r>
              <a:rPr sz="4000" b="1" spc="-30" dirty="0">
                <a:latin typeface="Arial"/>
                <a:cs typeface="Arial"/>
              </a:rPr>
              <a:t>Go</a:t>
            </a:r>
            <a:r>
              <a:rPr sz="4000" b="1" spc="-40" dirty="0">
                <a:latin typeface="Arial"/>
                <a:cs typeface="Arial"/>
              </a:rPr>
              <a:t>v</a:t>
            </a:r>
            <a:r>
              <a:rPr sz="4000" b="1" spc="-25" dirty="0">
                <a:latin typeface="Arial"/>
                <a:cs typeface="Arial"/>
              </a:rPr>
              <a:t>erning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Principles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for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280"/>
              </a:lnSpc>
            </a:pPr>
            <a:r>
              <a:rPr sz="4000" b="1" spc="-30" dirty="0">
                <a:latin typeface="Arial"/>
                <a:cs typeface="Arial"/>
              </a:rPr>
              <a:t>Na</a:t>
            </a:r>
            <a:r>
              <a:rPr sz="4000" b="1" spc="-40" dirty="0">
                <a:latin typeface="Arial"/>
                <a:cs typeface="Arial"/>
              </a:rPr>
              <a:t>n</a:t>
            </a:r>
            <a:r>
              <a:rPr sz="4000" b="1" spc="-25" dirty="0">
                <a:latin typeface="Arial"/>
                <a:cs typeface="Arial"/>
              </a:rPr>
              <a:t>op</a:t>
            </a:r>
            <a:r>
              <a:rPr sz="4000" b="1" spc="-40" dirty="0">
                <a:latin typeface="Arial"/>
                <a:cs typeface="Arial"/>
              </a:rPr>
              <a:t>a</a:t>
            </a:r>
            <a:r>
              <a:rPr sz="4000" b="1" spc="-15" dirty="0">
                <a:latin typeface="Arial"/>
                <a:cs typeface="Arial"/>
              </a:rPr>
              <a:t>rt</a:t>
            </a:r>
            <a:r>
              <a:rPr sz="4000" b="1" spc="-10" dirty="0">
                <a:latin typeface="Arial"/>
                <a:cs typeface="Arial"/>
              </a:rPr>
              <a:t>i</a:t>
            </a:r>
            <a:r>
              <a:rPr sz="4000" b="1" spc="-20" dirty="0">
                <a:latin typeface="Arial"/>
                <a:cs typeface="Arial"/>
              </a:rPr>
              <a:t>cles</a:t>
            </a:r>
            <a:r>
              <a:rPr sz="4000" b="1" spc="30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in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50" dirty="0">
                <a:latin typeface="Arial"/>
                <a:cs typeface="Arial"/>
              </a:rPr>
              <a:t>M</a:t>
            </a:r>
            <a:r>
              <a:rPr sz="4000" b="1" spc="-20" dirty="0">
                <a:latin typeface="Arial"/>
                <a:cs typeface="Arial"/>
              </a:rPr>
              <a:t>edicine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11300"/>
            <a:ext cx="7830820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4.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ncti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up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ar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icle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surf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ce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10"/>
              </a:lnSpc>
            </a:pP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tar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et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r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cept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6205" y="3198819"/>
            <a:ext cx="1199588" cy="1071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5155" y="4563364"/>
            <a:ext cx="1227020" cy="1055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7316" y="3787140"/>
            <a:ext cx="1254252" cy="1240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0466" y="4644009"/>
            <a:ext cx="486409" cy="262255"/>
          </a:xfrm>
          <a:custGeom>
            <a:avLst/>
            <a:gdLst/>
            <a:ahLst/>
            <a:cxnLst/>
            <a:rect l="l" t="t" r="r" b="b"/>
            <a:pathLst>
              <a:path w="486410" h="262254">
                <a:moveTo>
                  <a:pt x="446150" y="262128"/>
                </a:moveTo>
                <a:lnTo>
                  <a:pt x="0" y="59944"/>
                </a:lnTo>
                <a:lnTo>
                  <a:pt x="486156" y="0"/>
                </a:lnTo>
                <a:lnTo>
                  <a:pt x="446150" y="262128"/>
                </a:lnTo>
                <a:close/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7046" y="3614546"/>
            <a:ext cx="268605" cy="489584"/>
          </a:xfrm>
          <a:custGeom>
            <a:avLst/>
            <a:gdLst/>
            <a:ahLst/>
            <a:cxnLst/>
            <a:rect l="l" t="t" r="r" b="b"/>
            <a:pathLst>
              <a:path w="268604" h="489585">
                <a:moveTo>
                  <a:pt x="15366" y="489457"/>
                </a:moveTo>
                <a:lnTo>
                  <a:pt x="0" y="0"/>
                </a:lnTo>
                <a:lnTo>
                  <a:pt x="268224" y="409828"/>
                </a:lnTo>
                <a:lnTo>
                  <a:pt x="15366" y="489457"/>
                </a:lnTo>
                <a:close/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8564" y="4099686"/>
            <a:ext cx="431800" cy="422909"/>
          </a:xfrm>
          <a:custGeom>
            <a:avLst/>
            <a:gdLst/>
            <a:ahLst/>
            <a:cxnLst/>
            <a:rect l="l" t="t" r="r" b="b"/>
            <a:pathLst>
              <a:path w="431800" h="422910">
                <a:moveTo>
                  <a:pt x="247650" y="422529"/>
                </a:moveTo>
                <a:lnTo>
                  <a:pt x="0" y="0"/>
                </a:lnTo>
                <a:lnTo>
                  <a:pt x="431546" y="231520"/>
                </a:lnTo>
                <a:lnTo>
                  <a:pt x="247650" y="422529"/>
                </a:lnTo>
                <a:close/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7189" y="3791711"/>
            <a:ext cx="323215" cy="482600"/>
          </a:xfrm>
          <a:custGeom>
            <a:avLst/>
            <a:gdLst/>
            <a:ahLst/>
            <a:cxnLst/>
            <a:rect l="l" t="t" r="r" b="b"/>
            <a:pathLst>
              <a:path w="323214" h="482600">
                <a:moveTo>
                  <a:pt x="0" y="0"/>
                </a:moveTo>
                <a:lnTo>
                  <a:pt x="83438" y="482600"/>
                </a:lnTo>
                <a:lnTo>
                  <a:pt x="322707" y="3684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57189" y="3791711"/>
            <a:ext cx="323215" cy="482600"/>
          </a:xfrm>
          <a:custGeom>
            <a:avLst/>
            <a:gdLst/>
            <a:ahLst/>
            <a:cxnLst/>
            <a:rect l="l" t="t" r="r" b="b"/>
            <a:pathLst>
              <a:path w="323214" h="482600">
                <a:moveTo>
                  <a:pt x="83438" y="482600"/>
                </a:moveTo>
                <a:lnTo>
                  <a:pt x="0" y="0"/>
                </a:lnTo>
                <a:lnTo>
                  <a:pt x="322707" y="368426"/>
                </a:lnTo>
                <a:lnTo>
                  <a:pt x="83438" y="482600"/>
                </a:lnTo>
                <a:close/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7601" y="3964051"/>
            <a:ext cx="2514600" cy="1670050"/>
          </a:xfrm>
          <a:custGeom>
            <a:avLst/>
            <a:gdLst/>
            <a:ahLst/>
            <a:cxnLst/>
            <a:rect l="l" t="t" r="r" b="b"/>
            <a:pathLst>
              <a:path w="2514600" h="1670050">
                <a:moveTo>
                  <a:pt x="1257300" y="0"/>
                </a:moveTo>
                <a:lnTo>
                  <a:pt x="1154175" y="2767"/>
                </a:lnTo>
                <a:lnTo>
                  <a:pt x="1053347" y="10926"/>
                </a:lnTo>
                <a:lnTo>
                  <a:pt x="955140" y="24262"/>
                </a:lnTo>
                <a:lnTo>
                  <a:pt x="859877" y="42561"/>
                </a:lnTo>
                <a:lnTo>
                  <a:pt x="767881" y="65607"/>
                </a:lnTo>
                <a:lnTo>
                  <a:pt x="679476" y="93186"/>
                </a:lnTo>
                <a:lnTo>
                  <a:pt x="594986" y="125083"/>
                </a:lnTo>
                <a:lnTo>
                  <a:pt x="514734" y="161084"/>
                </a:lnTo>
                <a:lnTo>
                  <a:pt x="439042" y="200974"/>
                </a:lnTo>
                <a:lnTo>
                  <a:pt x="368236" y="244538"/>
                </a:lnTo>
                <a:lnTo>
                  <a:pt x="302638" y="291561"/>
                </a:lnTo>
                <a:lnTo>
                  <a:pt x="242572" y="341830"/>
                </a:lnTo>
                <a:lnTo>
                  <a:pt x="188360" y="395128"/>
                </a:lnTo>
                <a:lnTo>
                  <a:pt x="140328" y="451242"/>
                </a:lnTo>
                <a:lnTo>
                  <a:pt x="98798" y="509956"/>
                </a:lnTo>
                <a:lnTo>
                  <a:pt x="64093" y="571057"/>
                </a:lnTo>
                <a:lnTo>
                  <a:pt x="36537" y="634328"/>
                </a:lnTo>
                <a:lnTo>
                  <a:pt x="16454" y="699557"/>
                </a:lnTo>
                <a:lnTo>
                  <a:pt x="4167" y="766527"/>
                </a:lnTo>
                <a:lnTo>
                  <a:pt x="0" y="835025"/>
                </a:lnTo>
                <a:lnTo>
                  <a:pt x="4167" y="903504"/>
                </a:lnTo>
                <a:lnTo>
                  <a:pt x="16454" y="970460"/>
                </a:lnTo>
                <a:lnTo>
                  <a:pt x="36537" y="1035676"/>
                </a:lnTo>
                <a:lnTo>
                  <a:pt x="64093" y="1098937"/>
                </a:lnTo>
                <a:lnTo>
                  <a:pt x="98798" y="1160029"/>
                </a:lnTo>
                <a:lnTo>
                  <a:pt x="140328" y="1218738"/>
                </a:lnTo>
                <a:lnTo>
                  <a:pt x="188360" y="1274847"/>
                </a:lnTo>
                <a:lnTo>
                  <a:pt x="242572" y="1328142"/>
                </a:lnTo>
                <a:lnTo>
                  <a:pt x="302638" y="1378409"/>
                </a:lnTo>
                <a:lnTo>
                  <a:pt x="368236" y="1425432"/>
                </a:lnTo>
                <a:lnTo>
                  <a:pt x="439042" y="1468996"/>
                </a:lnTo>
                <a:lnTo>
                  <a:pt x="514734" y="1508887"/>
                </a:lnTo>
                <a:lnTo>
                  <a:pt x="594986" y="1544890"/>
                </a:lnTo>
                <a:lnTo>
                  <a:pt x="679476" y="1576789"/>
                </a:lnTo>
                <a:lnTo>
                  <a:pt x="767881" y="1604371"/>
                </a:lnTo>
                <a:lnTo>
                  <a:pt x="859877" y="1627419"/>
                </a:lnTo>
                <a:lnTo>
                  <a:pt x="955140" y="1645720"/>
                </a:lnTo>
                <a:lnTo>
                  <a:pt x="1053347" y="1659058"/>
                </a:lnTo>
                <a:lnTo>
                  <a:pt x="1154175" y="1667218"/>
                </a:lnTo>
                <a:lnTo>
                  <a:pt x="1257300" y="1669986"/>
                </a:lnTo>
                <a:lnTo>
                  <a:pt x="1360407" y="1667218"/>
                </a:lnTo>
                <a:lnTo>
                  <a:pt x="1461221" y="1659058"/>
                </a:lnTo>
                <a:lnTo>
                  <a:pt x="1559418" y="1645720"/>
                </a:lnTo>
                <a:lnTo>
                  <a:pt x="1654673" y="1627419"/>
                </a:lnTo>
                <a:lnTo>
                  <a:pt x="1746664" y="1604371"/>
                </a:lnTo>
                <a:lnTo>
                  <a:pt x="1835067" y="1576789"/>
                </a:lnTo>
                <a:lnTo>
                  <a:pt x="1919557" y="1544890"/>
                </a:lnTo>
                <a:lnTo>
                  <a:pt x="1999811" y="1508887"/>
                </a:lnTo>
                <a:lnTo>
                  <a:pt x="2075505" y="1468996"/>
                </a:lnTo>
                <a:lnTo>
                  <a:pt x="2146315" y="1425432"/>
                </a:lnTo>
                <a:lnTo>
                  <a:pt x="2211919" y="1378409"/>
                </a:lnTo>
                <a:lnTo>
                  <a:pt x="2271991" y="1328142"/>
                </a:lnTo>
                <a:lnTo>
                  <a:pt x="2326208" y="1274847"/>
                </a:lnTo>
                <a:lnTo>
                  <a:pt x="2374247" y="1218738"/>
                </a:lnTo>
                <a:lnTo>
                  <a:pt x="2415784" y="1160029"/>
                </a:lnTo>
                <a:lnTo>
                  <a:pt x="2450494" y="1098937"/>
                </a:lnTo>
                <a:lnTo>
                  <a:pt x="2478055" y="1035676"/>
                </a:lnTo>
                <a:lnTo>
                  <a:pt x="2498141" y="970460"/>
                </a:lnTo>
                <a:lnTo>
                  <a:pt x="2510431" y="903504"/>
                </a:lnTo>
                <a:lnTo>
                  <a:pt x="2514600" y="835025"/>
                </a:lnTo>
                <a:lnTo>
                  <a:pt x="2510431" y="766527"/>
                </a:lnTo>
                <a:lnTo>
                  <a:pt x="2498141" y="699557"/>
                </a:lnTo>
                <a:lnTo>
                  <a:pt x="2478055" y="634328"/>
                </a:lnTo>
                <a:lnTo>
                  <a:pt x="2450494" y="571057"/>
                </a:lnTo>
                <a:lnTo>
                  <a:pt x="2415784" y="509956"/>
                </a:lnTo>
                <a:lnTo>
                  <a:pt x="2374247" y="451242"/>
                </a:lnTo>
                <a:lnTo>
                  <a:pt x="2326208" y="395128"/>
                </a:lnTo>
                <a:lnTo>
                  <a:pt x="2271991" y="341830"/>
                </a:lnTo>
                <a:lnTo>
                  <a:pt x="2211919" y="291561"/>
                </a:lnTo>
                <a:lnTo>
                  <a:pt x="2146315" y="244538"/>
                </a:lnTo>
                <a:lnTo>
                  <a:pt x="2075505" y="200974"/>
                </a:lnTo>
                <a:lnTo>
                  <a:pt x="1999811" y="161084"/>
                </a:lnTo>
                <a:lnTo>
                  <a:pt x="1919557" y="125083"/>
                </a:lnTo>
                <a:lnTo>
                  <a:pt x="1835067" y="93186"/>
                </a:lnTo>
                <a:lnTo>
                  <a:pt x="1746664" y="65607"/>
                </a:lnTo>
                <a:lnTo>
                  <a:pt x="1654673" y="42561"/>
                </a:lnTo>
                <a:lnTo>
                  <a:pt x="1559418" y="24262"/>
                </a:lnTo>
                <a:lnTo>
                  <a:pt x="1461221" y="10926"/>
                </a:lnTo>
                <a:lnTo>
                  <a:pt x="1360407" y="2767"/>
                </a:lnTo>
                <a:lnTo>
                  <a:pt x="125730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9201" y="4876800"/>
            <a:ext cx="762000" cy="485775"/>
          </a:xfrm>
          <a:custGeom>
            <a:avLst/>
            <a:gdLst/>
            <a:ahLst/>
            <a:cxnLst/>
            <a:rect l="l" t="t" r="r" b="b"/>
            <a:pathLst>
              <a:path w="762000" h="485775">
                <a:moveTo>
                  <a:pt x="381000" y="0"/>
                </a:moveTo>
                <a:lnTo>
                  <a:pt x="319195" y="3178"/>
                </a:lnTo>
                <a:lnTo>
                  <a:pt x="260567" y="12378"/>
                </a:lnTo>
                <a:lnTo>
                  <a:pt x="205900" y="27102"/>
                </a:lnTo>
                <a:lnTo>
                  <a:pt x="155978" y="46849"/>
                </a:lnTo>
                <a:lnTo>
                  <a:pt x="111585" y="71119"/>
                </a:lnTo>
                <a:lnTo>
                  <a:pt x="73505" y="99413"/>
                </a:lnTo>
                <a:lnTo>
                  <a:pt x="42523" y="131230"/>
                </a:lnTo>
                <a:lnTo>
                  <a:pt x="19421" y="166071"/>
                </a:lnTo>
                <a:lnTo>
                  <a:pt x="4986" y="203435"/>
                </a:lnTo>
                <a:lnTo>
                  <a:pt x="0" y="242824"/>
                </a:lnTo>
                <a:lnTo>
                  <a:pt x="1262" y="262757"/>
                </a:lnTo>
                <a:lnTo>
                  <a:pt x="11071" y="301227"/>
                </a:lnTo>
                <a:lnTo>
                  <a:pt x="29938" y="337417"/>
                </a:lnTo>
                <a:lnTo>
                  <a:pt x="57078" y="370827"/>
                </a:lnTo>
                <a:lnTo>
                  <a:pt x="91707" y="400958"/>
                </a:lnTo>
                <a:lnTo>
                  <a:pt x="133041" y="427312"/>
                </a:lnTo>
                <a:lnTo>
                  <a:pt x="180297" y="449389"/>
                </a:lnTo>
                <a:lnTo>
                  <a:pt x="232689" y="466691"/>
                </a:lnTo>
                <a:lnTo>
                  <a:pt x="289435" y="478717"/>
                </a:lnTo>
                <a:lnTo>
                  <a:pt x="349749" y="484970"/>
                </a:lnTo>
                <a:lnTo>
                  <a:pt x="381000" y="485775"/>
                </a:lnTo>
                <a:lnTo>
                  <a:pt x="412233" y="484970"/>
                </a:lnTo>
                <a:lnTo>
                  <a:pt x="472523" y="478717"/>
                </a:lnTo>
                <a:lnTo>
                  <a:pt x="529256" y="466691"/>
                </a:lnTo>
                <a:lnTo>
                  <a:pt x="581646" y="449389"/>
                </a:lnTo>
                <a:lnTo>
                  <a:pt x="628906" y="427312"/>
                </a:lnTo>
                <a:lnTo>
                  <a:pt x="670250" y="400958"/>
                </a:lnTo>
                <a:lnTo>
                  <a:pt x="704891" y="370827"/>
                </a:lnTo>
                <a:lnTo>
                  <a:pt x="732043" y="337417"/>
                </a:lnTo>
                <a:lnTo>
                  <a:pt x="750920" y="301227"/>
                </a:lnTo>
                <a:lnTo>
                  <a:pt x="760736" y="262757"/>
                </a:lnTo>
                <a:lnTo>
                  <a:pt x="762000" y="242824"/>
                </a:lnTo>
                <a:lnTo>
                  <a:pt x="760736" y="222908"/>
                </a:lnTo>
                <a:lnTo>
                  <a:pt x="750920" y="184469"/>
                </a:lnTo>
                <a:lnTo>
                  <a:pt x="732043" y="148304"/>
                </a:lnTo>
                <a:lnTo>
                  <a:pt x="704891" y="114912"/>
                </a:lnTo>
                <a:lnTo>
                  <a:pt x="670250" y="84795"/>
                </a:lnTo>
                <a:lnTo>
                  <a:pt x="628906" y="58450"/>
                </a:lnTo>
                <a:lnTo>
                  <a:pt x="581646" y="36379"/>
                </a:lnTo>
                <a:lnTo>
                  <a:pt x="529256" y="19081"/>
                </a:lnTo>
                <a:lnTo>
                  <a:pt x="472523" y="7056"/>
                </a:lnTo>
                <a:lnTo>
                  <a:pt x="412233" y="804"/>
                </a:lnTo>
                <a:lnTo>
                  <a:pt x="381000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5420" y="4018099"/>
            <a:ext cx="1532890" cy="1033780"/>
          </a:xfrm>
          <a:custGeom>
            <a:avLst/>
            <a:gdLst/>
            <a:ahLst/>
            <a:cxnLst/>
            <a:rect l="l" t="t" r="r" b="b"/>
            <a:pathLst>
              <a:path w="1532889" h="1033779">
                <a:moveTo>
                  <a:pt x="1431418" y="68578"/>
                </a:moveTo>
                <a:lnTo>
                  <a:pt x="1386331" y="74094"/>
                </a:lnTo>
                <a:lnTo>
                  <a:pt x="1315084" y="86921"/>
                </a:lnTo>
                <a:lnTo>
                  <a:pt x="1245489" y="104193"/>
                </a:lnTo>
                <a:lnTo>
                  <a:pt x="1178305" y="125783"/>
                </a:lnTo>
                <a:lnTo>
                  <a:pt x="1113789" y="151056"/>
                </a:lnTo>
                <a:lnTo>
                  <a:pt x="1052702" y="179885"/>
                </a:lnTo>
                <a:lnTo>
                  <a:pt x="995552" y="211889"/>
                </a:lnTo>
                <a:lnTo>
                  <a:pt x="942720" y="246814"/>
                </a:lnTo>
                <a:lnTo>
                  <a:pt x="894968" y="284406"/>
                </a:lnTo>
                <a:lnTo>
                  <a:pt x="852677" y="324284"/>
                </a:lnTo>
                <a:lnTo>
                  <a:pt x="816737" y="366194"/>
                </a:lnTo>
                <a:lnTo>
                  <a:pt x="787400" y="409882"/>
                </a:lnTo>
                <a:lnTo>
                  <a:pt x="765555" y="455348"/>
                </a:lnTo>
                <a:lnTo>
                  <a:pt x="751839" y="501957"/>
                </a:lnTo>
                <a:lnTo>
                  <a:pt x="747267" y="547423"/>
                </a:lnTo>
                <a:lnTo>
                  <a:pt x="746378" y="567362"/>
                </a:lnTo>
                <a:lnTo>
                  <a:pt x="743457" y="587428"/>
                </a:lnTo>
                <a:lnTo>
                  <a:pt x="731646" y="627687"/>
                </a:lnTo>
                <a:lnTo>
                  <a:pt x="712215" y="667819"/>
                </a:lnTo>
                <a:lnTo>
                  <a:pt x="685800" y="707443"/>
                </a:lnTo>
                <a:lnTo>
                  <a:pt x="652399" y="746051"/>
                </a:lnTo>
                <a:lnTo>
                  <a:pt x="612901" y="783516"/>
                </a:lnTo>
                <a:lnTo>
                  <a:pt x="567689" y="819076"/>
                </a:lnTo>
                <a:lnTo>
                  <a:pt x="517397" y="852223"/>
                </a:lnTo>
                <a:lnTo>
                  <a:pt x="462533" y="882957"/>
                </a:lnTo>
                <a:lnTo>
                  <a:pt x="403859" y="910643"/>
                </a:lnTo>
                <a:lnTo>
                  <a:pt x="341629" y="935154"/>
                </a:lnTo>
                <a:lnTo>
                  <a:pt x="276732" y="955855"/>
                </a:lnTo>
                <a:lnTo>
                  <a:pt x="209550" y="972619"/>
                </a:lnTo>
                <a:lnTo>
                  <a:pt x="140715" y="984938"/>
                </a:lnTo>
                <a:lnTo>
                  <a:pt x="70992" y="992685"/>
                </a:lnTo>
                <a:lnTo>
                  <a:pt x="0" y="995352"/>
                </a:lnTo>
                <a:lnTo>
                  <a:pt x="634" y="1033325"/>
                </a:lnTo>
                <a:lnTo>
                  <a:pt x="73151" y="1030658"/>
                </a:lnTo>
                <a:lnTo>
                  <a:pt x="145668" y="1022784"/>
                </a:lnTo>
                <a:lnTo>
                  <a:pt x="216915" y="1009957"/>
                </a:lnTo>
                <a:lnTo>
                  <a:pt x="286512" y="992812"/>
                </a:lnTo>
                <a:lnTo>
                  <a:pt x="353821" y="971222"/>
                </a:lnTo>
                <a:lnTo>
                  <a:pt x="418210" y="945949"/>
                </a:lnTo>
                <a:lnTo>
                  <a:pt x="479425" y="917120"/>
                </a:lnTo>
                <a:lnTo>
                  <a:pt x="536575" y="885116"/>
                </a:lnTo>
                <a:lnTo>
                  <a:pt x="589279" y="850318"/>
                </a:lnTo>
                <a:lnTo>
                  <a:pt x="637031" y="812980"/>
                </a:lnTo>
                <a:lnTo>
                  <a:pt x="679195" y="773229"/>
                </a:lnTo>
                <a:lnTo>
                  <a:pt x="715263" y="731446"/>
                </a:lnTo>
                <a:lnTo>
                  <a:pt x="744601" y="688012"/>
                </a:lnTo>
                <a:lnTo>
                  <a:pt x="766571" y="642800"/>
                </a:lnTo>
                <a:lnTo>
                  <a:pt x="780414" y="596572"/>
                </a:lnTo>
                <a:lnTo>
                  <a:pt x="785468" y="547423"/>
                </a:lnTo>
                <a:lnTo>
                  <a:pt x="786510" y="527611"/>
                </a:lnTo>
                <a:lnTo>
                  <a:pt x="789558" y="507545"/>
                </a:lnTo>
                <a:lnTo>
                  <a:pt x="801624" y="467667"/>
                </a:lnTo>
                <a:lnTo>
                  <a:pt x="821054" y="427789"/>
                </a:lnTo>
                <a:lnTo>
                  <a:pt x="847597" y="388419"/>
                </a:lnTo>
                <a:lnTo>
                  <a:pt x="880871" y="349938"/>
                </a:lnTo>
                <a:lnTo>
                  <a:pt x="920368" y="312727"/>
                </a:lnTo>
                <a:lnTo>
                  <a:pt x="965580" y="277294"/>
                </a:lnTo>
                <a:lnTo>
                  <a:pt x="1015872" y="244147"/>
                </a:lnTo>
                <a:lnTo>
                  <a:pt x="1070737" y="213540"/>
                </a:lnTo>
                <a:lnTo>
                  <a:pt x="1129410" y="185727"/>
                </a:lnTo>
                <a:lnTo>
                  <a:pt x="1191640" y="161343"/>
                </a:lnTo>
                <a:lnTo>
                  <a:pt x="1256538" y="140642"/>
                </a:lnTo>
                <a:lnTo>
                  <a:pt x="1323720" y="124005"/>
                </a:lnTo>
                <a:lnTo>
                  <a:pt x="1392554" y="111686"/>
                </a:lnTo>
                <a:lnTo>
                  <a:pt x="1416434" y="108636"/>
                </a:lnTo>
                <a:lnTo>
                  <a:pt x="1457375" y="83629"/>
                </a:lnTo>
                <a:lnTo>
                  <a:pt x="1431418" y="68578"/>
                </a:lnTo>
                <a:close/>
              </a:path>
              <a:path w="1532889" h="1033779">
                <a:moveTo>
                  <a:pt x="1499715" y="64188"/>
                </a:moveTo>
                <a:lnTo>
                  <a:pt x="1493519" y="64188"/>
                </a:lnTo>
                <a:lnTo>
                  <a:pt x="1495678" y="102161"/>
                </a:lnTo>
                <a:lnTo>
                  <a:pt x="1462277" y="104066"/>
                </a:lnTo>
                <a:lnTo>
                  <a:pt x="1416434" y="108636"/>
                </a:lnTo>
                <a:lnTo>
                  <a:pt x="1371727" y="135943"/>
                </a:lnTo>
                <a:lnTo>
                  <a:pt x="1363157" y="156744"/>
                </a:lnTo>
                <a:lnTo>
                  <a:pt x="1372467" y="167704"/>
                </a:lnTo>
                <a:lnTo>
                  <a:pt x="1382940" y="171052"/>
                </a:lnTo>
                <a:lnTo>
                  <a:pt x="1391665" y="168455"/>
                </a:lnTo>
                <a:lnTo>
                  <a:pt x="1532381" y="82349"/>
                </a:lnTo>
                <a:lnTo>
                  <a:pt x="1499715" y="64188"/>
                </a:lnTo>
                <a:close/>
              </a:path>
              <a:path w="1532889" h="1033779">
                <a:moveTo>
                  <a:pt x="1457375" y="83629"/>
                </a:moveTo>
                <a:lnTo>
                  <a:pt x="1416434" y="108636"/>
                </a:lnTo>
                <a:lnTo>
                  <a:pt x="1427352" y="107241"/>
                </a:lnTo>
                <a:lnTo>
                  <a:pt x="1462277" y="104066"/>
                </a:lnTo>
                <a:lnTo>
                  <a:pt x="1495678" y="102161"/>
                </a:lnTo>
                <a:lnTo>
                  <a:pt x="1495549" y="99875"/>
                </a:lnTo>
                <a:lnTo>
                  <a:pt x="1485391" y="99875"/>
                </a:lnTo>
                <a:lnTo>
                  <a:pt x="1457375" y="83629"/>
                </a:lnTo>
                <a:close/>
              </a:path>
              <a:path w="1532889" h="1033779">
                <a:moveTo>
                  <a:pt x="1484629" y="66982"/>
                </a:moveTo>
                <a:lnTo>
                  <a:pt x="1457375" y="83629"/>
                </a:lnTo>
                <a:lnTo>
                  <a:pt x="1485391" y="99875"/>
                </a:lnTo>
                <a:lnTo>
                  <a:pt x="1484629" y="66982"/>
                </a:lnTo>
                <a:close/>
              </a:path>
              <a:path w="1532889" h="1033779">
                <a:moveTo>
                  <a:pt x="1493678" y="66982"/>
                </a:moveTo>
                <a:lnTo>
                  <a:pt x="1484629" y="66982"/>
                </a:lnTo>
                <a:lnTo>
                  <a:pt x="1485391" y="99875"/>
                </a:lnTo>
                <a:lnTo>
                  <a:pt x="1495549" y="99875"/>
                </a:lnTo>
                <a:lnTo>
                  <a:pt x="1493678" y="66982"/>
                </a:lnTo>
                <a:close/>
              </a:path>
              <a:path w="1532889" h="1033779">
                <a:moveTo>
                  <a:pt x="1493519" y="64188"/>
                </a:moveTo>
                <a:lnTo>
                  <a:pt x="1458849" y="66093"/>
                </a:lnTo>
                <a:lnTo>
                  <a:pt x="1431418" y="68578"/>
                </a:lnTo>
                <a:lnTo>
                  <a:pt x="1457375" y="83629"/>
                </a:lnTo>
                <a:lnTo>
                  <a:pt x="1484629" y="66982"/>
                </a:lnTo>
                <a:lnTo>
                  <a:pt x="1493678" y="66982"/>
                </a:lnTo>
                <a:lnTo>
                  <a:pt x="1493519" y="64188"/>
                </a:lnTo>
                <a:close/>
              </a:path>
              <a:path w="1532889" h="1033779">
                <a:moveTo>
                  <a:pt x="1376454" y="0"/>
                </a:moveTo>
                <a:lnTo>
                  <a:pt x="1365832" y="5058"/>
                </a:lnTo>
                <a:lnTo>
                  <a:pt x="1360949" y="18245"/>
                </a:lnTo>
                <a:lnTo>
                  <a:pt x="1363006" y="28909"/>
                </a:lnTo>
                <a:lnTo>
                  <a:pt x="1431418" y="68578"/>
                </a:lnTo>
                <a:lnTo>
                  <a:pt x="1458849" y="66093"/>
                </a:lnTo>
                <a:lnTo>
                  <a:pt x="1493519" y="64188"/>
                </a:lnTo>
                <a:lnTo>
                  <a:pt x="1499715" y="64188"/>
                </a:lnTo>
                <a:lnTo>
                  <a:pt x="1388237" y="2212"/>
                </a:lnTo>
                <a:lnTo>
                  <a:pt x="13764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4521" y="4625600"/>
            <a:ext cx="1846580" cy="946785"/>
          </a:xfrm>
          <a:custGeom>
            <a:avLst/>
            <a:gdLst/>
            <a:ahLst/>
            <a:cxnLst/>
            <a:rect l="l" t="t" r="r" b="b"/>
            <a:pathLst>
              <a:path w="1846579" h="946785">
                <a:moveTo>
                  <a:pt x="1750088" y="69745"/>
                </a:moveTo>
                <a:lnTo>
                  <a:pt x="1706626" y="81146"/>
                </a:lnTo>
                <a:lnTo>
                  <a:pt x="1662049" y="97275"/>
                </a:lnTo>
                <a:lnTo>
                  <a:pt x="1619123" y="117214"/>
                </a:lnTo>
                <a:lnTo>
                  <a:pt x="1577975" y="140709"/>
                </a:lnTo>
                <a:lnTo>
                  <a:pt x="1538986" y="167379"/>
                </a:lnTo>
                <a:lnTo>
                  <a:pt x="1502664" y="196843"/>
                </a:lnTo>
                <a:lnTo>
                  <a:pt x="1469008" y="229101"/>
                </a:lnTo>
                <a:lnTo>
                  <a:pt x="1438910" y="263645"/>
                </a:lnTo>
                <a:lnTo>
                  <a:pt x="1412113" y="300094"/>
                </a:lnTo>
                <a:lnTo>
                  <a:pt x="1389379" y="338448"/>
                </a:lnTo>
                <a:lnTo>
                  <a:pt x="1371091" y="378199"/>
                </a:lnTo>
                <a:lnTo>
                  <a:pt x="1357502" y="419220"/>
                </a:lnTo>
                <a:lnTo>
                  <a:pt x="1348993" y="461130"/>
                </a:lnTo>
                <a:lnTo>
                  <a:pt x="1345945" y="501897"/>
                </a:lnTo>
                <a:lnTo>
                  <a:pt x="1345691" y="510025"/>
                </a:lnTo>
                <a:lnTo>
                  <a:pt x="1344676" y="518153"/>
                </a:lnTo>
                <a:lnTo>
                  <a:pt x="1326006" y="561079"/>
                </a:lnTo>
                <a:lnTo>
                  <a:pt x="1295145" y="597274"/>
                </a:lnTo>
                <a:lnTo>
                  <a:pt x="1263014" y="624579"/>
                </a:lnTo>
                <a:lnTo>
                  <a:pt x="1223517" y="651757"/>
                </a:lnTo>
                <a:lnTo>
                  <a:pt x="1177163" y="678554"/>
                </a:lnTo>
                <a:lnTo>
                  <a:pt x="1142745" y="695953"/>
                </a:lnTo>
                <a:lnTo>
                  <a:pt x="1105662" y="712971"/>
                </a:lnTo>
                <a:lnTo>
                  <a:pt x="1066038" y="729608"/>
                </a:lnTo>
                <a:lnTo>
                  <a:pt x="1024127" y="745737"/>
                </a:lnTo>
                <a:lnTo>
                  <a:pt x="979677" y="761485"/>
                </a:lnTo>
                <a:lnTo>
                  <a:pt x="933195" y="776471"/>
                </a:lnTo>
                <a:lnTo>
                  <a:pt x="884554" y="790949"/>
                </a:lnTo>
                <a:lnTo>
                  <a:pt x="834136" y="804919"/>
                </a:lnTo>
                <a:lnTo>
                  <a:pt x="781938" y="818000"/>
                </a:lnTo>
                <a:lnTo>
                  <a:pt x="728090" y="830446"/>
                </a:lnTo>
                <a:lnTo>
                  <a:pt x="672718" y="842130"/>
                </a:lnTo>
                <a:lnTo>
                  <a:pt x="615950" y="852925"/>
                </a:lnTo>
                <a:lnTo>
                  <a:pt x="557911" y="862958"/>
                </a:lnTo>
                <a:lnTo>
                  <a:pt x="498855" y="872102"/>
                </a:lnTo>
                <a:lnTo>
                  <a:pt x="438657" y="880230"/>
                </a:lnTo>
                <a:lnTo>
                  <a:pt x="377698" y="887596"/>
                </a:lnTo>
                <a:lnTo>
                  <a:pt x="315849" y="893692"/>
                </a:lnTo>
                <a:lnTo>
                  <a:pt x="253618" y="898899"/>
                </a:lnTo>
                <a:lnTo>
                  <a:pt x="190626" y="902963"/>
                </a:lnTo>
                <a:lnTo>
                  <a:pt x="127507" y="906011"/>
                </a:lnTo>
                <a:lnTo>
                  <a:pt x="64007" y="907916"/>
                </a:lnTo>
                <a:lnTo>
                  <a:pt x="0" y="908424"/>
                </a:lnTo>
                <a:lnTo>
                  <a:pt x="380" y="946524"/>
                </a:lnTo>
                <a:lnTo>
                  <a:pt x="64388" y="945889"/>
                </a:lnTo>
                <a:lnTo>
                  <a:pt x="128524" y="943984"/>
                </a:lnTo>
                <a:lnTo>
                  <a:pt x="192404" y="941063"/>
                </a:lnTo>
                <a:lnTo>
                  <a:pt x="256031" y="936999"/>
                </a:lnTo>
                <a:lnTo>
                  <a:pt x="319024" y="931665"/>
                </a:lnTo>
                <a:lnTo>
                  <a:pt x="381507" y="925442"/>
                </a:lnTo>
                <a:lnTo>
                  <a:pt x="443229" y="918076"/>
                </a:lnTo>
                <a:lnTo>
                  <a:pt x="503936" y="909821"/>
                </a:lnTo>
                <a:lnTo>
                  <a:pt x="563752" y="900677"/>
                </a:lnTo>
                <a:lnTo>
                  <a:pt x="622426" y="890517"/>
                </a:lnTo>
                <a:lnTo>
                  <a:pt x="679830" y="879468"/>
                </a:lnTo>
                <a:lnTo>
                  <a:pt x="735964" y="867784"/>
                </a:lnTo>
                <a:lnTo>
                  <a:pt x="790448" y="855211"/>
                </a:lnTo>
                <a:lnTo>
                  <a:pt x="843406" y="841876"/>
                </a:lnTo>
                <a:lnTo>
                  <a:pt x="894714" y="827779"/>
                </a:lnTo>
                <a:lnTo>
                  <a:pt x="943990" y="813047"/>
                </a:lnTo>
                <a:lnTo>
                  <a:pt x="991488" y="797680"/>
                </a:lnTo>
                <a:lnTo>
                  <a:pt x="1036701" y="781678"/>
                </a:lnTo>
                <a:lnTo>
                  <a:pt x="1080007" y="765041"/>
                </a:lnTo>
                <a:lnTo>
                  <a:pt x="1120648" y="748023"/>
                </a:lnTo>
                <a:lnTo>
                  <a:pt x="1159002" y="730370"/>
                </a:lnTo>
                <a:lnTo>
                  <a:pt x="1194689" y="712336"/>
                </a:lnTo>
                <a:lnTo>
                  <a:pt x="1243456" y="684269"/>
                </a:lnTo>
                <a:lnTo>
                  <a:pt x="1285493" y="655313"/>
                </a:lnTo>
                <a:lnTo>
                  <a:pt x="1320927" y="625214"/>
                </a:lnTo>
                <a:lnTo>
                  <a:pt x="1349248" y="593972"/>
                </a:lnTo>
                <a:lnTo>
                  <a:pt x="1369822" y="561333"/>
                </a:lnTo>
                <a:lnTo>
                  <a:pt x="1383411" y="515486"/>
                </a:lnTo>
                <a:lnTo>
                  <a:pt x="1384807" y="483609"/>
                </a:lnTo>
                <a:lnTo>
                  <a:pt x="1386839" y="465194"/>
                </a:lnTo>
                <a:lnTo>
                  <a:pt x="1400048" y="409568"/>
                </a:lnTo>
                <a:lnTo>
                  <a:pt x="1414652" y="373373"/>
                </a:lnTo>
                <a:lnTo>
                  <a:pt x="1433449" y="337813"/>
                </a:lnTo>
                <a:lnTo>
                  <a:pt x="1456308" y="303396"/>
                </a:lnTo>
                <a:lnTo>
                  <a:pt x="1482725" y="270630"/>
                </a:lnTo>
                <a:lnTo>
                  <a:pt x="1512442" y="239642"/>
                </a:lnTo>
                <a:lnTo>
                  <a:pt x="1545081" y="210940"/>
                </a:lnTo>
                <a:lnTo>
                  <a:pt x="1580388" y="184651"/>
                </a:lnTo>
                <a:lnTo>
                  <a:pt x="1617852" y="161283"/>
                </a:lnTo>
                <a:lnTo>
                  <a:pt x="1657223" y="140963"/>
                </a:lnTo>
                <a:lnTo>
                  <a:pt x="1697863" y="124326"/>
                </a:lnTo>
                <a:lnTo>
                  <a:pt x="1713793" y="118920"/>
                </a:lnTo>
                <a:lnTo>
                  <a:pt x="1771571" y="81437"/>
                </a:lnTo>
                <a:lnTo>
                  <a:pt x="1750088" y="69745"/>
                </a:lnTo>
                <a:close/>
              </a:path>
              <a:path w="1846579" h="946785">
                <a:moveTo>
                  <a:pt x="1813716" y="61080"/>
                </a:moveTo>
                <a:lnTo>
                  <a:pt x="1807337" y="61080"/>
                </a:lnTo>
                <a:lnTo>
                  <a:pt x="1810385" y="99053"/>
                </a:lnTo>
                <a:lnTo>
                  <a:pt x="1804035" y="99434"/>
                </a:lnTo>
                <a:lnTo>
                  <a:pt x="1761108" y="106292"/>
                </a:lnTo>
                <a:lnTo>
                  <a:pt x="1718817" y="117214"/>
                </a:lnTo>
                <a:lnTo>
                  <a:pt x="1680007" y="145332"/>
                </a:lnTo>
                <a:lnTo>
                  <a:pt x="1679470" y="157056"/>
                </a:lnTo>
                <a:lnTo>
                  <a:pt x="1689025" y="167760"/>
                </a:lnTo>
                <a:lnTo>
                  <a:pt x="1699566" y="170841"/>
                </a:lnTo>
                <a:lnTo>
                  <a:pt x="1708150" y="168014"/>
                </a:lnTo>
                <a:lnTo>
                  <a:pt x="1846579" y="78225"/>
                </a:lnTo>
                <a:lnTo>
                  <a:pt x="1813716" y="61080"/>
                </a:lnTo>
                <a:close/>
              </a:path>
              <a:path w="1846579" h="946785">
                <a:moveTo>
                  <a:pt x="1771571" y="81437"/>
                </a:moveTo>
                <a:lnTo>
                  <a:pt x="1713793" y="118920"/>
                </a:lnTo>
                <a:lnTo>
                  <a:pt x="1718817" y="117214"/>
                </a:lnTo>
                <a:lnTo>
                  <a:pt x="1739773" y="111372"/>
                </a:lnTo>
                <a:lnTo>
                  <a:pt x="1761108" y="106292"/>
                </a:lnTo>
                <a:lnTo>
                  <a:pt x="1782444" y="102355"/>
                </a:lnTo>
                <a:lnTo>
                  <a:pt x="1804035" y="99434"/>
                </a:lnTo>
                <a:lnTo>
                  <a:pt x="1810385" y="99053"/>
                </a:lnTo>
                <a:lnTo>
                  <a:pt x="1810211" y="96894"/>
                </a:lnTo>
                <a:lnTo>
                  <a:pt x="1799970" y="96894"/>
                </a:lnTo>
                <a:lnTo>
                  <a:pt x="1771571" y="81437"/>
                </a:lnTo>
                <a:close/>
              </a:path>
              <a:path w="1846579" h="946785">
                <a:moveTo>
                  <a:pt x="1798447" y="64001"/>
                </a:moveTo>
                <a:lnTo>
                  <a:pt x="1771571" y="81437"/>
                </a:lnTo>
                <a:lnTo>
                  <a:pt x="1799970" y="96894"/>
                </a:lnTo>
                <a:lnTo>
                  <a:pt x="1798447" y="64001"/>
                </a:lnTo>
                <a:close/>
              </a:path>
              <a:path w="1846579" h="946785">
                <a:moveTo>
                  <a:pt x="1807571" y="64001"/>
                </a:moveTo>
                <a:lnTo>
                  <a:pt x="1798447" y="64001"/>
                </a:lnTo>
                <a:lnTo>
                  <a:pt x="1799970" y="96894"/>
                </a:lnTo>
                <a:lnTo>
                  <a:pt x="1810211" y="96894"/>
                </a:lnTo>
                <a:lnTo>
                  <a:pt x="1807571" y="64001"/>
                </a:lnTo>
                <a:close/>
              </a:path>
              <a:path w="1846579" h="946785">
                <a:moveTo>
                  <a:pt x="1807337" y="61080"/>
                </a:moveTo>
                <a:lnTo>
                  <a:pt x="1798954" y="61715"/>
                </a:lnTo>
                <a:lnTo>
                  <a:pt x="1775587" y="64890"/>
                </a:lnTo>
                <a:lnTo>
                  <a:pt x="1752345" y="69208"/>
                </a:lnTo>
                <a:lnTo>
                  <a:pt x="1750088" y="69745"/>
                </a:lnTo>
                <a:lnTo>
                  <a:pt x="1771571" y="81437"/>
                </a:lnTo>
                <a:lnTo>
                  <a:pt x="1798447" y="64001"/>
                </a:lnTo>
                <a:lnTo>
                  <a:pt x="1807571" y="64001"/>
                </a:lnTo>
                <a:lnTo>
                  <a:pt x="1807337" y="61080"/>
                </a:lnTo>
                <a:close/>
              </a:path>
              <a:path w="1846579" h="946785">
                <a:moveTo>
                  <a:pt x="1688431" y="0"/>
                </a:moveTo>
                <a:lnTo>
                  <a:pt x="1677960" y="5400"/>
                </a:lnTo>
                <a:lnTo>
                  <a:pt x="1673456" y="18733"/>
                </a:lnTo>
                <a:lnTo>
                  <a:pt x="1675838" y="29332"/>
                </a:lnTo>
                <a:lnTo>
                  <a:pt x="1750088" y="69745"/>
                </a:lnTo>
                <a:lnTo>
                  <a:pt x="1752345" y="69208"/>
                </a:lnTo>
                <a:lnTo>
                  <a:pt x="1775587" y="64890"/>
                </a:lnTo>
                <a:lnTo>
                  <a:pt x="1798954" y="61715"/>
                </a:lnTo>
                <a:lnTo>
                  <a:pt x="1807337" y="61080"/>
                </a:lnTo>
                <a:lnTo>
                  <a:pt x="1813716" y="61080"/>
                </a:lnTo>
                <a:lnTo>
                  <a:pt x="1700276" y="1898"/>
                </a:lnTo>
                <a:lnTo>
                  <a:pt x="1688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53632" y="3533449"/>
            <a:ext cx="1082040" cy="113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tor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369" y="281055"/>
            <a:ext cx="6287770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20"/>
              </a:lnSpc>
            </a:pPr>
            <a:r>
              <a:rPr sz="4000" b="1" spc="-30" dirty="0">
                <a:latin typeface="Arial"/>
                <a:cs typeface="Arial"/>
              </a:rPr>
              <a:t>Go</a:t>
            </a:r>
            <a:r>
              <a:rPr sz="4000" b="1" spc="-40" dirty="0">
                <a:latin typeface="Arial"/>
                <a:cs typeface="Arial"/>
              </a:rPr>
              <a:t>v</a:t>
            </a:r>
            <a:r>
              <a:rPr sz="4000" b="1" spc="-25" dirty="0">
                <a:latin typeface="Arial"/>
                <a:cs typeface="Arial"/>
              </a:rPr>
              <a:t>erning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Principles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for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280"/>
              </a:lnSpc>
            </a:pPr>
            <a:r>
              <a:rPr sz="4000" b="1" spc="-30" dirty="0">
                <a:latin typeface="Arial"/>
                <a:cs typeface="Arial"/>
              </a:rPr>
              <a:t>Na</a:t>
            </a:r>
            <a:r>
              <a:rPr sz="4000" b="1" spc="-40" dirty="0">
                <a:latin typeface="Arial"/>
                <a:cs typeface="Arial"/>
              </a:rPr>
              <a:t>n</a:t>
            </a:r>
            <a:r>
              <a:rPr sz="4000" b="1" spc="-25" dirty="0">
                <a:latin typeface="Arial"/>
                <a:cs typeface="Arial"/>
              </a:rPr>
              <a:t>op</a:t>
            </a:r>
            <a:r>
              <a:rPr sz="4000" b="1" spc="-40" dirty="0">
                <a:latin typeface="Arial"/>
                <a:cs typeface="Arial"/>
              </a:rPr>
              <a:t>a</a:t>
            </a:r>
            <a:r>
              <a:rPr sz="4000" b="1" spc="-15" dirty="0">
                <a:latin typeface="Arial"/>
                <a:cs typeface="Arial"/>
              </a:rPr>
              <a:t>rt</a:t>
            </a:r>
            <a:r>
              <a:rPr sz="4000" b="1" spc="-10" dirty="0">
                <a:latin typeface="Arial"/>
                <a:cs typeface="Arial"/>
              </a:rPr>
              <a:t>i</a:t>
            </a:r>
            <a:r>
              <a:rPr sz="4000" b="1" spc="-20" dirty="0">
                <a:latin typeface="Arial"/>
                <a:cs typeface="Arial"/>
              </a:rPr>
              <a:t>cles</a:t>
            </a:r>
            <a:r>
              <a:rPr sz="4000" b="1" spc="30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in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50" dirty="0">
                <a:latin typeface="Arial"/>
                <a:cs typeface="Arial"/>
              </a:rPr>
              <a:t>M</a:t>
            </a:r>
            <a:r>
              <a:rPr sz="4000" b="1" spc="-20" dirty="0">
                <a:latin typeface="Arial"/>
                <a:cs typeface="Arial"/>
              </a:rPr>
              <a:t>edicine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11300"/>
            <a:ext cx="7853680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5.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 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rticle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10"/>
              </a:lnSpc>
            </a:pP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respo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2200" y="3802472"/>
            <a:ext cx="1150490" cy="1112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5762" y="4760853"/>
            <a:ext cx="1181605" cy="110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4095" y="4311396"/>
            <a:ext cx="1068324" cy="1046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9792" y="4953634"/>
            <a:ext cx="486409" cy="262255"/>
          </a:xfrm>
          <a:custGeom>
            <a:avLst/>
            <a:gdLst/>
            <a:ahLst/>
            <a:cxnLst/>
            <a:rect l="l" t="t" r="r" b="b"/>
            <a:pathLst>
              <a:path w="486410" h="262254">
                <a:moveTo>
                  <a:pt x="486029" y="0"/>
                </a:moveTo>
                <a:lnTo>
                  <a:pt x="0" y="59816"/>
                </a:lnTo>
                <a:lnTo>
                  <a:pt x="446024" y="262000"/>
                </a:lnTo>
                <a:lnTo>
                  <a:pt x="486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9792" y="4953634"/>
            <a:ext cx="486409" cy="262255"/>
          </a:xfrm>
          <a:custGeom>
            <a:avLst/>
            <a:gdLst/>
            <a:ahLst/>
            <a:cxnLst/>
            <a:rect l="l" t="t" r="r" b="b"/>
            <a:pathLst>
              <a:path w="486410" h="262254">
                <a:moveTo>
                  <a:pt x="446024" y="262000"/>
                </a:moveTo>
                <a:lnTo>
                  <a:pt x="0" y="59816"/>
                </a:lnTo>
                <a:lnTo>
                  <a:pt x="486029" y="0"/>
                </a:lnTo>
                <a:lnTo>
                  <a:pt x="446024" y="262000"/>
                </a:lnTo>
                <a:close/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6245" y="3924046"/>
            <a:ext cx="268605" cy="489584"/>
          </a:xfrm>
          <a:custGeom>
            <a:avLst/>
            <a:gdLst/>
            <a:ahLst/>
            <a:cxnLst/>
            <a:rect l="l" t="t" r="r" b="b"/>
            <a:pathLst>
              <a:path w="268604" h="489585">
                <a:moveTo>
                  <a:pt x="15493" y="489584"/>
                </a:moveTo>
                <a:lnTo>
                  <a:pt x="0" y="0"/>
                </a:lnTo>
                <a:lnTo>
                  <a:pt x="268224" y="409828"/>
                </a:lnTo>
                <a:lnTo>
                  <a:pt x="15493" y="489584"/>
                </a:lnTo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7763" y="4409313"/>
            <a:ext cx="431800" cy="422909"/>
          </a:xfrm>
          <a:custGeom>
            <a:avLst/>
            <a:gdLst/>
            <a:ahLst/>
            <a:cxnLst/>
            <a:rect l="l" t="t" r="r" b="b"/>
            <a:pathLst>
              <a:path w="431800" h="422910">
                <a:moveTo>
                  <a:pt x="0" y="0"/>
                </a:moveTo>
                <a:lnTo>
                  <a:pt x="247776" y="422529"/>
                </a:lnTo>
                <a:lnTo>
                  <a:pt x="431546" y="2315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7763" y="4409313"/>
            <a:ext cx="431800" cy="422909"/>
          </a:xfrm>
          <a:custGeom>
            <a:avLst/>
            <a:gdLst/>
            <a:ahLst/>
            <a:cxnLst/>
            <a:rect l="l" t="t" r="r" b="b"/>
            <a:pathLst>
              <a:path w="431800" h="422910">
                <a:moveTo>
                  <a:pt x="247776" y="422529"/>
                </a:moveTo>
                <a:lnTo>
                  <a:pt x="0" y="0"/>
                </a:lnTo>
                <a:lnTo>
                  <a:pt x="431546" y="231520"/>
                </a:lnTo>
                <a:lnTo>
                  <a:pt x="247776" y="422529"/>
                </a:lnTo>
                <a:close/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6388" y="4101210"/>
            <a:ext cx="323215" cy="483234"/>
          </a:xfrm>
          <a:custGeom>
            <a:avLst/>
            <a:gdLst/>
            <a:ahLst/>
            <a:cxnLst/>
            <a:rect l="l" t="t" r="r" b="b"/>
            <a:pathLst>
              <a:path w="323214" h="483235">
                <a:moveTo>
                  <a:pt x="0" y="0"/>
                </a:moveTo>
                <a:lnTo>
                  <a:pt x="83438" y="482726"/>
                </a:lnTo>
                <a:lnTo>
                  <a:pt x="322707" y="3684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6388" y="4101210"/>
            <a:ext cx="323215" cy="483234"/>
          </a:xfrm>
          <a:custGeom>
            <a:avLst/>
            <a:gdLst/>
            <a:ahLst/>
            <a:cxnLst/>
            <a:rect l="l" t="t" r="r" b="b"/>
            <a:pathLst>
              <a:path w="323214" h="483235">
                <a:moveTo>
                  <a:pt x="83438" y="482726"/>
                </a:moveTo>
                <a:lnTo>
                  <a:pt x="0" y="0"/>
                </a:lnTo>
                <a:lnTo>
                  <a:pt x="322707" y="368426"/>
                </a:lnTo>
                <a:lnTo>
                  <a:pt x="83438" y="482726"/>
                </a:lnTo>
                <a:close/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6800" y="4273550"/>
            <a:ext cx="2514600" cy="1670050"/>
          </a:xfrm>
          <a:custGeom>
            <a:avLst/>
            <a:gdLst/>
            <a:ahLst/>
            <a:cxnLst/>
            <a:rect l="l" t="t" r="r" b="b"/>
            <a:pathLst>
              <a:path w="2514600" h="1670050">
                <a:moveTo>
                  <a:pt x="1257300" y="0"/>
                </a:moveTo>
                <a:lnTo>
                  <a:pt x="1154175" y="2768"/>
                </a:lnTo>
                <a:lnTo>
                  <a:pt x="1053347" y="10930"/>
                </a:lnTo>
                <a:lnTo>
                  <a:pt x="955140" y="24270"/>
                </a:lnTo>
                <a:lnTo>
                  <a:pt x="859877" y="42573"/>
                </a:lnTo>
                <a:lnTo>
                  <a:pt x="767881" y="65625"/>
                </a:lnTo>
                <a:lnTo>
                  <a:pt x="679476" y="93210"/>
                </a:lnTo>
                <a:lnTo>
                  <a:pt x="594986" y="125114"/>
                </a:lnTo>
                <a:lnTo>
                  <a:pt x="514734" y="161121"/>
                </a:lnTo>
                <a:lnTo>
                  <a:pt x="439042" y="201016"/>
                </a:lnTo>
                <a:lnTo>
                  <a:pt x="368236" y="244586"/>
                </a:lnTo>
                <a:lnTo>
                  <a:pt x="302638" y="291613"/>
                </a:lnTo>
                <a:lnTo>
                  <a:pt x="242572" y="341885"/>
                </a:lnTo>
                <a:lnTo>
                  <a:pt x="188360" y="395184"/>
                </a:lnTo>
                <a:lnTo>
                  <a:pt x="140328" y="451298"/>
                </a:lnTo>
                <a:lnTo>
                  <a:pt x="98798" y="510010"/>
                </a:lnTo>
                <a:lnTo>
                  <a:pt x="64093" y="571105"/>
                </a:lnTo>
                <a:lnTo>
                  <a:pt x="36537" y="634370"/>
                </a:lnTo>
                <a:lnTo>
                  <a:pt x="16454" y="699588"/>
                </a:lnTo>
                <a:lnTo>
                  <a:pt x="4167" y="766544"/>
                </a:lnTo>
                <a:lnTo>
                  <a:pt x="0" y="835025"/>
                </a:lnTo>
                <a:lnTo>
                  <a:pt x="4167" y="903505"/>
                </a:lnTo>
                <a:lnTo>
                  <a:pt x="16454" y="970461"/>
                </a:lnTo>
                <a:lnTo>
                  <a:pt x="36537" y="1035679"/>
                </a:lnTo>
                <a:lnTo>
                  <a:pt x="64093" y="1098944"/>
                </a:lnTo>
                <a:lnTo>
                  <a:pt x="98798" y="1160039"/>
                </a:lnTo>
                <a:lnTo>
                  <a:pt x="140328" y="1218751"/>
                </a:lnTo>
                <a:lnTo>
                  <a:pt x="188360" y="1274865"/>
                </a:lnTo>
                <a:lnTo>
                  <a:pt x="242572" y="1328164"/>
                </a:lnTo>
                <a:lnTo>
                  <a:pt x="302638" y="1378436"/>
                </a:lnTo>
                <a:lnTo>
                  <a:pt x="368236" y="1425463"/>
                </a:lnTo>
                <a:lnTo>
                  <a:pt x="439042" y="1469033"/>
                </a:lnTo>
                <a:lnTo>
                  <a:pt x="514734" y="1508928"/>
                </a:lnTo>
                <a:lnTo>
                  <a:pt x="594986" y="1544935"/>
                </a:lnTo>
                <a:lnTo>
                  <a:pt x="679476" y="1576839"/>
                </a:lnTo>
                <a:lnTo>
                  <a:pt x="767881" y="1604424"/>
                </a:lnTo>
                <a:lnTo>
                  <a:pt x="859877" y="1627476"/>
                </a:lnTo>
                <a:lnTo>
                  <a:pt x="955140" y="1645779"/>
                </a:lnTo>
                <a:lnTo>
                  <a:pt x="1053347" y="1659119"/>
                </a:lnTo>
                <a:lnTo>
                  <a:pt x="1154175" y="1667281"/>
                </a:lnTo>
                <a:lnTo>
                  <a:pt x="1257300" y="1670050"/>
                </a:lnTo>
                <a:lnTo>
                  <a:pt x="1360424" y="1667281"/>
                </a:lnTo>
                <a:lnTo>
                  <a:pt x="1461252" y="1659119"/>
                </a:lnTo>
                <a:lnTo>
                  <a:pt x="1559459" y="1645779"/>
                </a:lnTo>
                <a:lnTo>
                  <a:pt x="1654722" y="1627476"/>
                </a:lnTo>
                <a:lnTo>
                  <a:pt x="1746718" y="1604424"/>
                </a:lnTo>
                <a:lnTo>
                  <a:pt x="1835123" y="1576839"/>
                </a:lnTo>
                <a:lnTo>
                  <a:pt x="1919613" y="1544935"/>
                </a:lnTo>
                <a:lnTo>
                  <a:pt x="1999865" y="1508928"/>
                </a:lnTo>
                <a:lnTo>
                  <a:pt x="2075557" y="1469033"/>
                </a:lnTo>
                <a:lnTo>
                  <a:pt x="2146363" y="1425463"/>
                </a:lnTo>
                <a:lnTo>
                  <a:pt x="2211961" y="1378436"/>
                </a:lnTo>
                <a:lnTo>
                  <a:pt x="2272027" y="1328164"/>
                </a:lnTo>
                <a:lnTo>
                  <a:pt x="2326239" y="1274865"/>
                </a:lnTo>
                <a:lnTo>
                  <a:pt x="2374271" y="1218751"/>
                </a:lnTo>
                <a:lnTo>
                  <a:pt x="2415801" y="1160039"/>
                </a:lnTo>
                <a:lnTo>
                  <a:pt x="2450506" y="1098944"/>
                </a:lnTo>
                <a:lnTo>
                  <a:pt x="2478062" y="1035679"/>
                </a:lnTo>
                <a:lnTo>
                  <a:pt x="2498145" y="970461"/>
                </a:lnTo>
                <a:lnTo>
                  <a:pt x="2510432" y="903505"/>
                </a:lnTo>
                <a:lnTo>
                  <a:pt x="2514600" y="835025"/>
                </a:lnTo>
                <a:lnTo>
                  <a:pt x="2510432" y="766544"/>
                </a:lnTo>
                <a:lnTo>
                  <a:pt x="2498145" y="699588"/>
                </a:lnTo>
                <a:lnTo>
                  <a:pt x="2478062" y="634370"/>
                </a:lnTo>
                <a:lnTo>
                  <a:pt x="2450506" y="571105"/>
                </a:lnTo>
                <a:lnTo>
                  <a:pt x="2415801" y="510010"/>
                </a:lnTo>
                <a:lnTo>
                  <a:pt x="2374271" y="451298"/>
                </a:lnTo>
                <a:lnTo>
                  <a:pt x="2326239" y="395184"/>
                </a:lnTo>
                <a:lnTo>
                  <a:pt x="2272027" y="341885"/>
                </a:lnTo>
                <a:lnTo>
                  <a:pt x="2211961" y="291613"/>
                </a:lnTo>
                <a:lnTo>
                  <a:pt x="2146363" y="244586"/>
                </a:lnTo>
                <a:lnTo>
                  <a:pt x="2075557" y="201016"/>
                </a:lnTo>
                <a:lnTo>
                  <a:pt x="1999865" y="161121"/>
                </a:lnTo>
                <a:lnTo>
                  <a:pt x="1919613" y="125114"/>
                </a:lnTo>
                <a:lnTo>
                  <a:pt x="1835123" y="93210"/>
                </a:lnTo>
                <a:lnTo>
                  <a:pt x="1746718" y="65625"/>
                </a:lnTo>
                <a:lnTo>
                  <a:pt x="1654722" y="42573"/>
                </a:lnTo>
                <a:lnTo>
                  <a:pt x="1559459" y="24270"/>
                </a:lnTo>
                <a:lnTo>
                  <a:pt x="1461252" y="10930"/>
                </a:lnTo>
                <a:lnTo>
                  <a:pt x="1360424" y="2768"/>
                </a:lnTo>
                <a:lnTo>
                  <a:pt x="125730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400" y="5186298"/>
            <a:ext cx="762000" cy="486409"/>
          </a:xfrm>
          <a:custGeom>
            <a:avLst/>
            <a:gdLst/>
            <a:ahLst/>
            <a:cxnLst/>
            <a:rect l="l" t="t" r="r" b="b"/>
            <a:pathLst>
              <a:path w="762000" h="486410">
                <a:moveTo>
                  <a:pt x="381000" y="0"/>
                </a:moveTo>
                <a:lnTo>
                  <a:pt x="319195" y="3181"/>
                </a:lnTo>
                <a:lnTo>
                  <a:pt x="260567" y="12392"/>
                </a:lnTo>
                <a:lnTo>
                  <a:pt x="205900" y="27130"/>
                </a:lnTo>
                <a:lnTo>
                  <a:pt x="155978" y="46894"/>
                </a:lnTo>
                <a:lnTo>
                  <a:pt x="111585" y="71183"/>
                </a:lnTo>
                <a:lnTo>
                  <a:pt x="73505" y="99495"/>
                </a:lnTo>
                <a:lnTo>
                  <a:pt x="42523" y="131330"/>
                </a:lnTo>
                <a:lnTo>
                  <a:pt x="19421" y="166185"/>
                </a:lnTo>
                <a:lnTo>
                  <a:pt x="4986" y="203559"/>
                </a:lnTo>
                <a:lnTo>
                  <a:pt x="0" y="242950"/>
                </a:lnTo>
                <a:lnTo>
                  <a:pt x="1262" y="262867"/>
                </a:lnTo>
                <a:lnTo>
                  <a:pt x="11071" y="301309"/>
                </a:lnTo>
                <a:lnTo>
                  <a:pt x="29938" y="337480"/>
                </a:lnTo>
                <a:lnTo>
                  <a:pt x="57078" y="370879"/>
                </a:lnTo>
                <a:lnTo>
                  <a:pt x="91707" y="401006"/>
                </a:lnTo>
                <a:lnTo>
                  <a:pt x="133041" y="427360"/>
                </a:lnTo>
                <a:lnTo>
                  <a:pt x="180297" y="449440"/>
                </a:lnTo>
                <a:lnTo>
                  <a:pt x="232689" y="466746"/>
                </a:lnTo>
                <a:lnTo>
                  <a:pt x="289435" y="478777"/>
                </a:lnTo>
                <a:lnTo>
                  <a:pt x="349749" y="485033"/>
                </a:lnTo>
                <a:lnTo>
                  <a:pt x="381000" y="485838"/>
                </a:lnTo>
                <a:lnTo>
                  <a:pt x="412250" y="485033"/>
                </a:lnTo>
                <a:lnTo>
                  <a:pt x="472564" y="478777"/>
                </a:lnTo>
                <a:lnTo>
                  <a:pt x="529310" y="466746"/>
                </a:lnTo>
                <a:lnTo>
                  <a:pt x="581702" y="449440"/>
                </a:lnTo>
                <a:lnTo>
                  <a:pt x="628958" y="427360"/>
                </a:lnTo>
                <a:lnTo>
                  <a:pt x="670292" y="401006"/>
                </a:lnTo>
                <a:lnTo>
                  <a:pt x="704921" y="370879"/>
                </a:lnTo>
                <a:lnTo>
                  <a:pt x="732061" y="337480"/>
                </a:lnTo>
                <a:lnTo>
                  <a:pt x="750928" y="301309"/>
                </a:lnTo>
                <a:lnTo>
                  <a:pt x="760737" y="262867"/>
                </a:lnTo>
                <a:lnTo>
                  <a:pt x="762000" y="242950"/>
                </a:lnTo>
                <a:lnTo>
                  <a:pt x="760737" y="223034"/>
                </a:lnTo>
                <a:lnTo>
                  <a:pt x="750928" y="184588"/>
                </a:lnTo>
                <a:lnTo>
                  <a:pt x="732061" y="148411"/>
                </a:lnTo>
                <a:lnTo>
                  <a:pt x="704921" y="115004"/>
                </a:lnTo>
                <a:lnTo>
                  <a:pt x="670292" y="84868"/>
                </a:lnTo>
                <a:lnTo>
                  <a:pt x="628958" y="58504"/>
                </a:lnTo>
                <a:lnTo>
                  <a:pt x="581702" y="36415"/>
                </a:lnTo>
                <a:lnTo>
                  <a:pt x="529310" y="19101"/>
                </a:lnTo>
                <a:lnTo>
                  <a:pt x="472564" y="7064"/>
                </a:lnTo>
                <a:lnTo>
                  <a:pt x="412250" y="805"/>
                </a:lnTo>
                <a:lnTo>
                  <a:pt x="381000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8552" y="3481578"/>
            <a:ext cx="693420" cy="1320800"/>
          </a:xfrm>
          <a:custGeom>
            <a:avLst/>
            <a:gdLst/>
            <a:ahLst/>
            <a:cxnLst/>
            <a:rect l="l" t="t" r="r" b="b"/>
            <a:pathLst>
              <a:path w="693420" h="1320800">
                <a:moveTo>
                  <a:pt x="534091" y="1066800"/>
                </a:moveTo>
                <a:lnTo>
                  <a:pt x="487446" y="1066800"/>
                </a:lnTo>
                <a:lnTo>
                  <a:pt x="482473" y="1079500"/>
                </a:lnTo>
                <a:lnTo>
                  <a:pt x="444881" y="1320800"/>
                </a:lnTo>
                <a:lnTo>
                  <a:pt x="522012" y="1295400"/>
                </a:lnTo>
                <a:lnTo>
                  <a:pt x="503047" y="1295400"/>
                </a:lnTo>
                <a:lnTo>
                  <a:pt x="458088" y="1270000"/>
                </a:lnTo>
                <a:lnTo>
                  <a:pt x="465074" y="1257300"/>
                </a:lnTo>
                <a:lnTo>
                  <a:pt x="473456" y="1244600"/>
                </a:lnTo>
                <a:lnTo>
                  <a:pt x="491363" y="1219200"/>
                </a:lnTo>
                <a:lnTo>
                  <a:pt x="524818" y="1174423"/>
                </a:lnTo>
                <a:lnTo>
                  <a:pt x="538894" y="1079500"/>
                </a:lnTo>
                <a:lnTo>
                  <a:pt x="534091" y="1066800"/>
                </a:lnTo>
                <a:close/>
              </a:path>
              <a:path w="693420" h="1320800">
                <a:moveTo>
                  <a:pt x="524818" y="1174423"/>
                </a:moveTo>
                <a:lnTo>
                  <a:pt x="491363" y="1219200"/>
                </a:lnTo>
                <a:lnTo>
                  <a:pt x="473456" y="1244600"/>
                </a:lnTo>
                <a:lnTo>
                  <a:pt x="465074" y="1257300"/>
                </a:lnTo>
                <a:lnTo>
                  <a:pt x="458088" y="1270000"/>
                </a:lnTo>
                <a:lnTo>
                  <a:pt x="503047" y="1295400"/>
                </a:lnTo>
                <a:lnTo>
                  <a:pt x="510413" y="1295400"/>
                </a:lnTo>
                <a:lnTo>
                  <a:pt x="518922" y="1282700"/>
                </a:lnTo>
                <a:lnTo>
                  <a:pt x="508762" y="1282700"/>
                </a:lnTo>
                <a:lnTo>
                  <a:pt x="470408" y="1257300"/>
                </a:lnTo>
                <a:lnTo>
                  <a:pt x="515257" y="1238893"/>
                </a:lnTo>
                <a:lnTo>
                  <a:pt x="524818" y="1174423"/>
                </a:lnTo>
                <a:close/>
              </a:path>
              <a:path w="693420" h="1320800">
                <a:moveTo>
                  <a:pt x="668383" y="1181100"/>
                </a:moveTo>
                <a:lnTo>
                  <a:pt x="656082" y="1181100"/>
                </a:lnTo>
                <a:lnTo>
                  <a:pt x="563945" y="1218912"/>
                </a:lnTo>
                <a:lnTo>
                  <a:pt x="557149" y="1231900"/>
                </a:lnTo>
                <a:lnTo>
                  <a:pt x="537590" y="1257300"/>
                </a:lnTo>
                <a:lnTo>
                  <a:pt x="528065" y="1270000"/>
                </a:lnTo>
                <a:lnTo>
                  <a:pt x="518922" y="1282700"/>
                </a:lnTo>
                <a:lnTo>
                  <a:pt x="510413" y="1295400"/>
                </a:lnTo>
                <a:lnTo>
                  <a:pt x="522012" y="1295400"/>
                </a:lnTo>
                <a:lnTo>
                  <a:pt x="676275" y="1244600"/>
                </a:lnTo>
                <a:lnTo>
                  <a:pt x="678905" y="1244600"/>
                </a:lnTo>
                <a:lnTo>
                  <a:pt x="687204" y="1231900"/>
                </a:lnTo>
                <a:lnTo>
                  <a:pt x="692164" y="1219200"/>
                </a:lnTo>
                <a:lnTo>
                  <a:pt x="693032" y="1206500"/>
                </a:lnTo>
                <a:lnTo>
                  <a:pt x="689057" y="1193800"/>
                </a:lnTo>
                <a:lnTo>
                  <a:pt x="679904" y="1193800"/>
                </a:lnTo>
                <a:lnTo>
                  <a:pt x="668383" y="1181100"/>
                </a:lnTo>
                <a:close/>
              </a:path>
              <a:path w="693420" h="1320800">
                <a:moveTo>
                  <a:pt x="515257" y="1238893"/>
                </a:moveTo>
                <a:lnTo>
                  <a:pt x="470408" y="1257300"/>
                </a:lnTo>
                <a:lnTo>
                  <a:pt x="508762" y="1282700"/>
                </a:lnTo>
                <a:lnTo>
                  <a:pt x="515257" y="1238893"/>
                </a:lnTo>
                <a:close/>
              </a:path>
              <a:path w="693420" h="1320800">
                <a:moveTo>
                  <a:pt x="563945" y="1218912"/>
                </a:moveTo>
                <a:lnTo>
                  <a:pt x="515257" y="1238893"/>
                </a:lnTo>
                <a:lnTo>
                  <a:pt x="508762" y="1282700"/>
                </a:lnTo>
                <a:lnTo>
                  <a:pt x="518922" y="1282700"/>
                </a:lnTo>
                <a:lnTo>
                  <a:pt x="528065" y="1270000"/>
                </a:lnTo>
                <a:lnTo>
                  <a:pt x="537590" y="1257300"/>
                </a:lnTo>
                <a:lnTo>
                  <a:pt x="557149" y="1231900"/>
                </a:lnTo>
                <a:lnTo>
                  <a:pt x="563945" y="1218912"/>
                </a:lnTo>
                <a:close/>
              </a:path>
              <a:path w="693420" h="1320800">
                <a:moveTo>
                  <a:pt x="666496" y="990600"/>
                </a:moveTo>
                <a:lnTo>
                  <a:pt x="609346" y="990600"/>
                </a:lnTo>
                <a:lnTo>
                  <a:pt x="609600" y="1003300"/>
                </a:lnTo>
                <a:lnTo>
                  <a:pt x="609219" y="1003300"/>
                </a:lnTo>
                <a:lnTo>
                  <a:pt x="608076" y="1016000"/>
                </a:lnTo>
                <a:lnTo>
                  <a:pt x="606044" y="1028700"/>
                </a:lnTo>
                <a:lnTo>
                  <a:pt x="602869" y="1028700"/>
                </a:lnTo>
                <a:lnTo>
                  <a:pt x="598677" y="1041400"/>
                </a:lnTo>
                <a:lnTo>
                  <a:pt x="593598" y="1054100"/>
                </a:lnTo>
                <a:lnTo>
                  <a:pt x="587628" y="1066800"/>
                </a:lnTo>
                <a:lnTo>
                  <a:pt x="581025" y="1079500"/>
                </a:lnTo>
                <a:lnTo>
                  <a:pt x="573532" y="1092200"/>
                </a:lnTo>
                <a:lnTo>
                  <a:pt x="565531" y="1117600"/>
                </a:lnTo>
                <a:lnTo>
                  <a:pt x="548005" y="1143000"/>
                </a:lnTo>
                <a:lnTo>
                  <a:pt x="529336" y="1168400"/>
                </a:lnTo>
                <a:lnTo>
                  <a:pt x="524818" y="1174423"/>
                </a:lnTo>
                <a:lnTo>
                  <a:pt x="515257" y="1238893"/>
                </a:lnTo>
                <a:lnTo>
                  <a:pt x="563945" y="1218912"/>
                </a:lnTo>
                <a:lnTo>
                  <a:pt x="577088" y="1193800"/>
                </a:lnTo>
                <a:lnTo>
                  <a:pt x="596773" y="1168400"/>
                </a:lnTo>
                <a:lnTo>
                  <a:pt x="615314" y="1143000"/>
                </a:lnTo>
                <a:lnTo>
                  <a:pt x="623824" y="1130300"/>
                </a:lnTo>
                <a:lnTo>
                  <a:pt x="631951" y="1104900"/>
                </a:lnTo>
                <a:lnTo>
                  <a:pt x="639572" y="1092200"/>
                </a:lnTo>
                <a:lnTo>
                  <a:pt x="657606" y="1054100"/>
                </a:lnTo>
                <a:lnTo>
                  <a:pt x="666369" y="1003300"/>
                </a:lnTo>
                <a:lnTo>
                  <a:pt x="609600" y="1003300"/>
                </a:lnTo>
                <a:lnTo>
                  <a:pt x="609253" y="999836"/>
                </a:lnTo>
                <a:lnTo>
                  <a:pt x="666403" y="999836"/>
                </a:lnTo>
                <a:lnTo>
                  <a:pt x="666496" y="990600"/>
                </a:lnTo>
                <a:close/>
              </a:path>
              <a:path w="693420" h="1320800">
                <a:moveTo>
                  <a:pt x="509473" y="1054100"/>
                </a:moveTo>
                <a:lnTo>
                  <a:pt x="497007" y="1066800"/>
                </a:lnTo>
                <a:lnTo>
                  <a:pt x="524189" y="1066800"/>
                </a:lnTo>
                <a:lnTo>
                  <a:pt x="509473" y="1054100"/>
                </a:lnTo>
                <a:close/>
              </a:path>
              <a:path w="693420" h="1320800">
                <a:moveTo>
                  <a:pt x="609346" y="990600"/>
                </a:moveTo>
                <a:lnTo>
                  <a:pt x="609253" y="999836"/>
                </a:lnTo>
                <a:lnTo>
                  <a:pt x="609600" y="1003300"/>
                </a:lnTo>
                <a:lnTo>
                  <a:pt x="609346" y="990600"/>
                </a:lnTo>
                <a:close/>
              </a:path>
              <a:path w="693420" h="1320800">
                <a:moveTo>
                  <a:pt x="609346" y="990600"/>
                </a:moveTo>
                <a:lnTo>
                  <a:pt x="608330" y="990600"/>
                </a:lnTo>
                <a:lnTo>
                  <a:pt x="609253" y="999836"/>
                </a:lnTo>
                <a:lnTo>
                  <a:pt x="609346" y="990600"/>
                </a:lnTo>
                <a:close/>
              </a:path>
              <a:path w="693420" h="1320800">
                <a:moveTo>
                  <a:pt x="664972" y="977900"/>
                </a:moveTo>
                <a:lnTo>
                  <a:pt x="600710" y="977900"/>
                </a:lnTo>
                <a:lnTo>
                  <a:pt x="605282" y="990600"/>
                </a:lnTo>
                <a:lnTo>
                  <a:pt x="666242" y="990600"/>
                </a:lnTo>
                <a:lnTo>
                  <a:pt x="664972" y="977900"/>
                </a:lnTo>
                <a:close/>
              </a:path>
              <a:path w="693420" h="1320800">
                <a:moveTo>
                  <a:pt x="661162" y="965200"/>
                </a:moveTo>
                <a:lnTo>
                  <a:pt x="575437" y="965200"/>
                </a:lnTo>
                <a:lnTo>
                  <a:pt x="585597" y="977900"/>
                </a:lnTo>
                <a:lnTo>
                  <a:pt x="664337" y="977900"/>
                </a:lnTo>
                <a:lnTo>
                  <a:pt x="661162" y="965200"/>
                </a:lnTo>
                <a:close/>
              </a:path>
              <a:path w="693420" h="1320800">
                <a:moveTo>
                  <a:pt x="654176" y="952500"/>
                </a:moveTo>
                <a:lnTo>
                  <a:pt x="537337" y="952500"/>
                </a:lnTo>
                <a:lnTo>
                  <a:pt x="551180" y="965200"/>
                </a:lnTo>
                <a:lnTo>
                  <a:pt x="659638" y="965200"/>
                </a:lnTo>
                <a:lnTo>
                  <a:pt x="654176" y="952500"/>
                </a:lnTo>
                <a:close/>
              </a:path>
              <a:path w="693420" h="1320800">
                <a:moveTo>
                  <a:pt x="643001" y="939800"/>
                </a:moveTo>
                <a:lnTo>
                  <a:pt x="456819" y="939800"/>
                </a:lnTo>
                <a:lnTo>
                  <a:pt x="490855" y="952500"/>
                </a:lnTo>
                <a:lnTo>
                  <a:pt x="645033" y="952500"/>
                </a:lnTo>
                <a:lnTo>
                  <a:pt x="643001" y="939800"/>
                </a:lnTo>
                <a:close/>
              </a:path>
              <a:path w="693420" h="1320800">
                <a:moveTo>
                  <a:pt x="620140" y="927100"/>
                </a:moveTo>
                <a:lnTo>
                  <a:pt x="386207" y="927100"/>
                </a:lnTo>
                <a:lnTo>
                  <a:pt x="421639" y="939800"/>
                </a:lnTo>
                <a:lnTo>
                  <a:pt x="631571" y="939800"/>
                </a:lnTo>
                <a:lnTo>
                  <a:pt x="620140" y="927100"/>
                </a:lnTo>
                <a:close/>
              </a:path>
              <a:path w="693420" h="1320800">
                <a:moveTo>
                  <a:pt x="594740" y="914400"/>
                </a:moveTo>
                <a:lnTo>
                  <a:pt x="318008" y="914400"/>
                </a:lnTo>
                <a:lnTo>
                  <a:pt x="334645" y="927100"/>
                </a:lnTo>
                <a:lnTo>
                  <a:pt x="607695" y="927100"/>
                </a:lnTo>
                <a:lnTo>
                  <a:pt x="594740" y="914400"/>
                </a:lnTo>
                <a:close/>
              </a:path>
              <a:path w="693420" h="1320800">
                <a:moveTo>
                  <a:pt x="565912" y="901700"/>
                </a:moveTo>
                <a:lnTo>
                  <a:pt x="272034" y="901700"/>
                </a:lnTo>
                <a:lnTo>
                  <a:pt x="286893" y="914400"/>
                </a:lnTo>
                <a:lnTo>
                  <a:pt x="580644" y="914400"/>
                </a:lnTo>
                <a:lnTo>
                  <a:pt x="565912" y="901700"/>
                </a:lnTo>
                <a:close/>
              </a:path>
              <a:path w="693420" h="1320800">
                <a:moveTo>
                  <a:pt x="500761" y="889000"/>
                </a:moveTo>
                <a:lnTo>
                  <a:pt x="244856" y="889000"/>
                </a:lnTo>
                <a:lnTo>
                  <a:pt x="258318" y="901700"/>
                </a:lnTo>
                <a:lnTo>
                  <a:pt x="517906" y="901700"/>
                </a:lnTo>
                <a:lnTo>
                  <a:pt x="500761" y="889000"/>
                </a:lnTo>
                <a:close/>
              </a:path>
              <a:path w="693420" h="1320800">
                <a:moveTo>
                  <a:pt x="430784" y="876300"/>
                </a:moveTo>
                <a:lnTo>
                  <a:pt x="221107" y="876300"/>
                </a:lnTo>
                <a:lnTo>
                  <a:pt x="232537" y="889000"/>
                </a:lnTo>
                <a:lnTo>
                  <a:pt x="466089" y="889000"/>
                </a:lnTo>
                <a:lnTo>
                  <a:pt x="430784" y="876300"/>
                </a:lnTo>
                <a:close/>
              </a:path>
              <a:path w="693420" h="1320800">
                <a:moveTo>
                  <a:pt x="362458" y="863600"/>
                </a:moveTo>
                <a:lnTo>
                  <a:pt x="205486" y="863600"/>
                </a:lnTo>
                <a:lnTo>
                  <a:pt x="211836" y="876300"/>
                </a:lnTo>
                <a:lnTo>
                  <a:pt x="396113" y="876300"/>
                </a:lnTo>
                <a:lnTo>
                  <a:pt x="362458" y="863600"/>
                </a:lnTo>
                <a:close/>
              </a:path>
              <a:path w="693420" h="1320800">
                <a:moveTo>
                  <a:pt x="303911" y="850900"/>
                </a:moveTo>
                <a:lnTo>
                  <a:pt x="198755" y="850900"/>
                </a:lnTo>
                <a:lnTo>
                  <a:pt x="202311" y="863600"/>
                </a:lnTo>
                <a:lnTo>
                  <a:pt x="317246" y="863600"/>
                </a:lnTo>
                <a:lnTo>
                  <a:pt x="303911" y="850900"/>
                </a:lnTo>
                <a:close/>
              </a:path>
              <a:path w="693420" h="1320800">
                <a:moveTo>
                  <a:pt x="272161" y="838200"/>
                </a:moveTo>
                <a:lnTo>
                  <a:pt x="196469" y="838200"/>
                </a:lnTo>
                <a:lnTo>
                  <a:pt x="196976" y="850900"/>
                </a:lnTo>
                <a:lnTo>
                  <a:pt x="281050" y="850900"/>
                </a:lnTo>
                <a:lnTo>
                  <a:pt x="272161" y="838200"/>
                </a:lnTo>
                <a:close/>
              </a:path>
              <a:path w="693420" h="1320800">
                <a:moveTo>
                  <a:pt x="488696" y="520700"/>
                </a:moveTo>
                <a:lnTo>
                  <a:pt x="427863" y="520700"/>
                </a:lnTo>
                <a:lnTo>
                  <a:pt x="423163" y="533400"/>
                </a:lnTo>
                <a:lnTo>
                  <a:pt x="417195" y="546100"/>
                </a:lnTo>
                <a:lnTo>
                  <a:pt x="409956" y="546100"/>
                </a:lnTo>
                <a:lnTo>
                  <a:pt x="401447" y="558800"/>
                </a:lnTo>
                <a:lnTo>
                  <a:pt x="392302" y="571500"/>
                </a:lnTo>
                <a:lnTo>
                  <a:pt x="382015" y="584200"/>
                </a:lnTo>
                <a:lnTo>
                  <a:pt x="371094" y="596900"/>
                </a:lnTo>
                <a:lnTo>
                  <a:pt x="347725" y="622300"/>
                </a:lnTo>
                <a:lnTo>
                  <a:pt x="298450" y="673100"/>
                </a:lnTo>
                <a:lnTo>
                  <a:pt x="274193" y="698500"/>
                </a:lnTo>
                <a:lnTo>
                  <a:pt x="262509" y="711200"/>
                </a:lnTo>
                <a:lnTo>
                  <a:pt x="251460" y="723900"/>
                </a:lnTo>
                <a:lnTo>
                  <a:pt x="240919" y="736600"/>
                </a:lnTo>
                <a:lnTo>
                  <a:pt x="231139" y="736600"/>
                </a:lnTo>
                <a:lnTo>
                  <a:pt x="207263" y="774700"/>
                </a:lnTo>
                <a:lnTo>
                  <a:pt x="194437" y="812800"/>
                </a:lnTo>
                <a:lnTo>
                  <a:pt x="193928" y="825500"/>
                </a:lnTo>
                <a:lnTo>
                  <a:pt x="193928" y="838200"/>
                </a:lnTo>
                <a:lnTo>
                  <a:pt x="253619" y="838200"/>
                </a:lnTo>
                <a:lnTo>
                  <a:pt x="249936" y="825500"/>
                </a:lnTo>
                <a:lnTo>
                  <a:pt x="251333" y="825500"/>
                </a:lnTo>
                <a:lnTo>
                  <a:pt x="253364" y="812800"/>
                </a:lnTo>
                <a:lnTo>
                  <a:pt x="257048" y="812800"/>
                </a:lnTo>
                <a:lnTo>
                  <a:pt x="261874" y="800100"/>
                </a:lnTo>
                <a:lnTo>
                  <a:pt x="268097" y="787400"/>
                </a:lnTo>
                <a:lnTo>
                  <a:pt x="275844" y="774700"/>
                </a:lnTo>
                <a:lnTo>
                  <a:pt x="284352" y="762000"/>
                </a:lnTo>
                <a:lnTo>
                  <a:pt x="293877" y="762000"/>
                </a:lnTo>
                <a:lnTo>
                  <a:pt x="304292" y="749300"/>
                </a:lnTo>
                <a:lnTo>
                  <a:pt x="315213" y="736600"/>
                </a:lnTo>
                <a:lnTo>
                  <a:pt x="338836" y="711200"/>
                </a:lnTo>
                <a:lnTo>
                  <a:pt x="388747" y="660400"/>
                </a:lnTo>
                <a:lnTo>
                  <a:pt x="413003" y="635000"/>
                </a:lnTo>
                <a:lnTo>
                  <a:pt x="446277" y="596900"/>
                </a:lnTo>
                <a:lnTo>
                  <a:pt x="473075" y="558800"/>
                </a:lnTo>
                <a:lnTo>
                  <a:pt x="485648" y="533400"/>
                </a:lnTo>
                <a:lnTo>
                  <a:pt x="488696" y="520700"/>
                </a:lnTo>
                <a:close/>
              </a:path>
              <a:path w="693420" h="1320800">
                <a:moveTo>
                  <a:pt x="250444" y="825500"/>
                </a:moveTo>
                <a:lnTo>
                  <a:pt x="253619" y="838200"/>
                </a:lnTo>
                <a:lnTo>
                  <a:pt x="255777" y="838200"/>
                </a:lnTo>
                <a:lnTo>
                  <a:pt x="250444" y="825500"/>
                </a:lnTo>
                <a:close/>
              </a:path>
              <a:path w="693420" h="1320800">
                <a:moveTo>
                  <a:pt x="252475" y="825500"/>
                </a:moveTo>
                <a:lnTo>
                  <a:pt x="255777" y="838200"/>
                </a:lnTo>
                <a:lnTo>
                  <a:pt x="259461" y="838200"/>
                </a:lnTo>
                <a:lnTo>
                  <a:pt x="252475" y="825500"/>
                </a:lnTo>
                <a:close/>
              </a:path>
              <a:path w="693420" h="1320800">
                <a:moveTo>
                  <a:pt x="491109" y="508000"/>
                </a:moveTo>
                <a:lnTo>
                  <a:pt x="434213" y="508000"/>
                </a:lnTo>
                <a:lnTo>
                  <a:pt x="431164" y="520700"/>
                </a:lnTo>
                <a:lnTo>
                  <a:pt x="489585" y="520700"/>
                </a:lnTo>
                <a:lnTo>
                  <a:pt x="491109" y="508000"/>
                </a:lnTo>
                <a:close/>
              </a:path>
              <a:path w="693420" h="1320800">
                <a:moveTo>
                  <a:pt x="434261" y="504058"/>
                </a:moveTo>
                <a:lnTo>
                  <a:pt x="434339" y="508000"/>
                </a:lnTo>
                <a:lnTo>
                  <a:pt x="434975" y="508000"/>
                </a:lnTo>
                <a:lnTo>
                  <a:pt x="434433" y="504613"/>
                </a:lnTo>
                <a:lnTo>
                  <a:pt x="434261" y="504058"/>
                </a:lnTo>
                <a:close/>
              </a:path>
              <a:path w="693420" h="1320800">
                <a:moveTo>
                  <a:pt x="434433" y="504613"/>
                </a:moveTo>
                <a:lnTo>
                  <a:pt x="434975" y="508000"/>
                </a:lnTo>
                <a:lnTo>
                  <a:pt x="434826" y="505883"/>
                </a:lnTo>
                <a:lnTo>
                  <a:pt x="434433" y="504613"/>
                </a:lnTo>
                <a:close/>
              </a:path>
              <a:path w="693420" h="1320800">
                <a:moveTo>
                  <a:pt x="434826" y="505883"/>
                </a:moveTo>
                <a:lnTo>
                  <a:pt x="434975" y="508000"/>
                </a:lnTo>
                <a:lnTo>
                  <a:pt x="435483" y="508000"/>
                </a:lnTo>
                <a:lnTo>
                  <a:pt x="434826" y="505883"/>
                </a:lnTo>
                <a:close/>
              </a:path>
              <a:path w="693420" h="1320800">
                <a:moveTo>
                  <a:pt x="434701" y="504092"/>
                </a:moveTo>
                <a:lnTo>
                  <a:pt x="434826" y="505883"/>
                </a:lnTo>
                <a:lnTo>
                  <a:pt x="435483" y="508000"/>
                </a:lnTo>
                <a:lnTo>
                  <a:pt x="434701" y="504092"/>
                </a:lnTo>
                <a:close/>
              </a:path>
              <a:path w="693420" h="1320800">
                <a:moveTo>
                  <a:pt x="491236" y="495300"/>
                </a:moveTo>
                <a:lnTo>
                  <a:pt x="434086" y="495300"/>
                </a:lnTo>
                <a:lnTo>
                  <a:pt x="434699" y="504058"/>
                </a:lnTo>
                <a:lnTo>
                  <a:pt x="435483" y="508000"/>
                </a:lnTo>
                <a:lnTo>
                  <a:pt x="491489" y="508000"/>
                </a:lnTo>
                <a:lnTo>
                  <a:pt x="491236" y="495300"/>
                </a:lnTo>
                <a:close/>
              </a:path>
              <a:path w="693420" h="1320800">
                <a:moveTo>
                  <a:pt x="434213" y="501649"/>
                </a:moveTo>
                <a:lnTo>
                  <a:pt x="434249" y="503464"/>
                </a:lnTo>
                <a:lnTo>
                  <a:pt x="434433" y="504613"/>
                </a:lnTo>
                <a:lnTo>
                  <a:pt x="434826" y="505883"/>
                </a:lnTo>
                <a:lnTo>
                  <a:pt x="434701" y="504092"/>
                </a:lnTo>
                <a:lnTo>
                  <a:pt x="434213" y="501649"/>
                </a:lnTo>
                <a:close/>
              </a:path>
              <a:path w="693420" h="1320800">
                <a:moveTo>
                  <a:pt x="434249" y="503464"/>
                </a:moveTo>
                <a:lnTo>
                  <a:pt x="434271" y="504092"/>
                </a:lnTo>
                <a:lnTo>
                  <a:pt x="434433" y="504613"/>
                </a:lnTo>
                <a:lnTo>
                  <a:pt x="434249" y="503464"/>
                </a:lnTo>
                <a:close/>
              </a:path>
              <a:path w="693420" h="1320800">
                <a:moveTo>
                  <a:pt x="434086" y="495300"/>
                </a:moveTo>
                <a:lnTo>
                  <a:pt x="434213" y="501649"/>
                </a:lnTo>
                <a:lnTo>
                  <a:pt x="434701" y="504092"/>
                </a:lnTo>
                <a:lnTo>
                  <a:pt x="434086" y="495300"/>
                </a:lnTo>
                <a:close/>
              </a:path>
              <a:path w="693420" h="1320800">
                <a:moveTo>
                  <a:pt x="432943" y="495300"/>
                </a:moveTo>
                <a:lnTo>
                  <a:pt x="431546" y="495300"/>
                </a:lnTo>
                <a:lnTo>
                  <a:pt x="434261" y="504058"/>
                </a:lnTo>
                <a:lnTo>
                  <a:pt x="434249" y="503464"/>
                </a:lnTo>
                <a:lnTo>
                  <a:pt x="432943" y="495300"/>
                </a:lnTo>
                <a:close/>
              </a:path>
              <a:path w="693420" h="1320800">
                <a:moveTo>
                  <a:pt x="432943" y="495300"/>
                </a:moveTo>
                <a:lnTo>
                  <a:pt x="434249" y="503464"/>
                </a:lnTo>
                <a:lnTo>
                  <a:pt x="434213" y="501649"/>
                </a:lnTo>
                <a:lnTo>
                  <a:pt x="432943" y="495300"/>
                </a:lnTo>
                <a:close/>
              </a:path>
              <a:path w="693420" h="1320800">
                <a:moveTo>
                  <a:pt x="434086" y="495300"/>
                </a:moveTo>
                <a:lnTo>
                  <a:pt x="432943" y="495300"/>
                </a:lnTo>
                <a:lnTo>
                  <a:pt x="434213" y="501649"/>
                </a:lnTo>
                <a:lnTo>
                  <a:pt x="434086" y="495300"/>
                </a:lnTo>
                <a:close/>
              </a:path>
              <a:path w="693420" h="1320800">
                <a:moveTo>
                  <a:pt x="488314" y="482600"/>
                </a:moveTo>
                <a:lnTo>
                  <a:pt x="413131" y="482600"/>
                </a:lnTo>
                <a:lnTo>
                  <a:pt x="421767" y="495300"/>
                </a:lnTo>
                <a:lnTo>
                  <a:pt x="490855" y="495300"/>
                </a:lnTo>
                <a:lnTo>
                  <a:pt x="488314" y="482600"/>
                </a:lnTo>
                <a:close/>
              </a:path>
              <a:path w="693420" h="1320800">
                <a:moveTo>
                  <a:pt x="481075" y="469900"/>
                </a:moveTo>
                <a:lnTo>
                  <a:pt x="378840" y="469900"/>
                </a:lnTo>
                <a:lnTo>
                  <a:pt x="391540" y="482600"/>
                </a:lnTo>
                <a:lnTo>
                  <a:pt x="485901" y="482600"/>
                </a:lnTo>
                <a:lnTo>
                  <a:pt x="481075" y="469900"/>
                </a:lnTo>
                <a:close/>
              </a:path>
              <a:path w="693420" h="1320800">
                <a:moveTo>
                  <a:pt x="472948" y="457200"/>
                </a:moveTo>
                <a:lnTo>
                  <a:pt x="333501" y="457200"/>
                </a:lnTo>
                <a:lnTo>
                  <a:pt x="349376" y="469900"/>
                </a:lnTo>
                <a:lnTo>
                  <a:pt x="479933" y="469900"/>
                </a:lnTo>
                <a:lnTo>
                  <a:pt x="472948" y="457200"/>
                </a:lnTo>
                <a:close/>
              </a:path>
              <a:path w="693420" h="1320800">
                <a:moveTo>
                  <a:pt x="459359" y="444500"/>
                </a:moveTo>
                <a:lnTo>
                  <a:pt x="245363" y="444500"/>
                </a:lnTo>
                <a:lnTo>
                  <a:pt x="281813" y="457200"/>
                </a:lnTo>
                <a:lnTo>
                  <a:pt x="469646" y="457200"/>
                </a:lnTo>
                <a:lnTo>
                  <a:pt x="459359" y="444500"/>
                </a:lnTo>
                <a:close/>
              </a:path>
              <a:path w="693420" h="1320800">
                <a:moveTo>
                  <a:pt x="435863" y="431800"/>
                </a:moveTo>
                <a:lnTo>
                  <a:pt x="172338" y="431800"/>
                </a:lnTo>
                <a:lnTo>
                  <a:pt x="208534" y="444500"/>
                </a:lnTo>
                <a:lnTo>
                  <a:pt x="447928" y="444500"/>
                </a:lnTo>
                <a:lnTo>
                  <a:pt x="435863" y="431800"/>
                </a:lnTo>
                <a:close/>
              </a:path>
              <a:path w="693420" h="1320800">
                <a:moveTo>
                  <a:pt x="408432" y="419100"/>
                </a:moveTo>
                <a:lnTo>
                  <a:pt x="120903" y="419100"/>
                </a:lnTo>
                <a:lnTo>
                  <a:pt x="137413" y="431800"/>
                </a:lnTo>
                <a:lnTo>
                  <a:pt x="422401" y="431800"/>
                </a:lnTo>
                <a:lnTo>
                  <a:pt x="408432" y="419100"/>
                </a:lnTo>
                <a:close/>
              </a:path>
              <a:path w="693420" h="1320800">
                <a:moveTo>
                  <a:pt x="361442" y="406400"/>
                </a:moveTo>
                <a:lnTo>
                  <a:pt x="74675" y="406400"/>
                </a:lnTo>
                <a:lnTo>
                  <a:pt x="89535" y="419100"/>
                </a:lnTo>
                <a:lnTo>
                  <a:pt x="377698" y="419100"/>
                </a:lnTo>
                <a:lnTo>
                  <a:pt x="361442" y="406400"/>
                </a:lnTo>
                <a:close/>
              </a:path>
              <a:path w="693420" h="1320800">
                <a:moveTo>
                  <a:pt x="290957" y="393700"/>
                </a:moveTo>
                <a:lnTo>
                  <a:pt x="47878" y="393700"/>
                </a:lnTo>
                <a:lnTo>
                  <a:pt x="60960" y="406400"/>
                </a:lnTo>
                <a:lnTo>
                  <a:pt x="326771" y="406400"/>
                </a:lnTo>
                <a:lnTo>
                  <a:pt x="290957" y="393700"/>
                </a:lnTo>
                <a:close/>
              </a:path>
              <a:path w="693420" h="1320800">
                <a:moveTo>
                  <a:pt x="218059" y="381000"/>
                </a:moveTo>
                <a:lnTo>
                  <a:pt x="28067" y="381000"/>
                </a:lnTo>
                <a:lnTo>
                  <a:pt x="35940" y="393700"/>
                </a:lnTo>
                <a:lnTo>
                  <a:pt x="254381" y="393700"/>
                </a:lnTo>
                <a:lnTo>
                  <a:pt x="218059" y="381000"/>
                </a:lnTo>
                <a:close/>
              </a:path>
              <a:path w="693420" h="1320800">
                <a:moveTo>
                  <a:pt x="150113" y="368300"/>
                </a:moveTo>
                <a:lnTo>
                  <a:pt x="17272" y="368300"/>
                </a:lnTo>
                <a:lnTo>
                  <a:pt x="18669" y="381000"/>
                </a:lnTo>
                <a:lnTo>
                  <a:pt x="166243" y="381000"/>
                </a:lnTo>
                <a:lnTo>
                  <a:pt x="150113" y="368300"/>
                </a:lnTo>
                <a:close/>
              </a:path>
              <a:path w="693420" h="1320800">
                <a:moveTo>
                  <a:pt x="107569" y="355600"/>
                </a:moveTo>
                <a:lnTo>
                  <a:pt x="9144" y="355600"/>
                </a:lnTo>
                <a:lnTo>
                  <a:pt x="9906" y="368300"/>
                </a:lnTo>
                <a:lnTo>
                  <a:pt x="120776" y="368300"/>
                </a:lnTo>
                <a:lnTo>
                  <a:pt x="107569" y="355600"/>
                </a:lnTo>
                <a:close/>
              </a:path>
              <a:path w="693420" h="1320800">
                <a:moveTo>
                  <a:pt x="70993" y="342900"/>
                </a:moveTo>
                <a:lnTo>
                  <a:pt x="4572" y="342900"/>
                </a:lnTo>
                <a:lnTo>
                  <a:pt x="8636" y="355600"/>
                </a:lnTo>
                <a:lnTo>
                  <a:pt x="77597" y="355600"/>
                </a:lnTo>
                <a:lnTo>
                  <a:pt x="70993" y="342900"/>
                </a:lnTo>
                <a:close/>
              </a:path>
              <a:path w="693420" h="1320800">
                <a:moveTo>
                  <a:pt x="219328" y="0"/>
                </a:moveTo>
                <a:lnTo>
                  <a:pt x="174371" y="50800"/>
                </a:lnTo>
                <a:lnTo>
                  <a:pt x="152273" y="63500"/>
                </a:lnTo>
                <a:lnTo>
                  <a:pt x="130810" y="88900"/>
                </a:lnTo>
                <a:lnTo>
                  <a:pt x="110236" y="114300"/>
                </a:lnTo>
                <a:lnTo>
                  <a:pt x="90550" y="139700"/>
                </a:lnTo>
                <a:lnTo>
                  <a:pt x="72389" y="165100"/>
                </a:lnTo>
                <a:lnTo>
                  <a:pt x="55625" y="177800"/>
                </a:lnTo>
                <a:lnTo>
                  <a:pt x="33527" y="215900"/>
                </a:lnTo>
                <a:lnTo>
                  <a:pt x="16256" y="254000"/>
                </a:lnTo>
                <a:lnTo>
                  <a:pt x="11684" y="266700"/>
                </a:lnTo>
                <a:lnTo>
                  <a:pt x="7747" y="266700"/>
                </a:lnTo>
                <a:lnTo>
                  <a:pt x="4572" y="279400"/>
                </a:lnTo>
                <a:lnTo>
                  <a:pt x="2159" y="292100"/>
                </a:lnTo>
                <a:lnTo>
                  <a:pt x="635" y="304800"/>
                </a:lnTo>
                <a:lnTo>
                  <a:pt x="0" y="317500"/>
                </a:lnTo>
                <a:lnTo>
                  <a:pt x="381" y="330200"/>
                </a:lnTo>
                <a:lnTo>
                  <a:pt x="1905" y="342900"/>
                </a:lnTo>
                <a:lnTo>
                  <a:pt x="61722" y="342900"/>
                </a:lnTo>
                <a:lnTo>
                  <a:pt x="59562" y="330200"/>
                </a:lnTo>
                <a:lnTo>
                  <a:pt x="57403" y="330200"/>
                </a:lnTo>
                <a:lnTo>
                  <a:pt x="57023" y="317500"/>
                </a:lnTo>
                <a:lnTo>
                  <a:pt x="58038" y="304800"/>
                </a:lnTo>
                <a:lnTo>
                  <a:pt x="59436" y="292100"/>
                </a:lnTo>
                <a:lnTo>
                  <a:pt x="61595" y="292100"/>
                </a:lnTo>
                <a:lnTo>
                  <a:pt x="64388" y="279400"/>
                </a:lnTo>
                <a:lnTo>
                  <a:pt x="67818" y="279400"/>
                </a:lnTo>
                <a:lnTo>
                  <a:pt x="71882" y="266700"/>
                </a:lnTo>
                <a:lnTo>
                  <a:pt x="76835" y="254000"/>
                </a:lnTo>
                <a:lnTo>
                  <a:pt x="82169" y="241300"/>
                </a:lnTo>
                <a:lnTo>
                  <a:pt x="87884" y="241300"/>
                </a:lnTo>
                <a:lnTo>
                  <a:pt x="101473" y="215900"/>
                </a:lnTo>
                <a:lnTo>
                  <a:pt x="117094" y="190500"/>
                </a:lnTo>
                <a:lnTo>
                  <a:pt x="134238" y="177800"/>
                </a:lnTo>
                <a:lnTo>
                  <a:pt x="152908" y="152400"/>
                </a:lnTo>
                <a:lnTo>
                  <a:pt x="173100" y="127000"/>
                </a:lnTo>
                <a:lnTo>
                  <a:pt x="194056" y="101600"/>
                </a:lnTo>
                <a:lnTo>
                  <a:pt x="215773" y="88900"/>
                </a:lnTo>
                <a:lnTo>
                  <a:pt x="260731" y="38100"/>
                </a:lnTo>
                <a:lnTo>
                  <a:pt x="219328" y="0"/>
                </a:lnTo>
                <a:close/>
              </a:path>
              <a:path w="693420" h="1320800">
                <a:moveTo>
                  <a:pt x="59562" y="330200"/>
                </a:moveTo>
                <a:lnTo>
                  <a:pt x="61722" y="342900"/>
                </a:lnTo>
                <a:lnTo>
                  <a:pt x="60017" y="331536"/>
                </a:lnTo>
                <a:lnTo>
                  <a:pt x="59562" y="330200"/>
                </a:lnTo>
                <a:close/>
              </a:path>
              <a:path w="693420" h="1320800">
                <a:moveTo>
                  <a:pt x="60017" y="331536"/>
                </a:moveTo>
                <a:lnTo>
                  <a:pt x="61722" y="342900"/>
                </a:lnTo>
                <a:lnTo>
                  <a:pt x="63881" y="342900"/>
                </a:lnTo>
                <a:lnTo>
                  <a:pt x="60017" y="331536"/>
                </a:lnTo>
                <a:close/>
              </a:path>
              <a:path w="693420" h="1320800">
                <a:moveTo>
                  <a:pt x="60451" y="330200"/>
                </a:moveTo>
                <a:lnTo>
                  <a:pt x="63881" y="342900"/>
                </a:lnTo>
                <a:lnTo>
                  <a:pt x="66548" y="342900"/>
                </a:lnTo>
                <a:lnTo>
                  <a:pt x="60451" y="330200"/>
                </a:lnTo>
                <a:close/>
              </a:path>
              <a:path w="693420" h="1320800">
                <a:moveTo>
                  <a:pt x="59817" y="330200"/>
                </a:moveTo>
                <a:lnTo>
                  <a:pt x="59562" y="330200"/>
                </a:lnTo>
                <a:lnTo>
                  <a:pt x="60017" y="331536"/>
                </a:lnTo>
                <a:lnTo>
                  <a:pt x="59817" y="3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65601" y="3155497"/>
            <a:ext cx="991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369" y="281055"/>
            <a:ext cx="6287770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20"/>
              </a:lnSpc>
            </a:pPr>
            <a:r>
              <a:rPr sz="4000" b="1" spc="-30" dirty="0">
                <a:latin typeface="Arial"/>
                <a:cs typeface="Arial"/>
              </a:rPr>
              <a:t>Go</a:t>
            </a:r>
            <a:r>
              <a:rPr sz="4000" b="1" spc="-40" dirty="0">
                <a:latin typeface="Arial"/>
                <a:cs typeface="Arial"/>
              </a:rPr>
              <a:t>v</a:t>
            </a:r>
            <a:r>
              <a:rPr sz="4000" b="1" spc="-25" dirty="0">
                <a:latin typeface="Arial"/>
                <a:cs typeface="Arial"/>
              </a:rPr>
              <a:t>erning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Principles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for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280"/>
              </a:lnSpc>
            </a:pPr>
            <a:r>
              <a:rPr sz="4000" b="1" spc="-30" dirty="0">
                <a:latin typeface="Arial"/>
                <a:cs typeface="Arial"/>
              </a:rPr>
              <a:t>Na</a:t>
            </a:r>
            <a:r>
              <a:rPr sz="4000" b="1" spc="-40" dirty="0">
                <a:latin typeface="Arial"/>
                <a:cs typeface="Arial"/>
              </a:rPr>
              <a:t>n</a:t>
            </a:r>
            <a:r>
              <a:rPr sz="4000" b="1" spc="-25" dirty="0">
                <a:latin typeface="Arial"/>
                <a:cs typeface="Arial"/>
              </a:rPr>
              <a:t>op</a:t>
            </a:r>
            <a:r>
              <a:rPr sz="4000" b="1" spc="-40" dirty="0">
                <a:latin typeface="Arial"/>
                <a:cs typeface="Arial"/>
              </a:rPr>
              <a:t>a</a:t>
            </a:r>
            <a:r>
              <a:rPr sz="4000" b="1" spc="-15" dirty="0">
                <a:latin typeface="Arial"/>
                <a:cs typeface="Arial"/>
              </a:rPr>
              <a:t>rt</a:t>
            </a:r>
            <a:r>
              <a:rPr sz="4000" b="1" spc="-10" dirty="0">
                <a:latin typeface="Arial"/>
                <a:cs typeface="Arial"/>
              </a:rPr>
              <a:t>i</a:t>
            </a:r>
            <a:r>
              <a:rPr sz="4000" b="1" spc="-20" dirty="0">
                <a:latin typeface="Arial"/>
                <a:cs typeface="Arial"/>
              </a:rPr>
              <a:t>cles</a:t>
            </a:r>
            <a:r>
              <a:rPr sz="4000" b="1" spc="30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in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50" dirty="0">
                <a:latin typeface="Arial"/>
                <a:cs typeface="Arial"/>
              </a:rPr>
              <a:t>M</a:t>
            </a:r>
            <a:r>
              <a:rPr sz="4000" b="1" spc="-20" dirty="0">
                <a:latin typeface="Arial"/>
                <a:cs typeface="Arial"/>
              </a:rPr>
              <a:t>edicine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11300"/>
            <a:ext cx="7853680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5.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 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rticle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10"/>
              </a:lnSpc>
            </a:pP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respo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2200" y="3802472"/>
            <a:ext cx="1150490" cy="1112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5762" y="4760853"/>
            <a:ext cx="1181605" cy="110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4095" y="4311396"/>
            <a:ext cx="1068324" cy="1046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9792" y="4953634"/>
            <a:ext cx="486409" cy="262255"/>
          </a:xfrm>
          <a:custGeom>
            <a:avLst/>
            <a:gdLst/>
            <a:ahLst/>
            <a:cxnLst/>
            <a:rect l="l" t="t" r="r" b="b"/>
            <a:pathLst>
              <a:path w="486410" h="262254">
                <a:moveTo>
                  <a:pt x="486029" y="0"/>
                </a:moveTo>
                <a:lnTo>
                  <a:pt x="0" y="59816"/>
                </a:lnTo>
                <a:lnTo>
                  <a:pt x="446024" y="262000"/>
                </a:lnTo>
                <a:lnTo>
                  <a:pt x="486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9792" y="4953634"/>
            <a:ext cx="486409" cy="262255"/>
          </a:xfrm>
          <a:custGeom>
            <a:avLst/>
            <a:gdLst/>
            <a:ahLst/>
            <a:cxnLst/>
            <a:rect l="l" t="t" r="r" b="b"/>
            <a:pathLst>
              <a:path w="486410" h="262254">
                <a:moveTo>
                  <a:pt x="446024" y="262000"/>
                </a:moveTo>
                <a:lnTo>
                  <a:pt x="0" y="59816"/>
                </a:lnTo>
                <a:lnTo>
                  <a:pt x="486029" y="0"/>
                </a:lnTo>
                <a:lnTo>
                  <a:pt x="446024" y="262000"/>
                </a:lnTo>
                <a:close/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6245" y="3924046"/>
            <a:ext cx="268605" cy="489584"/>
          </a:xfrm>
          <a:custGeom>
            <a:avLst/>
            <a:gdLst/>
            <a:ahLst/>
            <a:cxnLst/>
            <a:rect l="l" t="t" r="r" b="b"/>
            <a:pathLst>
              <a:path w="268604" h="489585">
                <a:moveTo>
                  <a:pt x="15493" y="489584"/>
                </a:moveTo>
                <a:lnTo>
                  <a:pt x="0" y="0"/>
                </a:lnTo>
                <a:lnTo>
                  <a:pt x="268224" y="409828"/>
                </a:lnTo>
                <a:lnTo>
                  <a:pt x="15493" y="489584"/>
                </a:lnTo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7763" y="4409313"/>
            <a:ext cx="431800" cy="422909"/>
          </a:xfrm>
          <a:custGeom>
            <a:avLst/>
            <a:gdLst/>
            <a:ahLst/>
            <a:cxnLst/>
            <a:rect l="l" t="t" r="r" b="b"/>
            <a:pathLst>
              <a:path w="431800" h="422910">
                <a:moveTo>
                  <a:pt x="0" y="0"/>
                </a:moveTo>
                <a:lnTo>
                  <a:pt x="247776" y="422529"/>
                </a:lnTo>
                <a:lnTo>
                  <a:pt x="431546" y="2315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7763" y="4409313"/>
            <a:ext cx="431800" cy="422909"/>
          </a:xfrm>
          <a:custGeom>
            <a:avLst/>
            <a:gdLst/>
            <a:ahLst/>
            <a:cxnLst/>
            <a:rect l="l" t="t" r="r" b="b"/>
            <a:pathLst>
              <a:path w="431800" h="422910">
                <a:moveTo>
                  <a:pt x="247776" y="422529"/>
                </a:moveTo>
                <a:lnTo>
                  <a:pt x="0" y="0"/>
                </a:lnTo>
                <a:lnTo>
                  <a:pt x="431546" y="231520"/>
                </a:lnTo>
                <a:lnTo>
                  <a:pt x="247776" y="422529"/>
                </a:lnTo>
                <a:close/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6388" y="4101210"/>
            <a:ext cx="323215" cy="483234"/>
          </a:xfrm>
          <a:custGeom>
            <a:avLst/>
            <a:gdLst/>
            <a:ahLst/>
            <a:cxnLst/>
            <a:rect l="l" t="t" r="r" b="b"/>
            <a:pathLst>
              <a:path w="323214" h="483235">
                <a:moveTo>
                  <a:pt x="0" y="0"/>
                </a:moveTo>
                <a:lnTo>
                  <a:pt x="83438" y="482726"/>
                </a:lnTo>
                <a:lnTo>
                  <a:pt x="322707" y="3684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6388" y="4101210"/>
            <a:ext cx="323215" cy="483234"/>
          </a:xfrm>
          <a:custGeom>
            <a:avLst/>
            <a:gdLst/>
            <a:ahLst/>
            <a:cxnLst/>
            <a:rect l="l" t="t" r="r" b="b"/>
            <a:pathLst>
              <a:path w="323214" h="483235">
                <a:moveTo>
                  <a:pt x="83438" y="482726"/>
                </a:moveTo>
                <a:lnTo>
                  <a:pt x="0" y="0"/>
                </a:lnTo>
                <a:lnTo>
                  <a:pt x="322707" y="368426"/>
                </a:lnTo>
                <a:lnTo>
                  <a:pt x="83438" y="482726"/>
                </a:lnTo>
                <a:close/>
              </a:path>
            </a:pathLst>
          </a:custGeom>
          <a:ln w="254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6800" y="4273550"/>
            <a:ext cx="2514600" cy="1670050"/>
          </a:xfrm>
          <a:custGeom>
            <a:avLst/>
            <a:gdLst/>
            <a:ahLst/>
            <a:cxnLst/>
            <a:rect l="l" t="t" r="r" b="b"/>
            <a:pathLst>
              <a:path w="2514600" h="1670050">
                <a:moveTo>
                  <a:pt x="1257300" y="0"/>
                </a:moveTo>
                <a:lnTo>
                  <a:pt x="1154175" y="2768"/>
                </a:lnTo>
                <a:lnTo>
                  <a:pt x="1053347" y="10930"/>
                </a:lnTo>
                <a:lnTo>
                  <a:pt x="955140" y="24270"/>
                </a:lnTo>
                <a:lnTo>
                  <a:pt x="859877" y="42573"/>
                </a:lnTo>
                <a:lnTo>
                  <a:pt x="767881" y="65625"/>
                </a:lnTo>
                <a:lnTo>
                  <a:pt x="679476" y="93210"/>
                </a:lnTo>
                <a:lnTo>
                  <a:pt x="594986" y="125114"/>
                </a:lnTo>
                <a:lnTo>
                  <a:pt x="514734" y="161121"/>
                </a:lnTo>
                <a:lnTo>
                  <a:pt x="439042" y="201016"/>
                </a:lnTo>
                <a:lnTo>
                  <a:pt x="368236" y="244586"/>
                </a:lnTo>
                <a:lnTo>
                  <a:pt x="302638" y="291613"/>
                </a:lnTo>
                <a:lnTo>
                  <a:pt x="242572" y="341885"/>
                </a:lnTo>
                <a:lnTo>
                  <a:pt x="188360" y="395184"/>
                </a:lnTo>
                <a:lnTo>
                  <a:pt x="140328" y="451298"/>
                </a:lnTo>
                <a:lnTo>
                  <a:pt x="98798" y="510010"/>
                </a:lnTo>
                <a:lnTo>
                  <a:pt x="64093" y="571105"/>
                </a:lnTo>
                <a:lnTo>
                  <a:pt x="36537" y="634370"/>
                </a:lnTo>
                <a:lnTo>
                  <a:pt x="16454" y="699588"/>
                </a:lnTo>
                <a:lnTo>
                  <a:pt x="4167" y="766544"/>
                </a:lnTo>
                <a:lnTo>
                  <a:pt x="0" y="835025"/>
                </a:lnTo>
                <a:lnTo>
                  <a:pt x="4167" y="903505"/>
                </a:lnTo>
                <a:lnTo>
                  <a:pt x="16454" y="970461"/>
                </a:lnTo>
                <a:lnTo>
                  <a:pt x="36537" y="1035679"/>
                </a:lnTo>
                <a:lnTo>
                  <a:pt x="64093" y="1098944"/>
                </a:lnTo>
                <a:lnTo>
                  <a:pt x="98798" y="1160039"/>
                </a:lnTo>
                <a:lnTo>
                  <a:pt x="140328" y="1218751"/>
                </a:lnTo>
                <a:lnTo>
                  <a:pt x="188360" y="1274865"/>
                </a:lnTo>
                <a:lnTo>
                  <a:pt x="242572" y="1328164"/>
                </a:lnTo>
                <a:lnTo>
                  <a:pt x="302638" y="1378436"/>
                </a:lnTo>
                <a:lnTo>
                  <a:pt x="368236" y="1425463"/>
                </a:lnTo>
                <a:lnTo>
                  <a:pt x="439042" y="1469033"/>
                </a:lnTo>
                <a:lnTo>
                  <a:pt x="514734" y="1508928"/>
                </a:lnTo>
                <a:lnTo>
                  <a:pt x="594986" y="1544935"/>
                </a:lnTo>
                <a:lnTo>
                  <a:pt x="679476" y="1576839"/>
                </a:lnTo>
                <a:lnTo>
                  <a:pt x="767881" y="1604424"/>
                </a:lnTo>
                <a:lnTo>
                  <a:pt x="859877" y="1627476"/>
                </a:lnTo>
                <a:lnTo>
                  <a:pt x="955140" y="1645779"/>
                </a:lnTo>
                <a:lnTo>
                  <a:pt x="1053347" y="1659119"/>
                </a:lnTo>
                <a:lnTo>
                  <a:pt x="1154175" y="1667281"/>
                </a:lnTo>
                <a:lnTo>
                  <a:pt x="1257300" y="1670050"/>
                </a:lnTo>
                <a:lnTo>
                  <a:pt x="1360424" y="1667281"/>
                </a:lnTo>
                <a:lnTo>
                  <a:pt x="1461252" y="1659119"/>
                </a:lnTo>
                <a:lnTo>
                  <a:pt x="1559459" y="1645779"/>
                </a:lnTo>
                <a:lnTo>
                  <a:pt x="1654722" y="1627476"/>
                </a:lnTo>
                <a:lnTo>
                  <a:pt x="1746718" y="1604424"/>
                </a:lnTo>
                <a:lnTo>
                  <a:pt x="1835123" y="1576839"/>
                </a:lnTo>
                <a:lnTo>
                  <a:pt x="1919613" y="1544935"/>
                </a:lnTo>
                <a:lnTo>
                  <a:pt x="1999865" y="1508928"/>
                </a:lnTo>
                <a:lnTo>
                  <a:pt x="2075557" y="1469033"/>
                </a:lnTo>
                <a:lnTo>
                  <a:pt x="2146363" y="1425463"/>
                </a:lnTo>
                <a:lnTo>
                  <a:pt x="2211961" y="1378436"/>
                </a:lnTo>
                <a:lnTo>
                  <a:pt x="2272027" y="1328164"/>
                </a:lnTo>
                <a:lnTo>
                  <a:pt x="2326239" y="1274865"/>
                </a:lnTo>
                <a:lnTo>
                  <a:pt x="2374271" y="1218751"/>
                </a:lnTo>
                <a:lnTo>
                  <a:pt x="2415801" y="1160039"/>
                </a:lnTo>
                <a:lnTo>
                  <a:pt x="2450506" y="1098944"/>
                </a:lnTo>
                <a:lnTo>
                  <a:pt x="2478062" y="1035679"/>
                </a:lnTo>
                <a:lnTo>
                  <a:pt x="2498145" y="970461"/>
                </a:lnTo>
                <a:lnTo>
                  <a:pt x="2510432" y="903505"/>
                </a:lnTo>
                <a:lnTo>
                  <a:pt x="2514600" y="835025"/>
                </a:lnTo>
                <a:lnTo>
                  <a:pt x="2510432" y="766544"/>
                </a:lnTo>
                <a:lnTo>
                  <a:pt x="2498145" y="699588"/>
                </a:lnTo>
                <a:lnTo>
                  <a:pt x="2478062" y="634370"/>
                </a:lnTo>
                <a:lnTo>
                  <a:pt x="2450506" y="571105"/>
                </a:lnTo>
                <a:lnTo>
                  <a:pt x="2415801" y="510010"/>
                </a:lnTo>
                <a:lnTo>
                  <a:pt x="2374271" y="451298"/>
                </a:lnTo>
                <a:lnTo>
                  <a:pt x="2326239" y="395184"/>
                </a:lnTo>
                <a:lnTo>
                  <a:pt x="2272027" y="341885"/>
                </a:lnTo>
                <a:lnTo>
                  <a:pt x="2211961" y="291613"/>
                </a:lnTo>
                <a:lnTo>
                  <a:pt x="2146363" y="244586"/>
                </a:lnTo>
                <a:lnTo>
                  <a:pt x="2075557" y="201016"/>
                </a:lnTo>
                <a:lnTo>
                  <a:pt x="1999865" y="161121"/>
                </a:lnTo>
                <a:lnTo>
                  <a:pt x="1919613" y="125114"/>
                </a:lnTo>
                <a:lnTo>
                  <a:pt x="1835123" y="93210"/>
                </a:lnTo>
                <a:lnTo>
                  <a:pt x="1746718" y="65625"/>
                </a:lnTo>
                <a:lnTo>
                  <a:pt x="1654722" y="42573"/>
                </a:lnTo>
                <a:lnTo>
                  <a:pt x="1559459" y="24270"/>
                </a:lnTo>
                <a:lnTo>
                  <a:pt x="1461252" y="10930"/>
                </a:lnTo>
                <a:lnTo>
                  <a:pt x="1360424" y="2768"/>
                </a:lnTo>
                <a:lnTo>
                  <a:pt x="125730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400" y="5186298"/>
            <a:ext cx="762000" cy="486409"/>
          </a:xfrm>
          <a:custGeom>
            <a:avLst/>
            <a:gdLst/>
            <a:ahLst/>
            <a:cxnLst/>
            <a:rect l="l" t="t" r="r" b="b"/>
            <a:pathLst>
              <a:path w="762000" h="486410">
                <a:moveTo>
                  <a:pt x="381000" y="0"/>
                </a:moveTo>
                <a:lnTo>
                  <a:pt x="319195" y="3181"/>
                </a:lnTo>
                <a:lnTo>
                  <a:pt x="260567" y="12392"/>
                </a:lnTo>
                <a:lnTo>
                  <a:pt x="205900" y="27130"/>
                </a:lnTo>
                <a:lnTo>
                  <a:pt x="155978" y="46894"/>
                </a:lnTo>
                <a:lnTo>
                  <a:pt x="111585" y="71183"/>
                </a:lnTo>
                <a:lnTo>
                  <a:pt x="73505" y="99495"/>
                </a:lnTo>
                <a:lnTo>
                  <a:pt x="42523" y="131330"/>
                </a:lnTo>
                <a:lnTo>
                  <a:pt x="19421" y="166185"/>
                </a:lnTo>
                <a:lnTo>
                  <a:pt x="4986" y="203559"/>
                </a:lnTo>
                <a:lnTo>
                  <a:pt x="0" y="242950"/>
                </a:lnTo>
                <a:lnTo>
                  <a:pt x="1262" y="262867"/>
                </a:lnTo>
                <a:lnTo>
                  <a:pt x="11071" y="301309"/>
                </a:lnTo>
                <a:lnTo>
                  <a:pt x="29938" y="337480"/>
                </a:lnTo>
                <a:lnTo>
                  <a:pt x="57078" y="370879"/>
                </a:lnTo>
                <a:lnTo>
                  <a:pt x="91707" y="401006"/>
                </a:lnTo>
                <a:lnTo>
                  <a:pt x="133041" y="427360"/>
                </a:lnTo>
                <a:lnTo>
                  <a:pt x="180297" y="449440"/>
                </a:lnTo>
                <a:lnTo>
                  <a:pt x="232689" y="466746"/>
                </a:lnTo>
                <a:lnTo>
                  <a:pt x="289435" y="478777"/>
                </a:lnTo>
                <a:lnTo>
                  <a:pt x="349749" y="485033"/>
                </a:lnTo>
                <a:lnTo>
                  <a:pt x="381000" y="485838"/>
                </a:lnTo>
                <a:lnTo>
                  <a:pt x="412250" y="485033"/>
                </a:lnTo>
                <a:lnTo>
                  <a:pt x="472564" y="478777"/>
                </a:lnTo>
                <a:lnTo>
                  <a:pt x="529310" y="466746"/>
                </a:lnTo>
                <a:lnTo>
                  <a:pt x="581702" y="449440"/>
                </a:lnTo>
                <a:lnTo>
                  <a:pt x="628958" y="427360"/>
                </a:lnTo>
                <a:lnTo>
                  <a:pt x="670292" y="401006"/>
                </a:lnTo>
                <a:lnTo>
                  <a:pt x="704921" y="370879"/>
                </a:lnTo>
                <a:lnTo>
                  <a:pt x="732061" y="337480"/>
                </a:lnTo>
                <a:lnTo>
                  <a:pt x="750928" y="301309"/>
                </a:lnTo>
                <a:lnTo>
                  <a:pt x="760737" y="262867"/>
                </a:lnTo>
                <a:lnTo>
                  <a:pt x="762000" y="242950"/>
                </a:lnTo>
                <a:lnTo>
                  <a:pt x="760737" y="223034"/>
                </a:lnTo>
                <a:lnTo>
                  <a:pt x="750928" y="184588"/>
                </a:lnTo>
                <a:lnTo>
                  <a:pt x="732061" y="148411"/>
                </a:lnTo>
                <a:lnTo>
                  <a:pt x="704921" y="115004"/>
                </a:lnTo>
                <a:lnTo>
                  <a:pt x="670292" y="84868"/>
                </a:lnTo>
                <a:lnTo>
                  <a:pt x="628958" y="58504"/>
                </a:lnTo>
                <a:lnTo>
                  <a:pt x="581702" y="36415"/>
                </a:lnTo>
                <a:lnTo>
                  <a:pt x="529310" y="19101"/>
                </a:lnTo>
                <a:lnTo>
                  <a:pt x="472564" y="7064"/>
                </a:lnTo>
                <a:lnTo>
                  <a:pt x="412250" y="805"/>
                </a:lnTo>
                <a:lnTo>
                  <a:pt x="381000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8552" y="3464052"/>
            <a:ext cx="1457071" cy="1338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65601" y="3155497"/>
            <a:ext cx="293497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6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817370">
              <a:lnSpc>
                <a:spcPts val="196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006" rIns="0" bIns="0" rtlCol="0">
            <a:spAutoFit/>
          </a:bodyPr>
          <a:lstStyle/>
          <a:p>
            <a:pPr marL="591185">
              <a:lnSpc>
                <a:spcPct val="100000"/>
              </a:lnSpc>
            </a:pPr>
            <a:r>
              <a:rPr sz="2800" spc="-20" dirty="0">
                <a:solidFill>
                  <a:srgbClr val="000000"/>
                </a:solidFill>
              </a:rPr>
              <a:t>T</a:t>
            </a:r>
            <a:r>
              <a:rPr sz="2800" spc="-30" dirty="0">
                <a:solidFill>
                  <a:srgbClr val="000000"/>
                </a:solidFill>
              </a:rPr>
              <a:t>h</a:t>
            </a:r>
            <a:r>
              <a:rPr sz="2800" spc="-20" dirty="0">
                <a:solidFill>
                  <a:srgbClr val="000000"/>
                </a:solidFill>
              </a:rPr>
              <a:t>e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Glo</a:t>
            </a:r>
            <a:r>
              <a:rPr sz="2800" spc="-30" dirty="0">
                <a:solidFill>
                  <a:srgbClr val="000000"/>
                </a:solidFill>
              </a:rPr>
              <a:t>b</a:t>
            </a:r>
            <a:r>
              <a:rPr sz="2800" spc="-15" dirty="0">
                <a:solidFill>
                  <a:srgbClr val="000000"/>
                </a:solidFill>
              </a:rPr>
              <a:t>al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Nanomedicine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Res</a:t>
            </a:r>
            <a:r>
              <a:rPr sz="2800" spc="-10" dirty="0">
                <a:solidFill>
                  <a:srgbClr val="000000"/>
                </a:solidFill>
              </a:rPr>
              <a:t>e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r>
              <a:rPr sz="2800" spc="-10" dirty="0">
                <a:solidFill>
                  <a:srgbClr val="000000"/>
                </a:solidFill>
              </a:rPr>
              <a:t>r</a:t>
            </a:r>
            <a:r>
              <a:rPr sz="2800" spc="-20" dirty="0">
                <a:solidFill>
                  <a:srgbClr val="000000"/>
                </a:solidFill>
              </a:rPr>
              <a:t>ch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Agen</a:t>
            </a:r>
            <a:r>
              <a:rPr sz="2800" spc="-35" dirty="0">
                <a:solidFill>
                  <a:srgbClr val="000000"/>
                </a:solidFill>
              </a:rPr>
              <a:t>d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05" rIns="0" bIns="0" rtlCol="0">
            <a:spAutoFit/>
          </a:bodyPr>
          <a:lstStyle/>
          <a:p>
            <a:pPr marL="2183765">
              <a:lnSpc>
                <a:spcPct val="100000"/>
              </a:lnSpc>
            </a:pPr>
            <a:r>
              <a:rPr sz="4400" spc="-95" dirty="0">
                <a:solidFill>
                  <a:srgbClr val="000000"/>
                </a:solidFill>
              </a:rPr>
              <a:t>W</a:t>
            </a:r>
            <a:r>
              <a:rPr sz="4400" dirty="0">
                <a:solidFill>
                  <a:srgbClr val="000000"/>
                </a:solidFill>
              </a:rPr>
              <a:t>ebin</a:t>
            </a:r>
            <a:r>
              <a:rPr sz="4400" spc="-15" dirty="0">
                <a:solidFill>
                  <a:srgbClr val="000000"/>
                </a:solidFill>
              </a:rPr>
              <a:t>a</a:t>
            </a:r>
            <a:r>
              <a:rPr sz="4400" dirty="0">
                <a:solidFill>
                  <a:srgbClr val="000000"/>
                </a:solidFill>
              </a:rPr>
              <a:t>r Ou</a:t>
            </a:r>
            <a:r>
              <a:rPr sz="4400" spc="-15" dirty="0">
                <a:solidFill>
                  <a:srgbClr val="000000"/>
                </a:solidFill>
              </a:rPr>
              <a:t>t</a:t>
            </a:r>
            <a:r>
              <a:rPr sz="4400" dirty="0">
                <a:solidFill>
                  <a:srgbClr val="000000"/>
                </a:solidFill>
              </a:rPr>
              <a:t>line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9117" y="1528363"/>
            <a:ext cx="7994650" cy="3310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GO</a:t>
            </a:r>
            <a:r>
              <a:rPr sz="2800" b="1" spc="-35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L: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 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cation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ring)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cation (h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man 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viro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mental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gy)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 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Interface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71170" marR="328295" indent="-342900">
              <a:lnSpc>
                <a:spcPct val="100000"/>
              </a:lnSpc>
              <a:buFont typeface="Arial"/>
              <a:buChar char="•"/>
              <a:tabLst>
                <a:tab pos="471805" algn="l"/>
              </a:tabLst>
            </a:pP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Introduction to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na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omed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oto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gy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71170" indent="-342900">
              <a:lnSpc>
                <a:spcPct val="100000"/>
              </a:lnSpc>
              <a:buFont typeface="Arial"/>
              <a:buChar char="•"/>
              <a:tabLst>
                <a:tab pos="471805" algn="l"/>
              </a:tabLst>
            </a:pP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ercia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case studi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006" rIns="0" bIns="0" rtlCol="0">
            <a:spAutoFit/>
          </a:bodyPr>
          <a:lstStyle/>
          <a:p>
            <a:pPr marL="591185">
              <a:lnSpc>
                <a:spcPct val="100000"/>
              </a:lnSpc>
            </a:pPr>
            <a:r>
              <a:rPr sz="2800" spc="-20" dirty="0">
                <a:solidFill>
                  <a:srgbClr val="000000"/>
                </a:solidFill>
              </a:rPr>
              <a:t>T</a:t>
            </a:r>
            <a:r>
              <a:rPr sz="2800" spc="-30" dirty="0">
                <a:solidFill>
                  <a:srgbClr val="000000"/>
                </a:solidFill>
              </a:rPr>
              <a:t>h</a:t>
            </a:r>
            <a:r>
              <a:rPr sz="2800" spc="-20" dirty="0">
                <a:solidFill>
                  <a:srgbClr val="000000"/>
                </a:solidFill>
              </a:rPr>
              <a:t>e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Glo</a:t>
            </a:r>
            <a:r>
              <a:rPr sz="2800" spc="-30" dirty="0">
                <a:solidFill>
                  <a:srgbClr val="000000"/>
                </a:solidFill>
              </a:rPr>
              <a:t>b</a:t>
            </a:r>
            <a:r>
              <a:rPr sz="2800" spc="-15" dirty="0">
                <a:solidFill>
                  <a:srgbClr val="000000"/>
                </a:solidFill>
              </a:rPr>
              <a:t>al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Nanomedicine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Res</a:t>
            </a:r>
            <a:r>
              <a:rPr sz="2800" spc="-10" dirty="0">
                <a:solidFill>
                  <a:srgbClr val="000000"/>
                </a:solidFill>
              </a:rPr>
              <a:t>e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r>
              <a:rPr sz="2800" spc="-10" dirty="0">
                <a:solidFill>
                  <a:srgbClr val="000000"/>
                </a:solidFill>
              </a:rPr>
              <a:t>r</a:t>
            </a:r>
            <a:r>
              <a:rPr sz="2800" spc="-20" dirty="0">
                <a:solidFill>
                  <a:srgbClr val="000000"/>
                </a:solidFill>
              </a:rPr>
              <a:t>ch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Agen</a:t>
            </a:r>
            <a:r>
              <a:rPr sz="2800" spc="-35" dirty="0">
                <a:solidFill>
                  <a:srgbClr val="000000"/>
                </a:solidFill>
              </a:rPr>
              <a:t>d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683804"/>
            <a:ext cx="6998334" cy="106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stics: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rly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rate di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817880" algn="l"/>
              </a:tabLst>
            </a:pPr>
            <a:r>
              <a:rPr sz="2000" dirty="0">
                <a:latin typeface="Arial"/>
                <a:cs typeface="Arial"/>
              </a:rPr>
              <a:t>Biosen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ors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miniaturized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devices</a:t>
            </a:r>
            <a:endParaRPr sz="20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17880" algn="l"/>
              </a:tabLst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argeted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imaging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highlight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disea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006" rIns="0" bIns="0" rtlCol="0">
            <a:spAutoFit/>
          </a:bodyPr>
          <a:lstStyle/>
          <a:p>
            <a:pPr marL="591185">
              <a:lnSpc>
                <a:spcPct val="100000"/>
              </a:lnSpc>
            </a:pPr>
            <a:r>
              <a:rPr sz="2800" spc="-20" dirty="0">
                <a:solidFill>
                  <a:srgbClr val="000000"/>
                </a:solidFill>
              </a:rPr>
              <a:t>T</a:t>
            </a:r>
            <a:r>
              <a:rPr sz="2800" spc="-30" dirty="0">
                <a:solidFill>
                  <a:srgbClr val="000000"/>
                </a:solidFill>
              </a:rPr>
              <a:t>h</a:t>
            </a:r>
            <a:r>
              <a:rPr sz="2800" spc="-20" dirty="0">
                <a:solidFill>
                  <a:srgbClr val="000000"/>
                </a:solidFill>
              </a:rPr>
              <a:t>e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Glo</a:t>
            </a:r>
            <a:r>
              <a:rPr sz="2800" spc="-30" dirty="0">
                <a:solidFill>
                  <a:srgbClr val="000000"/>
                </a:solidFill>
              </a:rPr>
              <a:t>b</a:t>
            </a:r>
            <a:r>
              <a:rPr sz="2800" spc="-15" dirty="0">
                <a:solidFill>
                  <a:srgbClr val="000000"/>
                </a:solidFill>
              </a:rPr>
              <a:t>al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Nanomedicine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Res</a:t>
            </a:r>
            <a:r>
              <a:rPr sz="2800" spc="-10" dirty="0">
                <a:solidFill>
                  <a:srgbClr val="000000"/>
                </a:solidFill>
              </a:rPr>
              <a:t>e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r>
              <a:rPr sz="2800" spc="-10" dirty="0">
                <a:solidFill>
                  <a:srgbClr val="000000"/>
                </a:solidFill>
              </a:rPr>
              <a:t>r</a:t>
            </a:r>
            <a:r>
              <a:rPr sz="2800" spc="-20" dirty="0">
                <a:solidFill>
                  <a:srgbClr val="000000"/>
                </a:solidFill>
              </a:rPr>
              <a:t>ch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Agen</a:t>
            </a:r>
            <a:r>
              <a:rPr sz="2800" spc="-35" dirty="0">
                <a:solidFill>
                  <a:srgbClr val="000000"/>
                </a:solidFill>
              </a:rPr>
              <a:t>d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683804"/>
            <a:ext cx="6999605" cy="245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stic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rly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rate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endParaRPr sz="24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817880" algn="l"/>
              </a:tabLst>
            </a:pPr>
            <a:r>
              <a:rPr sz="2000" dirty="0">
                <a:latin typeface="Arial"/>
                <a:cs typeface="Arial"/>
              </a:rPr>
              <a:t>Biosen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ors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miniaturized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devices</a:t>
            </a:r>
            <a:endParaRPr sz="20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17880" algn="l"/>
              </a:tabLst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argeted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imaging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highlight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disea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argeted Drug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very: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spot</a:t>
            </a:r>
            <a:endParaRPr sz="24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17880" algn="l"/>
              </a:tabLst>
            </a:pP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ring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drug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target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monitor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 impa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006" rIns="0" bIns="0" rtlCol="0">
            <a:spAutoFit/>
          </a:bodyPr>
          <a:lstStyle/>
          <a:p>
            <a:pPr marL="591185">
              <a:lnSpc>
                <a:spcPct val="100000"/>
              </a:lnSpc>
            </a:pPr>
            <a:r>
              <a:rPr sz="2800" spc="-20" dirty="0">
                <a:solidFill>
                  <a:srgbClr val="000000"/>
                </a:solidFill>
              </a:rPr>
              <a:t>T</a:t>
            </a:r>
            <a:r>
              <a:rPr sz="2800" spc="-30" dirty="0">
                <a:solidFill>
                  <a:srgbClr val="000000"/>
                </a:solidFill>
              </a:rPr>
              <a:t>h</a:t>
            </a:r>
            <a:r>
              <a:rPr sz="2800" spc="-20" dirty="0">
                <a:solidFill>
                  <a:srgbClr val="000000"/>
                </a:solidFill>
              </a:rPr>
              <a:t>e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Glo</a:t>
            </a:r>
            <a:r>
              <a:rPr sz="2800" spc="-30" dirty="0">
                <a:solidFill>
                  <a:srgbClr val="000000"/>
                </a:solidFill>
              </a:rPr>
              <a:t>b</a:t>
            </a:r>
            <a:r>
              <a:rPr sz="2800" spc="-15" dirty="0">
                <a:solidFill>
                  <a:srgbClr val="000000"/>
                </a:solidFill>
              </a:rPr>
              <a:t>al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Nanomedicine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Res</a:t>
            </a:r>
            <a:r>
              <a:rPr sz="2800" spc="-10" dirty="0">
                <a:solidFill>
                  <a:srgbClr val="000000"/>
                </a:solidFill>
              </a:rPr>
              <a:t>e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r>
              <a:rPr sz="2800" spc="-10" dirty="0">
                <a:solidFill>
                  <a:srgbClr val="000000"/>
                </a:solidFill>
              </a:rPr>
              <a:t>r</a:t>
            </a:r>
            <a:r>
              <a:rPr sz="2800" spc="-20" dirty="0">
                <a:solidFill>
                  <a:srgbClr val="000000"/>
                </a:solidFill>
              </a:rPr>
              <a:t>ch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Agen</a:t>
            </a:r>
            <a:r>
              <a:rPr sz="2800" spc="-35" dirty="0">
                <a:solidFill>
                  <a:srgbClr val="000000"/>
                </a:solidFill>
              </a:rPr>
              <a:t>d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683804"/>
            <a:ext cx="6999605" cy="3404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stic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rly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rate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endParaRPr sz="24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817880" algn="l"/>
              </a:tabLst>
            </a:pPr>
            <a:r>
              <a:rPr sz="2000" dirty="0">
                <a:latin typeface="Arial"/>
                <a:cs typeface="Arial"/>
              </a:rPr>
              <a:t>Biosen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ors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miniaturized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devices</a:t>
            </a:r>
            <a:endParaRPr sz="20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17880" algn="l"/>
              </a:tabLst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argeted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imaging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highlight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disea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155"/>
              </a:spcBef>
              <a:buFont typeface="Arial"/>
              <a:buAutoNum type="arabicPeriod"/>
              <a:tabLst>
                <a:tab pos="52832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argeted Drug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very: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spot</a:t>
            </a:r>
            <a:endParaRPr sz="24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17880" algn="l"/>
              </a:tabLst>
            </a:pP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ring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drug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target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monitor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 impa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155"/>
              </a:spcBef>
              <a:buFont typeface="Arial"/>
              <a:buAutoNum type="arabicPeriod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rative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e: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stimu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repa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17880" algn="l"/>
              </a:tabLst>
            </a:pPr>
            <a:r>
              <a:rPr sz="2000" dirty="0">
                <a:latin typeface="Arial"/>
                <a:cs typeface="Arial"/>
              </a:rPr>
              <a:t>Help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body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e)build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organs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systems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006" rIns="0" bIns="0" rtlCol="0">
            <a:spAutoFit/>
          </a:bodyPr>
          <a:lstStyle/>
          <a:p>
            <a:pPr marL="591185">
              <a:lnSpc>
                <a:spcPct val="100000"/>
              </a:lnSpc>
            </a:pPr>
            <a:r>
              <a:rPr sz="2800" spc="-20" dirty="0">
                <a:solidFill>
                  <a:srgbClr val="000000"/>
                </a:solidFill>
              </a:rPr>
              <a:t>T</a:t>
            </a:r>
            <a:r>
              <a:rPr sz="2800" spc="-30" dirty="0">
                <a:solidFill>
                  <a:srgbClr val="000000"/>
                </a:solidFill>
              </a:rPr>
              <a:t>h</a:t>
            </a:r>
            <a:r>
              <a:rPr sz="2800" spc="-20" dirty="0">
                <a:solidFill>
                  <a:srgbClr val="000000"/>
                </a:solidFill>
              </a:rPr>
              <a:t>e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Glo</a:t>
            </a:r>
            <a:r>
              <a:rPr sz="2800" spc="-30" dirty="0">
                <a:solidFill>
                  <a:srgbClr val="000000"/>
                </a:solidFill>
              </a:rPr>
              <a:t>b</a:t>
            </a:r>
            <a:r>
              <a:rPr sz="2800" spc="-15" dirty="0">
                <a:solidFill>
                  <a:srgbClr val="000000"/>
                </a:solidFill>
              </a:rPr>
              <a:t>al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Nanomedicine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Res</a:t>
            </a:r>
            <a:r>
              <a:rPr sz="2800" spc="-10" dirty="0">
                <a:solidFill>
                  <a:srgbClr val="000000"/>
                </a:solidFill>
              </a:rPr>
              <a:t>e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r>
              <a:rPr sz="2800" spc="-10" dirty="0">
                <a:solidFill>
                  <a:srgbClr val="000000"/>
                </a:solidFill>
              </a:rPr>
              <a:t>r</a:t>
            </a:r>
            <a:r>
              <a:rPr sz="2800" spc="-20" dirty="0">
                <a:solidFill>
                  <a:srgbClr val="000000"/>
                </a:solidFill>
              </a:rPr>
              <a:t>ch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Agen</a:t>
            </a:r>
            <a:r>
              <a:rPr sz="2800" spc="-35" dirty="0">
                <a:solidFill>
                  <a:srgbClr val="000000"/>
                </a:solidFill>
              </a:rPr>
              <a:t>d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683804"/>
            <a:ext cx="6999605" cy="457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stic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rly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rate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endParaRPr sz="24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817880" algn="l"/>
              </a:tabLst>
            </a:pPr>
            <a:r>
              <a:rPr sz="2000" dirty="0">
                <a:latin typeface="Arial"/>
                <a:cs typeface="Arial"/>
              </a:rPr>
              <a:t>Biosen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ors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miniaturized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devices</a:t>
            </a:r>
            <a:endParaRPr sz="20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17880" algn="l"/>
              </a:tabLst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argeted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imaging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highlight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disea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155"/>
              </a:spcBef>
              <a:buFont typeface="Arial"/>
              <a:buAutoNum type="arabicPeriod"/>
              <a:tabLst>
                <a:tab pos="52832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argeted Drug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very: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spot</a:t>
            </a:r>
            <a:endParaRPr sz="24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17880" algn="l"/>
              </a:tabLst>
            </a:pP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ring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drug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target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monitor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 impa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155"/>
              </a:spcBef>
              <a:buFont typeface="Arial"/>
              <a:buAutoNum type="arabicPeriod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rative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e: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stimu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repa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17880" algn="l"/>
              </a:tabLst>
            </a:pPr>
            <a:r>
              <a:rPr sz="2000" dirty="0">
                <a:latin typeface="Arial"/>
                <a:cs typeface="Arial"/>
              </a:rPr>
              <a:t>Help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body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e)build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organs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systems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155"/>
              </a:spcBef>
              <a:buFont typeface="Arial"/>
              <a:buAutoNum type="arabicPeriod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Meeti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17880" algn="l"/>
              </a:tabLst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hical,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Social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Aspe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006" rIns="0" bIns="0" rtlCol="0">
            <a:spAutoFit/>
          </a:bodyPr>
          <a:lstStyle/>
          <a:p>
            <a:pPr marL="591185">
              <a:lnSpc>
                <a:spcPct val="100000"/>
              </a:lnSpc>
            </a:pPr>
            <a:r>
              <a:rPr sz="2800" spc="-20" dirty="0">
                <a:solidFill>
                  <a:srgbClr val="000000"/>
                </a:solidFill>
              </a:rPr>
              <a:t>T</a:t>
            </a:r>
            <a:r>
              <a:rPr sz="2800" spc="-30" dirty="0">
                <a:solidFill>
                  <a:srgbClr val="000000"/>
                </a:solidFill>
              </a:rPr>
              <a:t>h</a:t>
            </a:r>
            <a:r>
              <a:rPr sz="2800" spc="-20" dirty="0">
                <a:solidFill>
                  <a:srgbClr val="000000"/>
                </a:solidFill>
              </a:rPr>
              <a:t>e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Glo</a:t>
            </a:r>
            <a:r>
              <a:rPr sz="2800" spc="-30" dirty="0">
                <a:solidFill>
                  <a:srgbClr val="000000"/>
                </a:solidFill>
              </a:rPr>
              <a:t>b</a:t>
            </a:r>
            <a:r>
              <a:rPr sz="2800" spc="-15" dirty="0">
                <a:solidFill>
                  <a:srgbClr val="000000"/>
                </a:solidFill>
              </a:rPr>
              <a:t>al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Nanomedicine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Res</a:t>
            </a:r>
            <a:r>
              <a:rPr sz="2800" spc="-10" dirty="0">
                <a:solidFill>
                  <a:srgbClr val="000000"/>
                </a:solidFill>
              </a:rPr>
              <a:t>e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r>
              <a:rPr sz="2800" spc="-10" dirty="0">
                <a:solidFill>
                  <a:srgbClr val="000000"/>
                </a:solidFill>
              </a:rPr>
              <a:t>r</a:t>
            </a:r>
            <a:r>
              <a:rPr sz="2800" spc="-20" dirty="0">
                <a:solidFill>
                  <a:srgbClr val="000000"/>
                </a:solidFill>
              </a:rPr>
              <a:t>ch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Agen</a:t>
            </a:r>
            <a:r>
              <a:rPr sz="2800" spc="-35" dirty="0">
                <a:solidFill>
                  <a:srgbClr val="000000"/>
                </a:solidFill>
              </a:rPr>
              <a:t>d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612923"/>
            <a:ext cx="7091680" cy="446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Nano-Diagno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ic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early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ura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endParaRPr sz="20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17880" algn="l"/>
              </a:tabLst>
            </a:pPr>
            <a:r>
              <a:rPr sz="1800" dirty="0">
                <a:latin typeface="Arial"/>
                <a:cs typeface="Arial"/>
              </a:rPr>
              <a:t>Bi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sors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turiz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vic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buFont typeface="Arial"/>
              <a:buChar char="•"/>
              <a:tabLst>
                <a:tab pos="817880" algn="l"/>
              </a:tabLst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4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argeted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ery: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ot</a:t>
            </a:r>
            <a:endParaRPr sz="20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17880" algn="l"/>
              </a:tabLst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ge</a:t>
            </a:r>
            <a:r>
              <a:rPr sz="1800" dirty="0">
                <a:latin typeface="Arial"/>
                <a:cs typeface="Arial"/>
              </a:rPr>
              <a:t>t site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its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mpa</a:t>
            </a:r>
            <a:r>
              <a:rPr sz="1800" dirty="0"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4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Regen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rati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ine: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stimulated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repair</a:t>
            </a:r>
            <a:endParaRPr sz="20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7880" algn="l"/>
              </a:tabLst>
            </a:pP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(re)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stems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7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Meeting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alleng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817244" lvl="1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7880" algn="l"/>
              </a:tabLst>
            </a:pPr>
            <a:r>
              <a:rPr sz="1800" dirty="0">
                <a:latin typeface="Arial"/>
                <a:cs typeface="Arial"/>
              </a:rPr>
              <a:t>Ethi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ects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4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world:</a:t>
            </a:r>
            <a:endParaRPr sz="2000">
              <a:latin typeface="Arial"/>
              <a:cs typeface="Arial"/>
            </a:endParaRPr>
          </a:p>
          <a:p>
            <a:pPr marL="817244" marR="5080" lvl="1" indent="-285115">
              <a:lnSpc>
                <a:spcPts val="1730"/>
              </a:lnSpc>
              <a:spcBef>
                <a:spcPts val="425"/>
              </a:spcBef>
              <a:buFont typeface="Arial"/>
              <a:buChar char="•"/>
              <a:tabLst>
                <a:tab pos="817880" algn="l"/>
              </a:tabLst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vasc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-ske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tal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fecti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480" rIns="0" bIns="0" rtlCol="0">
            <a:spAutoFit/>
          </a:bodyPr>
          <a:lstStyle/>
          <a:p>
            <a:pPr marL="1944370">
              <a:lnSpc>
                <a:spcPct val="100000"/>
              </a:lnSpc>
            </a:pPr>
            <a:r>
              <a:rPr sz="4400" dirty="0">
                <a:solidFill>
                  <a:srgbClr val="000000"/>
                </a:solidFill>
              </a:rPr>
              <a:t>Nan</a:t>
            </a:r>
            <a:r>
              <a:rPr sz="4400" spc="-10" dirty="0">
                <a:solidFill>
                  <a:srgbClr val="000000"/>
                </a:solidFill>
              </a:rPr>
              <a:t>o</a:t>
            </a:r>
            <a:r>
              <a:rPr sz="4400" spc="-5" dirty="0">
                <a:solidFill>
                  <a:srgbClr val="000000"/>
                </a:solidFill>
              </a:rPr>
              <a:t>-</a:t>
            </a:r>
            <a:r>
              <a:rPr sz="4400" dirty="0">
                <a:solidFill>
                  <a:srgbClr val="000000"/>
                </a:solidFill>
              </a:rPr>
              <a:t>Diagn</a:t>
            </a:r>
            <a:r>
              <a:rPr sz="4400" spc="-20" dirty="0">
                <a:solidFill>
                  <a:srgbClr val="000000"/>
                </a:solidFill>
              </a:rPr>
              <a:t>o</a:t>
            </a:r>
            <a:r>
              <a:rPr sz="4400" dirty="0">
                <a:solidFill>
                  <a:srgbClr val="000000"/>
                </a:solidFill>
              </a:rPr>
              <a:t>stics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62549"/>
            <a:ext cx="4051935" cy="503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reening: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personal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ris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tors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Identification 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populations at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risk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Prediction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ris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tors</a:t>
            </a:r>
            <a:endParaRPr sz="1600">
              <a:latin typeface="Arial"/>
              <a:cs typeface="Arial"/>
            </a:endParaRPr>
          </a:p>
          <a:p>
            <a:pPr marL="756285" marR="668020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spc="-10" dirty="0">
                <a:latin typeface="Arial"/>
                <a:cs typeface="Arial"/>
              </a:rPr>
              <a:t>Earlie</a:t>
            </a:r>
            <a:r>
              <a:rPr sz="1600" spc="-10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, </a:t>
            </a:r>
            <a:r>
              <a:rPr sz="1600" spc="-10" dirty="0">
                <a:latin typeface="Arial"/>
                <a:cs typeface="Arial"/>
              </a:rPr>
              <a:t>more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itive,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faster diagno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tic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4"/>
              </a:spcBef>
              <a:buFont typeface="Arial"/>
              <a:buChar char="–"/>
            </a:pPr>
            <a:endParaRPr sz="1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Diagno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mptomatic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ents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355600" marR="4953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Higher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sensitivit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: </a:t>
            </a:r>
            <a:r>
              <a:rPr sz="1600" spc="-10" dirty="0">
                <a:latin typeface="Arial"/>
                <a:cs typeface="Arial"/>
              </a:rPr>
              <a:t>dete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tion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early biomarkers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•"/>
            </a:pPr>
            <a:endParaRPr sz="1300">
              <a:latin typeface="Times New Roman"/>
              <a:cs typeface="Times New Roman"/>
            </a:endParaRPr>
          </a:p>
          <a:p>
            <a:pPr marL="355600" marR="35052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20" dirty="0">
                <a:latin typeface="Arial"/>
                <a:cs typeface="Arial"/>
              </a:rPr>
              <a:t>No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invasive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painless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diagno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tic techniques</a:t>
            </a:r>
            <a:endParaRPr sz="1600">
              <a:latin typeface="Arial"/>
              <a:cs typeface="Arial"/>
            </a:endParaRPr>
          </a:p>
          <a:p>
            <a:pPr marL="756285" marR="11112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920" algn="l"/>
              </a:tabLst>
            </a:pPr>
            <a:r>
              <a:rPr sz="1600" spc="-10" dirty="0">
                <a:latin typeface="Arial"/>
                <a:cs typeface="Arial"/>
              </a:rPr>
              <a:t>F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om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lab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ph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sician</a:t>
            </a:r>
            <a:r>
              <a:rPr sz="1600" spc="-25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fice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home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920" algn="l"/>
              </a:tabLst>
            </a:pP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enetic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test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indi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idual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apy</a:t>
            </a:r>
            <a:endParaRPr sz="1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selection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Pharma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ogenomics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295400"/>
            <a:ext cx="4000500" cy="4924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75352" y="1370583"/>
            <a:ext cx="380555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b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iom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blo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45328" y="5950182"/>
            <a:ext cx="26619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/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/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.fo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g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org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4569" y="601780"/>
            <a:ext cx="613918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b="1" spc="-330" dirty="0">
                <a:latin typeface="Arial"/>
                <a:cs typeface="Arial"/>
              </a:rPr>
              <a:t>T</a:t>
            </a:r>
            <a:r>
              <a:rPr sz="4400" b="1" dirty="0">
                <a:latin typeface="Arial"/>
                <a:cs typeface="Arial"/>
              </a:rPr>
              <a:t>argeted Drug</a:t>
            </a:r>
            <a:r>
              <a:rPr sz="4400" b="1" spc="-2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Delivery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1295400"/>
            <a:ext cx="5657850" cy="491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10227" y="1383283"/>
            <a:ext cx="29921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rg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59860" y="5992116"/>
            <a:ext cx="17887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  <a:hlinkClick r:id="rId4"/>
              </a:rPr>
              <a:t>h</a:t>
            </a:r>
            <a:r>
              <a:rPr sz="1200" b="1" spc="-5" dirty="0">
                <a:latin typeface="Arial"/>
                <a:cs typeface="Arial"/>
                <a:hlinkClick r:id="rId4"/>
              </a:rPr>
              <a:t>t</a:t>
            </a:r>
            <a:r>
              <a:rPr sz="1200" b="1" dirty="0">
                <a:latin typeface="Arial"/>
                <a:cs typeface="Arial"/>
                <a:hlinkClick r:id="rId4"/>
              </a:rPr>
              <a:t>t</a:t>
            </a:r>
            <a:r>
              <a:rPr sz="1200" b="1" spc="-5" dirty="0">
                <a:latin typeface="Arial"/>
                <a:cs typeface="Arial"/>
                <a:hlinkClick r:id="rId4"/>
              </a:rPr>
              <a:t>p</a:t>
            </a:r>
            <a:r>
              <a:rPr sz="1200" b="1" spc="5" dirty="0">
                <a:latin typeface="Arial"/>
                <a:cs typeface="Arial"/>
                <a:hlinkClick r:id="rId4"/>
              </a:rPr>
              <a:t>:</a:t>
            </a:r>
            <a:r>
              <a:rPr sz="1200" b="1" dirty="0">
                <a:latin typeface="Arial"/>
                <a:cs typeface="Arial"/>
                <a:hlinkClick r:id="rId4"/>
              </a:rPr>
              <a:t>//</a:t>
            </a:r>
            <a:r>
              <a:rPr sz="1200" b="1" spc="25" dirty="0">
                <a:latin typeface="Arial"/>
                <a:cs typeface="Arial"/>
                <a:hlinkClick r:id="rId4"/>
              </a:rPr>
              <a:t>ww</a:t>
            </a:r>
            <a:r>
              <a:rPr sz="1200" b="1" spc="-35" dirty="0">
                <a:latin typeface="Arial"/>
                <a:cs typeface="Arial"/>
                <a:hlinkClick r:id="rId4"/>
              </a:rPr>
              <a:t>w</a:t>
            </a:r>
            <a:r>
              <a:rPr sz="1200" b="1" dirty="0">
                <a:latin typeface="Arial"/>
                <a:cs typeface="Arial"/>
                <a:hlinkClick r:id="rId4"/>
              </a:rPr>
              <a:t>.for</a:t>
            </a:r>
            <a:r>
              <a:rPr sz="1200" b="1" spc="-10" dirty="0">
                <a:latin typeface="Arial"/>
                <a:cs typeface="Arial"/>
                <a:hlinkClick r:id="rId4"/>
              </a:rPr>
              <a:t>e</a:t>
            </a:r>
            <a:r>
              <a:rPr sz="1200" b="1" dirty="0">
                <a:latin typeface="Arial"/>
                <a:cs typeface="Arial"/>
                <a:hlinkClick r:id="rId4"/>
              </a:rPr>
              <a:t>sight.org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480" rIns="0" bIns="0" rtlCol="0">
            <a:spAutoFit/>
          </a:bodyPr>
          <a:lstStyle/>
          <a:p>
            <a:pPr marL="1266190">
              <a:lnSpc>
                <a:spcPct val="100000"/>
              </a:lnSpc>
            </a:pPr>
            <a:r>
              <a:rPr sz="4400" spc="-330" dirty="0">
                <a:solidFill>
                  <a:srgbClr val="000000"/>
                </a:solidFill>
              </a:rPr>
              <a:t>T</a:t>
            </a:r>
            <a:r>
              <a:rPr sz="4400" dirty="0">
                <a:solidFill>
                  <a:srgbClr val="000000"/>
                </a:solidFill>
              </a:rPr>
              <a:t>argeted Drug</a:t>
            </a:r>
            <a:r>
              <a:rPr sz="4400" spc="-2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Delivery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84573"/>
            <a:ext cx="2630805" cy="243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891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Prote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ted Dr</a:t>
            </a:r>
            <a:r>
              <a:rPr sz="2700" spc="-15" dirty="0">
                <a:latin typeface="Arial"/>
                <a:cs typeface="Arial"/>
              </a:rPr>
              <a:t>u</a:t>
            </a:r>
            <a:r>
              <a:rPr sz="2700" dirty="0">
                <a:latin typeface="Arial"/>
                <a:cs typeface="Arial"/>
              </a:rPr>
              <a:t>g delivery to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target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es</a:t>
            </a:r>
            <a:endParaRPr sz="27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articles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ature</a:t>
            </a:r>
            <a:endParaRPr sz="2400">
              <a:latin typeface="Arial"/>
              <a:cs typeface="Arial"/>
            </a:endParaRPr>
          </a:p>
          <a:p>
            <a:pPr marR="77470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1295400"/>
            <a:ext cx="5657850" cy="491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10227" y="1370583"/>
            <a:ext cx="29921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rg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59860" y="5992116"/>
            <a:ext cx="17887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  <a:hlinkClick r:id="rId4"/>
              </a:rPr>
              <a:t>h</a:t>
            </a:r>
            <a:r>
              <a:rPr sz="1200" b="1" spc="-5" dirty="0">
                <a:latin typeface="Arial"/>
                <a:cs typeface="Arial"/>
                <a:hlinkClick r:id="rId4"/>
              </a:rPr>
              <a:t>t</a:t>
            </a:r>
            <a:r>
              <a:rPr sz="1200" b="1" dirty="0">
                <a:latin typeface="Arial"/>
                <a:cs typeface="Arial"/>
                <a:hlinkClick r:id="rId4"/>
              </a:rPr>
              <a:t>t</a:t>
            </a:r>
            <a:r>
              <a:rPr sz="1200" b="1" spc="-5" dirty="0">
                <a:latin typeface="Arial"/>
                <a:cs typeface="Arial"/>
                <a:hlinkClick r:id="rId4"/>
              </a:rPr>
              <a:t>p</a:t>
            </a:r>
            <a:r>
              <a:rPr sz="1200" b="1" spc="5" dirty="0">
                <a:latin typeface="Arial"/>
                <a:cs typeface="Arial"/>
                <a:hlinkClick r:id="rId4"/>
              </a:rPr>
              <a:t>:</a:t>
            </a:r>
            <a:r>
              <a:rPr sz="1200" b="1" dirty="0">
                <a:latin typeface="Arial"/>
                <a:cs typeface="Arial"/>
                <a:hlinkClick r:id="rId4"/>
              </a:rPr>
              <a:t>//</a:t>
            </a:r>
            <a:r>
              <a:rPr sz="1200" b="1" spc="25" dirty="0">
                <a:latin typeface="Arial"/>
                <a:cs typeface="Arial"/>
                <a:hlinkClick r:id="rId4"/>
              </a:rPr>
              <a:t>ww</a:t>
            </a:r>
            <a:r>
              <a:rPr sz="1200" b="1" spc="-35" dirty="0">
                <a:latin typeface="Arial"/>
                <a:cs typeface="Arial"/>
                <a:hlinkClick r:id="rId4"/>
              </a:rPr>
              <a:t>w</a:t>
            </a:r>
            <a:r>
              <a:rPr sz="1200" b="1" dirty="0">
                <a:latin typeface="Arial"/>
                <a:cs typeface="Arial"/>
                <a:hlinkClick r:id="rId4"/>
              </a:rPr>
              <a:t>.for</a:t>
            </a:r>
            <a:r>
              <a:rPr sz="1200" b="1" spc="-10" dirty="0">
                <a:latin typeface="Arial"/>
                <a:cs typeface="Arial"/>
                <a:hlinkClick r:id="rId4"/>
              </a:rPr>
              <a:t>e</a:t>
            </a:r>
            <a:r>
              <a:rPr sz="1200" b="1" dirty="0">
                <a:latin typeface="Arial"/>
                <a:cs typeface="Arial"/>
                <a:hlinkClick r:id="rId4"/>
              </a:rPr>
              <a:t>sight.org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480" rIns="0" bIns="0" rtlCol="0">
            <a:spAutoFit/>
          </a:bodyPr>
          <a:lstStyle/>
          <a:p>
            <a:pPr marL="1266190">
              <a:lnSpc>
                <a:spcPct val="100000"/>
              </a:lnSpc>
            </a:pPr>
            <a:r>
              <a:rPr sz="4400" spc="-330" dirty="0">
                <a:solidFill>
                  <a:srgbClr val="000000"/>
                </a:solidFill>
              </a:rPr>
              <a:t>T</a:t>
            </a:r>
            <a:r>
              <a:rPr sz="4400" dirty="0">
                <a:solidFill>
                  <a:srgbClr val="000000"/>
                </a:solidFill>
              </a:rPr>
              <a:t>argeted Drug</a:t>
            </a:r>
            <a:r>
              <a:rPr sz="4400" spc="-2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Delivery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84573"/>
            <a:ext cx="2630805" cy="334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891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Prote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ted Dr</a:t>
            </a:r>
            <a:r>
              <a:rPr sz="2700" spc="-15" dirty="0">
                <a:latin typeface="Arial"/>
                <a:cs typeface="Arial"/>
              </a:rPr>
              <a:t>u</a:t>
            </a:r>
            <a:r>
              <a:rPr sz="2700" dirty="0">
                <a:latin typeface="Arial"/>
                <a:cs typeface="Arial"/>
              </a:rPr>
              <a:t>g delivery to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target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es</a:t>
            </a:r>
            <a:endParaRPr sz="27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articles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ature</a:t>
            </a:r>
            <a:endParaRPr sz="2400">
              <a:latin typeface="Arial"/>
              <a:cs typeface="Arial"/>
            </a:endParaRPr>
          </a:p>
          <a:p>
            <a:pPr marR="77470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 marL="355600" marR="56515" indent="-3429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High</a:t>
            </a:r>
            <a:r>
              <a:rPr sz="2700" spc="-10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r do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es? Low</a:t>
            </a:r>
            <a:r>
              <a:rPr sz="2700" spc="-10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r do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es?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1295400"/>
            <a:ext cx="5657850" cy="491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10227" y="1370583"/>
            <a:ext cx="29921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rg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59860" y="5992116"/>
            <a:ext cx="17887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  <a:hlinkClick r:id="rId4"/>
              </a:rPr>
              <a:t>h</a:t>
            </a:r>
            <a:r>
              <a:rPr sz="1200" b="1" spc="-5" dirty="0">
                <a:latin typeface="Arial"/>
                <a:cs typeface="Arial"/>
                <a:hlinkClick r:id="rId4"/>
              </a:rPr>
              <a:t>t</a:t>
            </a:r>
            <a:r>
              <a:rPr sz="1200" b="1" dirty="0">
                <a:latin typeface="Arial"/>
                <a:cs typeface="Arial"/>
                <a:hlinkClick r:id="rId4"/>
              </a:rPr>
              <a:t>t</a:t>
            </a:r>
            <a:r>
              <a:rPr sz="1200" b="1" spc="-5" dirty="0">
                <a:latin typeface="Arial"/>
                <a:cs typeface="Arial"/>
                <a:hlinkClick r:id="rId4"/>
              </a:rPr>
              <a:t>p</a:t>
            </a:r>
            <a:r>
              <a:rPr sz="1200" b="1" spc="5" dirty="0">
                <a:latin typeface="Arial"/>
                <a:cs typeface="Arial"/>
                <a:hlinkClick r:id="rId4"/>
              </a:rPr>
              <a:t>:</a:t>
            </a:r>
            <a:r>
              <a:rPr sz="1200" b="1" dirty="0">
                <a:latin typeface="Arial"/>
                <a:cs typeface="Arial"/>
                <a:hlinkClick r:id="rId4"/>
              </a:rPr>
              <a:t>//</a:t>
            </a:r>
            <a:r>
              <a:rPr sz="1200" b="1" spc="25" dirty="0">
                <a:latin typeface="Arial"/>
                <a:cs typeface="Arial"/>
                <a:hlinkClick r:id="rId4"/>
              </a:rPr>
              <a:t>ww</a:t>
            </a:r>
            <a:r>
              <a:rPr sz="1200" b="1" spc="-35" dirty="0">
                <a:latin typeface="Arial"/>
                <a:cs typeface="Arial"/>
                <a:hlinkClick r:id="rId4"/>
              </a:rPr>
              <a:t>w</a:t>
            </a:r>
            <a:r>
              <a:rPr sz="1200" b="1" dirty="0">
                <a:latin typeface="Arial"/>
                <a:cs typeface="Arial"/>
                <a:hlinkClick r:id="rId4"/>
              </a:rPr>
              <a:t>.for</a:t>
            </a:r>
            <a:r>
              <a:rPr sz="1200" b="1" spc="-10" dirty="0">
                <a:latin typeface="Arial"/>
                <a:cs typeface="Arial"/>
                <a:hlinkClick r:id="rId4"/>
              </a:rPr>
              <a:t>e</a:t>
            </a:r>
            <a:r>
              <a:rPr sz="1200" b="1" dirty="0">
                <a:latin typeface="Arial"/>
                <a:cs typeface="Arial"/>
                <a:hlinkClick r:id="rId4"/>
              </a:rPr>
              <a:t>sight.org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480" rIns="0" bIns="0" rtlCol="0">
            <a:spAutoFit/>
          </a:bodyPr>
          <a:lstStyle/>
          <a:p>
            <a:pPr marL="1266190">
              <a:lnSpc>
                <a:spcPct val="100000"/>
              </a:lnSpc>
            </a:pPr>
            <a:r>
              <a:rPr sz="4400" spc="-330" dirty="0">
                <a:solidFill>
                  <a:srgbClr val="000000"/>
                </a:solidFill>
              </a:rPr>
              <a:t>T</a:t>
            </a:r>
            <a:r>
              <a:rPr sz="4400" dirty="0">
                <a:solidFill>
                  <a:srgbClr val="000000"/>
                </a:solidFill>
              </a:rPr>
              <a:t>argeted Drug</a:t>
            </a:r>
            <a:r>
              <a:rPr sz="4400" spc="-2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Delivery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43425"/>
            <a:ext cx="2630805" cy="389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8915" indent="-342900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Prote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ted Dr</a:t>
            </a:r>
            <a:r>
              <a:rPr sz="2700" spc="-15" dirty="0">
                <a:latin typeface="Arial"/>
                <a:cs typeface="Arial"/>
              </a:rPr>
              <a:t>u</a:t>
            </a:r>
            <a:r>
              <a:rPr sz="2700" dirty="0">
                <a:latin typeface="Arial"/>
                <a:cs typeface="Arial"/>
              </a:rPr>
              <a:t>g delivery to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target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es</a:t>
            </a:r>
            <a:endParaRPr sz="27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articles</a:t>
            </a:r>
            <a:endParaRPr sz="2400">
              <a:latin typeface="Arial"/>
              <a:cs typeface="Arial"/>
            </a:endParaRPr>
          </a:p>
          <a:p>
            <a:pPr marL="756285" marR="142875" lvl="1" indent="-286385" algn="ctr">
              <a:lnSpc>
                <a:spcPts val="2735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ature</a:t>
            </a:r>
            <a:endParaRPr sz="2400">
              <a:latin typeface="Arial"/>
              <a:cs typeface="Arial"/>
            </a:endParaRPr>
          </a:p>
          <a:p>
            <a:pPr marR="77470" algn="ctr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308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High</a:t>
            </a:r>
            <a:r>
              <a:rPr sz="2700" spc="-10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r do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es?</a:t>
            </a:r>
            <a:endParaRPr sz="2700">
              <a:latin typeface="Arial"/>
              <a:cs typeface="Arial"/>
            </a:endParaRPr>
          </a:p>
          <a:p>
            <a:pPr marL="355600">
              <a:lnSpc>
                <a:spcPts val="3080"/>
              </a:lnSpc>
            </a:pPr>
            <a:r>
              <a:rPr sz="2700" dirty="0">
                <a:latin typeface="Arial"/>
                <a:cs typeface="Arial"/>
              </a:rPr>
              <a:t>Lo</a:t>
            </a:r>
            <a:r>
              <a:rPr sz="2700" spc="-15" dirty="0">
                <a:latin typeface="Arial"/>
                <a:cs typeface="Arial"/>
              </a:rPr>
              <a:t>w</a:t>
            </a:r>
            <a:r>
              <a:rPr sz="2700" dirty="0">
                <a:latin typeface="Arial"/>
                <a:cs typeface="Arial"/>
              </a:rPr>
              <a:t>er doses?</a:t>
            </a:r>
            <a:endParaRPr sz="2700">
              <a:latin typeface="Arial"/>
              <a:cs typeface="Arial"/>
            </a:endParaRPr>
          </a:p>
          <a:p>
            <a:pPr marL="355600" marR="113030" indent="-342900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Healthy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ti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sue not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-45" dirty="0">
                <a:latin typeface="Arial"/>
                <a:cs typeface="Arial"/>
              </a:rPr>
              <a:t>f</a:t>
            </a:r>
            <a:r>
              <a:rPr sz="2700" dirty="0">
                <a:latin typeface="Arial"/>
                <a:cs typeface="Arial"/>
              </a:rPr>
              <a:t>fe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ted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1295400"/>
            <a:ext cx="5657850" cy="491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10227" y="1370583"/>
            <a:ext cx="29921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rg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59860" y="5992116"/>
            <a:ext cx="17887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  <a:hlinkClick r:id="rId4"/>
              </a:rPr>
              <a:t>h</a:t>
            </a:r>
            <a:r>
              <a:rPr sz="1200" b="1" spc="-5" dirty="0">
                <a:latin typeface="Arial"/>
                <a:cs typeface="Arial"/>
                <a:hlinkClick r:id="rId4"/>
              </a:rPr>
              <a:t>t</a:t>
            </a:r>
            <a:r>
              <a:rPr sz="1200" b="1" dirty="0">
                <a:latin typeface="Arial"/>
                <a:cs typeface="Arial"/>
                <a:hlinkClick r:id="rId4"/>
              </a:rPr>
              <a:t>t</a:t>
            </a:r>
            <a:r>
              <a:rPr sz="1200" b="1" spc="-5" dirty="0">
                <a:latin typeface="Arial"/>
                <a:cs typeface="Arial"/>
                <a:hlinkClick r:id="rId4"/>
              </a:rPr>
              <a:t>p</a:t>
            </a:r>
            <a:r>
              <a:rPr sz="1200" b="1" spc="5" dirty="0">
                <a:latin typeface="Arial"/>
                <a:cs typeface="Arial"/>
                <a:hlinkClick r:id="rId4"/>
              </a:rPr>
              <a:t>:</a:t>
            </a:r>
            <a:r>
              <a:rPr sz="1200" b="1" dirty="0">
                <a:latin typeface="Arial"/>
                <a:cs typeface="Arial"/>
                <a:hlinkClick r:id="rId4"/>
              </a:rPr>
              <a:t>//</a:t>
            </a:r>
            <a:r>
              <a:rPr sz="1200" b="1" spc="25" dirty="0">
                <a:latin typeface="Arial"/>
                <a:cs typeface="Arial"/>
                <a:hlinkClick r:id="rId4"/>
              </a:rPr>
              <a:t>ww</a:t>
            </a:r>
            <a:r>
              <a:rPr sz="1200" b="1" spc="-35" dirty="0">
                <a:latin typeface="Arial"/>
                <a:cs typeface="Arial"/>
                <a:hlinkClick r:id="rId4"/>
              </a:rPr>
              <a:t>w</a:t>
            </a:r>
            <a:r>
              <a:rPr sz="1200" b="1" dirty="0">
                <a:latin typeface="Arial"/>
                <a:cs typeface="Arial"/>
                <a:hlinkClick r:id="rId4"/>
              </a:rPr>
              <a:t>.for</a:t>
            </a:r>
            <a:r>
              <a:rPr sz="1200" b="1" spc="-10" dirty="0">
                <a:latin typeface="Arial"/>
                <a:cs typeface="Arial"/>
                <a:hlinkClick r:id="rId4"/>
              </a:rPr>
              <a:t>e</a:t>
            </a:r>
            <a:r>
              <a:rPr sz="1200" b="1" dirty="0">
                <a:latin typeface="Arial"/>
                <a:cs typeface="Arial"/>
                <a:hlinkClick r:id="rId4"/>
              </a:rPr>
              <a:t>sight.org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92835" y="2083990"/>
            <a:ext cx="7108825" cy="259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spc="-5" dirty="0">
                <a:latin typeface="Arial"/>
                <a:cs typeface="Arial"/>
              </a:rPr>
              <a:t>I</a:t>
            </a:r>
            <a:r>
              <a:rPr sz="3500" b="1" dirty="0">
                <a:latin typeface="Arial"/>
                <a:cs typeface="Arial"/>
              </a:rPr>
              <a:t>NT</a:t>
            </a:r>
            <a:r>
              <a:rPr sz="3500" b="1" spc="5" dirty="0">
                <a:latin typeface="Arial"/>
                <a:cs typeface="Arial"/>
              </a:rPr>
              <a:t>R</a:t>
            </a:r>
            <a:r>
              <a:rPr sz="3500" b="1" dirty="0">
                <a:latin typeface="Arial"/>
                <a:cs typeface="Arial"/>
              </a:rPr>
              <a:t>OD</a:t>
            </a:r>
            <a:r>
              <a:rPr sz="3500" b="1" spc="5" dirty="0">
                <a:latin typeface="Arial"/>
                <a:cs typeface="Arial"/>
              </a:rPr>
              <a:t>U</a:t>
            </a:r>
            <a:r>
              <a:rPr sz="3500" b="1" dirty="0">
                <a:latin typeface="Arial"/>
                <a:cs typeface="Arial"/>
              </a:rPr>
              <a:t>CTION</a:t>
            </a:r>
            <a:r>
              <a:rPr sz="3500" b="1" spc="245" dirty="0">
                <a:latin typeface="Arial"/>
                <a:cs typeface="Arial"/>
              </a:rPr>
              <a:t> </a:t>
            </a:r>
            <a:r>
              <a:rPr sz="3500" b="1" spc="-65" dirty="0">
                <a:latin typeface="Arial"/>
                <a:cs typeface="Arial"/>
              </a:rPr>
              <a:t>T</a:t>
            </a:r>
            <a:r>
              <a:rPr sz="3500" b="1" dirty="0">
                <a:latin typeface="Arial"/>
                <a:cs typeface="Arial"/>
              </a:rPr>
              <a:t>O</a:t>
            </a:r>
            <a:r>
              <a:rPr sz="3500" b="1" spc="250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THE</a:t>
            </a:r>
            <a:r>
              <a:rPr sz="3500" b="1" spc="25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F</a:t>
            </a:r>
            <a:r>
              <a:rPr sz="3500" b="1" dirty="0">
                <a:latin typeface="Arial"/>
                <a:cs typeface="Arial"/>
              </a:rPr>
              <a:t>I</a:t>
            </a:r>
            <a:r>
              <a:rPr sz="3500" b="1" spc="-15" dirty="0">
                <a:latin typeface="Arial"/>
                <a:cs typeface="Arial"/>
              </a:rPr>
              <a:t>E</a:t>
            </a:r>
            <a:r>
              <a:rPr sz="3500" b="1" dirty="0">
                <a:latin typeface="Arial"/>
                <a:cs typeface="Arial"/>
              </a:rPr>
              <a:t>LDS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500" b="1" spc="-5" dirty="0">
                <a:latin typeface="Arial"/>
                <a:cs typeface="Arial"/>
              </a:rPr>
              <a:t>O</a:t>
            </a:r>
            <a:r>
              <a:rPr sz="3500" b="1" dirty="0">
                <a:latin typeface="Arial"/>
                <a:cs typeface="Arial"/>
              </a:rPr>
              <a:t>F</a:t>
            </a:r>
            <a:r>
              <a:rPr sz="3500" b="1" spc="24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N</a:t>
            </a:r>
            <a:r>
              <a:rPr sz="3500" b="1" dirty="0">
                <a:latin typeface="Arial"/>
                <a:cs typeface="Arial"/>
              </a:rPr>
              <a:t>ANOMEDICINE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3500" b="1" spc="5" dirty="0">
                <a:latin typeface="Arial"/>
                <a:cs typeface="Arial"/>
              </a:rPr>
              <a:t>AND</a:t>
            </a:r>
            <a:endParaRPr sz="35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80"/>
              </a:spcBef>
            </a:pPr>
            <a:r>
              <a:rPr sz="4400" b="1" spc="-5" dirty="0">
                <a:latin typeface="Arial"/>
                <a:cs typeface="Arial"/>
              </a:rPr>
              <a:t>N</a:t>
            </a:r>
            <a:r>
              <a:rPr sz="3500" b="1" dirty="0">
                <a:latin typeface="Arial"/>
                <a:cs typeface="Arial"/>
              </a:rPr>
              <a:t>ANO</a:t>
            </a:r>
            <a:r>
              <a:rPr sz="3500" b="1" spc="-60" dirty="0">
                <a:latin typeface="Arial"/>
                <a:cs typeface="Arial"/>
              </a:rPr>
              <a:t>T</a:t>
            </a:r>
            <a:r>
              <a:rPr sz="3500" b="1" dirty="0">
                <a:latin typeface="Arial"/>
                <a:cs typeface="Arial"/>
              </a:rPr>
              <a:t>OX</a:t>
            </a:r>
            <a:r>
              <a:rPr sz="3500" b="1" spc="-15" dirty="0">
                <a:latin typeface="Arial"/>
                <a:cs typeface="Arial"/>
              </a:rPr>
              <a:t>I</a:t>
            </a:r>
            <a:r>
              <a:rPr sz="3500" b="1" dirty="0">
                <a:latin typeface="Arial"/>
                <a:cs typeface="Arial"/>
              </a:rPr>
              <a:t>COLOGY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54" rIns="0" bIns="0" rtlCol="0">
            <a:spAutoFit/>
          </a:bodyPr>
          <a:lstStyle/>
          <a:p>
            <a:pPr marL="3437254">
              <a:lnSpc>
                <a:spcPct val="100000"/>
              </a:lnSpc>
            </a:pPr>
            <a:r>
              <a:rPr sz="4400" spc="-325" dirty="0"/>
              <a:t>P</a:t>
            </a:r>
            <a:r>
              <a:rPr dirty="0"/>
              <a:t>ART</a:t>
            </a:r>
            <a:r>
              <a:rPr spc="235" dirty="0"/>
              <a:t> </a:t>
            </a:r>
            <a:r>
              <a:rPr sz="4400" dirty="0"/>
              <a:t>1</a:t>
            </a:r>
            <a:endParaRPr sz="4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480" rIns="0" bIns="0" rtlCol="0">
            <a:spAutoFit/>
          </a:bodyPr>
          <a:lstStyle/>
          <a:p>
            <a:pPr marL="1266190">
              <a:lnSpc>
                <a:spcPct val="100000"/>
              </a:lnSpc>
            </a:pPr>
            <a:r>
              <a:rPr sz="4400" spc="-330" dirty="0">
                <a:solidFill>
                  <a:srgbClr val="000000"/>
                </a:solidFill>
              </a:rPr>
              <a:t>T</a:t>
            </a:r>
            <a:r>
              <a:rPr sz="4400" dirty="0">
                <a:solidFill>
                  <a:srgbClr val="000000"/>
                </a:solidFill>
              </a:rPr>
              <a:t>argeted Drug</a:t>
            </a:r>
            <a:r>
              <a:rPr sz="4400" spc="-2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Delivery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43425"/>
            <a:ext cx="2630805" cy="4342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8915" indent="-342900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Prote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ted Dr</a:t>
            </a:r>
            <a:r>
              <a:rPr sz="2700" spc="-15" dirty="0">
                <a:latin typeface="Arial"/>
                <a:cs typeface="Arial"/>
              </a:rPr>
              <a:t>u</a:t>
            </a:r>
            <a:r>
              <a:rPr sz="2700" dirty="0">
                <a:latin typeface="Arial"/>
                <a:cs typeface="Arial"/>
              </a:rPr>
              <a:t>g delivery to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target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es</a:t>
            </a:r>
            <a:endParaRPr sz="27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articles</a:t>
            </a:r>
            <a:endParaRPr sz="2400">
              <a:latin typeface="Arial"/>
              <a:cs typeface="Arial"/>
            </a:endParaRPr>
          </a:p>
          <a:p>
            <a:pPr marL="756285" marR="142875" lvl="1" indent="-286385" algn="ctr">
              <a:lnSpc>
                <a:spcPts val="2735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ature</a:t>
            </a:r>
            <a:endParaRPr sz="2400">
              <a:latin typeface="Arial"/>
              <a:cs typeface="Arial"/>
            </a:endParaRPr>
          </a:p>
          <a:p>
            <a:pPr marR="77470" algn="ctr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308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High</a:t>
            </a:r>
            <a:r>
              <a:rPr sz="2700" spc="-10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r do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es?</a:t>
            </a:r>
            <a:endParaRPr sz="2700">
              <a:latin typeface="Arial"/>
              <a:cs typeface="Arial"/>
            </a:endParaRPr>
          </a:p>
          <a:p>
            <a:pPr marL="355600">
              <a:lnSpc>
                <a:spcPts val="3080"/>
              </a:lnSpc>
            </a:pPr>
            <a:r>
              <a:rPr sz="2700" dirty="0">
                <a:latin typeface="Arial"/>
                <a:cs typeface="Arial"/>
              </a:rPr>
              <a:t>Lo</a:t>
            </a:r>
            <a:r>
              <a:rPr sz="2700" spc="-15" dirty="0">
                <a:latin typeface="Arial"/>
                <a:cs typeface="Arial"/>
              </a:rPr>
              <a:t>w</a:t>
            </a:r>
            <a:r>
              <a:rPr sz="2700" dirty="0">
                <a:latin typeface="Arial"/>
                <a:cs typeface="Arial"/>
              </a:rPr>
              <a:t>er doses?</a:t>
            </a:r>
            <a:endParaRPr sz="2700">
              <a:latin typeface="Arial"/>
              <a:cs typeface="Arial"/>
            </a:endParaRPr>
          </a:p>
          <a:p>
            <a:pPr marL="355600" marR="113030" indent="-342900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Healthy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ti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sue not a</a:t>
            </a:r>
            <a:r>
              <a:rPr sz="2700" spc="-50" dirty="0">
                <a:latin typeface="Arial"/>
                <a:cs typeface="Arial"/>
              </a:rPr>
              <a:t>f</a:t>
            </a:r>
            <a:r>
              <a:rPr sz="2700" dirty="0">
                <a:latin typeface="Arial"/>
                <a:cs typeface="Arial"/>
              </a:rPr>
              <a:t>fe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ted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T</a:t>
            </a:r>
            <a:r>
              <a:rPr sz="2700" spc="-15" dirty="0">
                <a:latin typeface="Arial"/>
                <a:cs typeface="Arial"/>
              </a:rPr>
              <a:t>h</a:t>
            </a:r>
            <a:r>
              <a:rPr sz="2700" dirty="0">
                <a:latin typeface="Arial"/>
                <a:cs typeface="Arial"/>
              </a:rPr>
              <a:t>eran</a:t>
            </a:r>
            <a:r>
              <a:rPr sz="2700" spc="-1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s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ics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1295400"/>
            <a:ext cx="5657850" cy="491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10227" y="1370583"/>
            <a:ext cx="29921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rg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59860" y="5992116"/>
            <a:ext cx="17887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  <a:hlinkClick r:id="rId4"/>
              </a:rPr>
              <a:t>h</a:t>
            </a:r>
            <a:r>
              <a:rPr sz="1200" b="1" spc="-5" dirty="0">
                <a:latin typeface="Arial"/>
                <a:cs typeface="Arial"/>
                <a:hlinkClick r:id="rId4"/>
              </a:rPr>
              <a:t>t</a:t>
            </a:r>
            <a:r>
              <a:rPr sz="1200" b="1" dirty="0">
                <a:latin typeface="Arial"/>
                <a:cs typeface="Arial"/>
                <a:hlinkClick r:id="rId4"/>
              </a:rPr>
              <a:t>t</a:t>
            </a:r>
            <a:r>
              <a:rPr sz="1200" b="1" spc="-5" dirty="0">
                <a:latin typeface="Arial"/>
                <a:cs typeface="Arial"/>
                <a:hlinkClick r:id="rId4"/>
              </a:rPr>
              <a:t>p</a:t>
            </a:r>
            <a:r>
              <a:rPr sz="1200" b="1" spc="5" dirty="0">
                <a:latin typeface="Arial"/>
                <a:cs typeface="Arial"/>
                <a:hlinkClick r:id="rId4"/>
              </a:rPr>
              <a:t>:</a:t>
            </a:r>
            <a:r>
              <a:rPr sz="1200" b="1" dirty="0">
                <a:latin typeface="Arial"/>
                <a:cs typeface="Arial"/>
                <a:hlinkClick r:id="rId4"/>
              </a:rPr>
              <a:t>//</a:t>
            </a:r>
            <a:r>
              <a:rPr sz="1200" b="1" spc="25" dirty="0">
                <a:latin typeface="Arial"/>
                <a:cs typeface="Arial"/>
                <a:hlinkClick r:id="rId4"/>
              </a:rPr>
              <a:t>ww</a:t>
            </a:r>
            <a:r>
              <a:rPr sz="1200" b="1" spc="-35" dirty="0">
                <a:latin typeface="Arial"/>
                <a:cs typeface="Arial"/>
                <a:hlinkClick r:id="rId4"/>
              </a:rPr>
              <a:t>w</a:t>
            </a:r>
            <a:r>
              <a:rPr sz="1200" b="1" dirty="0">
                <a:latin typeface="Arial"/>
                <a:cs typeface="Arial"/>
                <a:hlinkClick r:id="rId4"/>
              </a:rPr>
              <a:t>.for</a:t>
            </a:r>
            <a:r>
              <a:rPr sz="1200" b="1" spc="-10" dirty="0">
                <a:latin typeface="Arial"/>
                <a:cs typeface="Arial"/>
                <a:hlinkClick r:id="rId4"/>
              </a:rPr>
              <a:t>e</a:t>
            </a:r>
            <a:r>
              <a:rPr sz="1200" b="1" dirty="0">
                <a:latin typeface="Arial"/>
                <a:cs typeface="Arial"/>
                <a:hlinkClick r:id="rId4"/>
              </a:rPr>
              <a:t>sight.org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749" y="417686"/>
            <a:ext cx="311658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023745" algn="l"/>
              </a:tabLst>
            </a:pPr>
            <a:r>
              <a:rPr sz="3600" b="1" spc="-270" dirty="0">
                <a:latin typeface="Arial"/>
                <a:cs typeface="Arial"/>
              </a:rPr>
              <a:t>T</a:t>
            </a:r>
            <a:r>
              <a:rPr sz="3600" b="1" dirty="0">
                <a:latin typeface="Arial"/>
                <a:cs typeface="Arial"/>
              </a:rPr>
              <a:t>argeted	Drug</a:t>
            </a:r>
            <a:endParaRPr sz="3600">
              <a:latin typeface="Arial"/>
              <a:cs typeface="Arial"/>
            </a:endParaRPr>
          </a:p>
          <a:p>
            <a:pPr marL="635" algn="ctr">
              <a:lnSpc>
                <a:spcPts val="4285"/>
              </a:lnSpc>
            </a:pPr>
            <a:r>
              <a:rPr sz="3600" b="1" dirty="0">
                <a:latin typeface="Arial"/>
                <a:cs typeface="Arial"/>
              </a:rPr>
              <a:t>Delivery: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77" y="1501631"/>
            <a:ext cx="198247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b="1" dirty="0">
                <a:latin typeface="Arial"/>
                <a:cs typeface="Arial"/>
              </a:rPr>
              <a:t>CA</a:t>
            </a:r>
            <a:r>
              <a:rPr sz="3600" b="1" spc="10" dirty="0">
                <a:latin typeface="Arial"/>
                <a:cs typeface="Arial"/>
              </a:rPr>
              <a:t>N</a:t>
            </a:r>
            <a:r>
              <a:rPr sz="3600" b="1" dirty="0">
                <a:latin typeface="Arial"/>
                <a:cs typeface="Arial"/>
              </a:rPr>
              <a:t>CER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88099"/>
            <a:ext cx="2921635" cy="3573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27635" indent="-457200">
              <a:lnSpc>
                <a:spcPct val="80000"/>
              </a:lnSpc>
              <a:buFont typeface="Arial"/>
              <a:buAutoNum type="alphaUcPeriod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Nanob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loaded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 chemothe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apy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lands 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blood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wall 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nne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vas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ulature</a:t>
            </a:r>
            <a:endParaRPr sz="2000">
              <a:latin typeface="Arial"/>
              <a:cs typeface="Arial"/>
            </a:endParaRPr>
          </a:p>
          <a:p>
            <a:pPr marL="469900" marR="172085" indent="-457200">
              <a:lnSpc>
                <a:spcPct val="80000"/>
              </a:lnSpc>
              <a:spcBef>
                <a:spcPts val="480"/>
              </a:spcBef>
              <a:buFont typeface="Arial"/>
              <a:buAutoNum type="alphaUcPeriod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One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latched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on, nanobot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 drug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blood ves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wall</a:t>
            </a:r>
            <a:endParaRPr sz="2000">
              <a:latin typeface="Arial"/>
              <a:cs typeface="Arial"/>
            </a:endParaRPr>
          </a:p>
          <a:p>
            <a:pPr marL="469900" marR="5080" indent="-457200">
              <a:lnSpc>
                <a:spcPct val="80000"/>
              </a:lnSpc>
              <a:spcBef>
                <a:spcPts val="480"/>
              </a:spcBef>
              <a:buFont typeface="Arial"/>
              <a:buAutoNum type="alphaUcPeriod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Hig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ly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entrat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 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emothe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apy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drug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targeted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ctly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 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ll,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 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equ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ly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1400" y="609600"/>
            <a:ext cx="5562599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180" rIns="0" bIns="0" rtlCol="0">
            <a:spAutoFit/>
          </a:bodyPr>
          <a:lstStyle/>
          <a:p>
            <a:pPr marL="1290320">
              <a:lnSpc>
                <a:spcPts val="5235"/>
              </a:lnSpc>
            </a:pPr>
            <a:r>
              <a:rPr sz="4400" dirty="0">
                <a:solidFill>
                  <a:srgbClr val="000000"/>
                </a:solidFill>
              </a:rPr>
              <a:t>Rege</a:t>
            </a:r>
            <a:r>
              <a:rPr sz="4400" spc="-15" dirty="0">
                <a:solidFill>
                  <a:srgbClr val="000000"/>
                </a:solidFill>
              </a:rPr>
              <a:t>n</a:t>
            </a:r>
            <a:r>
              <a:rPr sz="4400" dirty="0">
                <a:solidFill>
                  <a:srgbClr val="000000"/>
                </a:solidFill>
              </a:rPr>
              <a:t>erative Me</a:t>
            </a:r>
            <a:r>
              <a:rPr sz="4400" spc="-20" dirty="0">
                <a:solidFill>
                  <a:srgbClr val="000000"/>
                </a:solidFill>
              </a:rPr>
              <a:t>d</a:t>
            </a:r>
            <a:r>
              <a:rPr sz="4400" dirty="0">
                <a:solidFill>
                  <a:srgbClr val="000000"/>
                </a:solidFill>
              </a:rPr>
              <a:t>icine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In</a:t>
            </a:r>
            <a:r>
              <a:rPr spc="-10" dirty="0"/>
              <a:t>t</a:t>
            </a:r>
            <a:r>
              <a:rPr dirty="0"/>
              <a:t>elligent</a:t>
            </a:r>
            <a:r>
              <a:rPr spc="-20" dirty="0"/>
              <a:t> </a:t>
            </a:r>
            <a:r>
              <a:rPr dirty="0"/>
              <a:t>biomaterials</a:t>
            </a: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djustable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rate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/>
              <a:t>biodegradation</a:t>
            </a:r>
          </a:p>
          <a:p>
            <a:pPr marL="756285" marR="31051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im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-program</a:t>
            </a:r>
            <a:r>
              <a:rPr sz="2000" spc="-2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able biomaterials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tiss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e growth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pc="-220" dirty="0"/>
              <a:t>T</a:t>
            </a:r>
            <a:r>
              <a:rPr dirty="0"/>
              <a:t>argeted</a:t>
            </a:r>
            <a:r>
              <a:rPr spc="-35" dirty="0"/>
              <a:t> </a:t>
            </a:r>
            <a:r>
              <a:rPr spc="5" dirty="0"/>
              <a:t>c</a:t>
            </a:r>
            <a:r>
              <a:rPr dirty="0"/>
              <a:t>ell i</a:t>
            </a:r>
            <a:r>
              <a:rPr spc="-10" dirty="0"/>
              <a:t>m</a:t>
            </a:r>
            <a:r>
              <a:rPr dirty="0"/>
              <a:t>plantation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Biomi</a:t>
            </a:r>
            <a:r>
              <a:rPr spc="-10" dirty="0"/>
              <a:t>m</a:t>
            </a:r>
            <a:r>
              <a:rPr dirty="0"/>
              <a:t>ic</a:t>
            </a:r>
            <a:r>
              <a:rPr spc="10" dirty="0"/>
              <a:t>k</a:t>
            </a:r>
            <a:r>
              <a:rPr dirty="0"/>
              <a:t>ing</a:t>
            </a:r>
            <a:r>
              <a:rPr spc="-10" dirty="0"/>
              <a:t> </a:t>
            </a:r>
            <a:r>
              <a:rPr dirty="0"/>
              <a:t>c</a:t>
            </a:r>
            <a:r>
              <a:rPr spc="5" dirty="0"/>
              <a:t>e</a:t>
            </a:r>
            <a:r>
              <a:rPr dirty="0"/>
              <a:t>ll</a:t>
            </a:r>
          </a:p>
          <a:p>
            <a:pPr marL="355600">
              <a:lnSpc>
                <a:spcPct val="100000"/>
              </a:lnSpc>
            </a:pPr>
            <a:r>
              <a:rPr dirty="0"/>
              <a:t>me</a:t>
            </a:r>
            <a:r>
              <a:rPr spc="-10" dirty="0"/>
              <a:t>m</a:t>
            </a:r>
            <a:r>
              <a:rPr dirty="0"/>
              <a:t>branes</a:t>
            </a: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Pol</a:t>
            </a:r>
            <a:r>
              <a:rPr spc="-10" dirty="0"/>
              <a:t>y</a:t>
            </a:r>
            <a:r>
              <a:rPr dirty="0"/>
              <a:t>mers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proteins</a:t>
            </a:r>
            <a:r>
              <a:rPr spc="-35" dirty="0"/>
              <a:t> </a:t>
            </a:r>
            <a:r>
              <a:rPr dirty="0"/>
              <a:t>with prog</a:t>
            </a:r>
            <a:r>
              <a:rPr spc="5" dirty="0"/>
              <a:t>r</a:t>
            </a:r>
            <a:r>
              <a:rPr dirty="0"/>
              <a:t>am</a:t>
            </a:r>
            <a:r>
              <a:rPr spc="-15" dirty="0"/>
              <a:t>m</a:t>
            </a:r>
            <a:r>
              <a:rPr dirty="0"/>
              <a:t>able</a:t>
            </a:r>
            <a:r>
              <a:rPr spc="-35" dirty="0"/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dirty="0"/>
              <a:t>nforma</a:t>
            </a:r>
            <a:r>
              <a:rPr spc="-15" dirty="0"/>
              <a:t>t</a:t>
            </a:r>
            <a:r>
              <a:rPr dirty="0"/>
              <a:t>ion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Control</a:t>
            </a:r>
            <a:r>
              <a:rPr spc="-2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implant</a:t>
            </a:r>
            <a:r>
              <a:rPr spc="-20" dirty="0"/>
              <a:t> </a:t>
            </a:r>
            <a:r>
              <a:rPr dirty="0"/>
              <a:t>rejections</a:t>
            </a:r>
          </a:p>
        </p:txBody>
      </p:sp>
      <p:sp>
        <p:nvSpPr>
          <p:cNvPr id="4" name="object 4"/>
          <p:cNvSpPr/>
          <p:nvPr/>
        </p:nvSpPr>
        <p:spPr>
          <a:xfrm>
            <a:off x="4414901" y="1939861"/>
            <a:ext cx="4175125" cy="3786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18050" y="1413692"/>
            <a:ext cx="356870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535" marR="5080" indent="-58547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st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oy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ll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40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gro</a:t>
            </a:r>
            <a:r>
              <a:rPr sz="1800" b="1" spc="5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th on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gene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tis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67858" y="5788243"/>
            <a:ext cx="20713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  <a:hlinkClick r:id="rId4"/>
              </a:rPr>
              <a:t>h</a:t>
            </a:r>
            <a:r>
              <a:rPr sz="1400" b="1" dirty="0">
                <a:latin typeface="Arial"/>
                <a:cs typeface="Arial"/>
                <a:hlinkClick r:id="rId4"/>
              </a:rPr>
              <a:t>tt</a:t>
            </a:r>
            <a:r>
              <a:rPr sz="1400" b="1" spc="-5" dirty="0">
                <a:latin typeface="Arial"/>
                <a:cs typeface="Arial"/>
                <a:hlinkClick r:id="rId4"/>
              </a:rPr>
              <a:t>p</a:t>
            </a:r>
            <a:r>
              <a:rPr sz="1400" b="1" spc="-15" dirty="0">
                <a:latin typeface="Arial"/>
                <a:cs typeface="Arial"/>
                <a:hlinkClick r:id="rId4"/>
              </a:rPr>
              <a:t>:</a:t>
            </a:r>
            <a:r>
              <a:rPr sz="1400" b="1" dirty="0">
                <a:latin typeface="Arial"/>
                <a:cs typeface="Arial"/>
                <a:hlinkClick r:id="rId4"/>
              </a:rPr>
              <a:t>/</a:t>
            </a:r>
            <a:r>
              <a:rPr sz="1400" b="1" spc="-10" dirty="0">
                <a:latin typeface="Arial"/>
                <a:cs typeface="Arial"/>
                <a:hlinkClick r:id="rId4"/>
              </a:rPr>
              <a:t>/</a:t>
            </a:r>
            <a:r>
              <a:rPr sz="1400" b="1" spc="5" dirty="0">
                <a:latin typeface="Arial"/>
                <a:cs typeface="Arial"/>
                <a:hlinkClick r:id="rId4"/>
              </a:rPr>
              <a:t>w</a:t>
            </a:r>
            <a:r>
              <a:rPr sz="1400" b="1" dirty="0">
                <a:latin typeface="Arial"/>
                <a:cs typeface="Arial"/>
                <a:hlinkClick r:id="rId4"/>
              </a:rPr>
              <a:t>w</a:t>
            </a:r>
            <a:r>
              <a:rPr sz="1400" b="1" spc="-65" dirty="0">
                <a:latin typeface="Arial"/>
                <a:cs typeface="Arial"/>
                <a:hlinkClick r:id="rId4"/>
              </a:rPr>
              <a:t>w</a:t>
            </a:r>
            <a:r>
              <a:rPr sz="1400" b="1" dirty="0">
                <a:latin typeface="Arial"/>
                <a:cs typeface="Arial"/>
                <a:hlinkClick r:id="rId4"/>
              </a:rPr>
              <a:t>.</a:t>
            </a:r>
            <a:r>
              <a:rPr sz="1400" b="1" spc="-15" dirty="0">
                <a:latin typeface="Arial"/>
                <a:cs typeface="Arial"/>
                <a:hlinkClick r:id="rId4"/>
              </a:rPr>
              <a:t>f</a:t>
            </a:r>
            <a:r>
              <a:rPr sz="1400" b="1" spc="-10" dirty="0">
                <a:latin typeface="Arial"/>
                <a:cs typeface="Arial"/>
                <a:hlinkClick r:id="rId4"/>
              </a:rPr>
              <a:t>o</a:t>
            </a:r>
            <a:r>
              <a:rPr sz="1400" b="1" dirty="0">
                <a:latin typeface="Arial"/>
                <a:cs typeface="Arial"/>
                <a:hlinkClick r:id="rId4"/>
              </a:rPr>
              <a:t>r</a:t>
            </a:r>
            <a:r>
              <a:rPr sz="1400" b="1" spc="-15" dirty="0">
                <a:latin typeface="Arial"/>
                <a:cs typeface="Arial"/>
                <a:hlinkClick r:id="rId4"/>
              </a:rPr>
              <a:t>e</a:t>
            </a:r>
            <a:r>
              <a:rPr sz="1400" b="1" dirty="0">
                <a:latin typeface="Arial"/>
                <a:cs typeface="Arial"/>
                <a:hlinkClick r:id="rId4"/>
              </a:rPr>
              <a:t>s</a:t>
            </a:r>
            <a:r>
              <a:rPr sz="1400" b="1" spc="-10" dirty="0">
                <a:latin typeface="Arial"/>
                <a:cs typeface="Arial"/>
                <a:hlinkClick r:id="rId4"/>
              </a:rPr>
              <a:t>igh</a:t>
            </a:r>
            <a:r>
              <a:rPr sz="1400" b="1" dirty="0">
                <a:latin typeface="Arial"/>
                <a:cs typeface="Arial"/>
                <a:hlinkClick r:id="rId4"/>
              </a:rPr>
              <a:t>t</a:t>
            </a:r>
            <a:r>
              <a:rPr sz="1400" b="1" spc="-10" dirty="0">
                <a:latin typeface="Arial"/>
                <a:cs typeface="Arial"/>
                <a:hlinkClick r:id="rId4"/>
              </a:rPr>
              <a:t>.o</a:t>
            </a:r>
            <a:r>
              <a:rPr sz="1400" b="1" dirty="0">
                <a:latin typeface="Arial"/>
                <a:cs typeface="Arial"/>
                <a:hlinkClick r:id="rId4"/>
              </a:rPr>
              <a:t>rg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480" rIns="0" bIns="0" rtlCol="0">
            <a:spAutoFit/>
          </a:bodyPr>
          <a:lstStyle/>
          <a:p>
            <a:pPr marL="1922780">
              <a:lnSpc>
                <a:spcPct val="100000"/>
              </a:lnSpc>
            </a:pPr>
            <a:r>
              <a:rPr sz="4400" dirty="0">
                <a:solidFill>
                  <a:srgbClr val="000000"/>
                </a:solidFill>
              </a:rPr>
              <a:t>ELSA</a:t>
            </a:r>
            <a:r>
              <a:rPr sz="4400" spc="-16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Compliance</a:t>
            </a:r>
            <a:endParaRPr sz="4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61413" y="601780"/>
            <a:ext cx="482473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b="1" dirty="0">
                <a:latin typeface="Arial"/>
                <a:cs typeface="Arial"/>
              </a:rPr>
              <a:t>ELSA</a:t>
            </a:r>
            <a:r>
              <a:rPr sz="4400" b="1" spc="-16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Compliance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1589"/>
            <a:ext cx="41916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615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Nanomedicine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tou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famil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ar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180" rIns="0" bIns="0" rtlCol="0">
            <a:spAutoFit/>
          </a:bodyPr>
          <a:lstStyle/>
          <a:p>
            <a:pPr marL="1922780">
              <a:lnSpc>
                <a:spcPts val="5235"/>
              </a:lnSpc>
            </a:pPr>
            <a:r>
              <a:rPr sz="4400" dirty="0">
                <a:solidFill>
                  <a:srgbClr val="000000"/>
                </a:solidFill>
              </a:rPr>
              <a:t>ELSA</a:t>
            </a:r>
            <a:r>
              <a:rPr sz="4400" spc="-16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Compliance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91589"/>
            <a:ext cx="6532880" cy="68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Nanomedicine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tou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famil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ar</a:t>
            </a:r>
            <a:endParaRPr sz="2200">
              <a:latin typeface="Arial"/>
              <a:cs typeface="Arial"/>
            </a:endParaRPr>
          </a:p>
          <a:p>
            <a:pPr marL="1550670">
              <a:lnSpc>
                <a:spcPts val="2615"/>
              </a:lnSpc>
              <a:spcBef>
                <a:spcPts val="525"/>
              </a:spcBef>
            </a:pPr>
            <a:r>
              <a:rPr sz="2200" b="1" spc="-2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, </a:t>
            </a:r>
            <a:r>
              <a:rPr sz="2200" b="1" spc="-15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eg</a:t>
            </a:r>
            <a:r>
              <a:rPr sz="2200" spc="-10" dirty="0">
                <a:latin typeface="Arial"/>
                <a:cs typeface="Arial"/>
              </a:rPr>
              <a:t>al,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&amp;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cial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p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cts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b="1" spc="-15" dirty="0">
                <a:latin typeface="Arial"/>
                <a:cs typeface="Arial"/>
              </a:rPr>
              <a:t>ELSA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180" rIns="0" bIns="0" rtlCol="0">
            <a:spAutoFit/>
          </a:bodyPr>
          <a:lstStyle/>
          <a:p>
            <a:pPr marL="1922780">
              <a:lnSpc>
                <a:spcPts val="5235"/>
              </a:lnSpc>
            </a:pPr>
            <a:r>
              <a:rPr sz="4400" dirty="0">
                <a:solidFill>
                  <a:srgbClr val="000000"/>
                </a:solidFill>
              </a:rPr>
              <a:t>ELSA</a:t>
            </a:r>
            <a:r>
              <a:rPr sz="4400" spc="-16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Compliance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91589"/>
            <a:ext cx="6532880" cy="188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Nanomedicine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tou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famil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ar</a:t>
            </a:r>
            <a:endParaRPr sz="2200">
              <a:latin typeface="Arial"/>
              <a:cs typeface="Arial"/>
            </a:endParaRPr>
          </a:p>
          <a:p>
            <a:pPr marL="353695" marR="5080" indent="1196340">
              <a:lnSpc>
                <a:spcPct val="120000"/>
              </a:lnSpc>
            </a:pPr>
            <a:r>
              <a:rPr sz="2200" b="1" spc="-2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, </a:t>
            </a:r>
            <a:r>
              <a:rPr sz="2200" b="1" spc="-15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eg</a:t>
            </a:r>
            <a:r>
              <a:rPr sz="2200" spc="-10" dirty="0">
                <a:latin typeface="Arial"/>
                <a:cs typeface="Arial"/>
              </a:rPr>
              <a:t>al,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&amp;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cial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p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cts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b="1" spc="-15" dirty="0">
                <a:latin typeface="Arial"/>
                <a:cs typeface="Arial"/>
              </a:rPr>
              <a:t>ELSA</a:t>
            </a:r>
            <a:r>
              <a:rPr sz="2200" spc="-10" dirty="0">
                <a:latin typeface="Arial"/>
                <a:cs typeface="Arial"/>
              </a:rPr>
              <a:t>) kn</a:t>
            </a:r>
            <a:r>
              <a:rPr sz="2200" spc="-15" dirty="0">
                <a:latin typeface="Arial"/>
                <a:cs typeface="Arial"/>
              </a:rPr>
              <a:t>own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biomed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 </a:t>
            </a:r>
            <a:r>
              <a:rPr sz="2200" spc="-10" dirty="0">
                <a:latin typeface="Arial"/>
                <a:cs typeface="Arial"/>
              </a:rPr>
              <a:t>eth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ch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s: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gap between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diag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stic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therapy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ts val="2615"/>
              </a:lnSpc>
              <a:spcBef>
                <a:spcPts val="525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sit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vity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etic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informat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180" rIns="0" bIns="0" rtlCol="0">
            <a:spAutoFit/>
          </a:bodyPr>
          <a:lstStyle/>
          <a:p>
            <a:pPr marL="1922780">
              <a:lnSpc>
                <a:spcPts val="5235"/>
              </a:lnSpc>
            </a:pPr>
            <a:r>
              <a:rPr sz="4400" dirty="0">
                <a:solidFill>
                  <a:srgbClr val="000000"/>
                </a:solidFill>
              </a:rPr>
              <a:t>ELSA</a:t>
            </a:r>
            <a:r>
              <a:rPr sz="4400" spc="-16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Compliance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91589"/>
            <a:ext cx="7942580" cy="431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Nanomedicine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tou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famil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ar</a:t>
            </a:r>
            <a:endParaRPr sz="2200">
              <a:latin typeface="Arial"/>
              <a:cs typeface="Arial"/>
            </a:endParaRPr>
          </a:p>
          <a:p>
            <a:pPr marL="353695" marR="1414145" indent="1196340">
              <a:lnSpc>
                <a:spcPct val="120000"/>
              </a:lnSpc>
            </a:pPr>
            <a:r>
              <a:rPr sz="2200" b="1" spc="-2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, </a:t>
            </a:r>
            <a:r>
              <a:rPr sz="2200" b="1" spc="-15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eg</a:t>
            </a:r>
            <a:r>
              <a:rPr sz="2200" spc="-10" dirty="0">
                <a:latin typeface="Arial"/>
                <a:cs typeface="Arial"/>
              </a:rPr>
              <a:t>al,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&amp;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cial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p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cts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b="1" spc="-15" dirty="0">
                <a:latin typeface="Arial"/>
                <a:cs typeface="Arial"/>
              </a:rPr>
              <a:t>ELSA</a:t>
            </a:r>
            <a:r>
              <a:rPr sz="2200" spc="-10" dirty="0">
                <a:latin typeface="Arial"/>
                <a:cs typeface="Arial"/>
              </a:rPr>
              <a:t>) kn</a:t>
            </a:r>
            <a:r>
              <a:rPr sz="2200" spc="-15" dirty="0">
                <a:latin typeface="Arial"/>
                <a:cs typeface="Arial"/>
              </a:rPr>
              <a:t>own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biomed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 </a:t>
            </a:r>
            <a:r>
              <a:rPr sz="2200" spc="-10" dirty="0">
                <a:latin typeface="Arial"/>
                <a:cs typeface="Arial"/>
              </a:rPr>
              <a:t>eth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ch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s: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gap between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diag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stic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therapy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sit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vity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etic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informat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9"/>
              </a:spcBef>
              <a:buFont typeface="Arial"/>
              <a:buChar char="–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And s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me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new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es: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20" dirty="0">
                <a:latin typeface="Arial"/>
                <a:cs typeface="Arial"/>
              </a:rPr>
              <a:t>Wh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per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“i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l”?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Di</a:t>
            </a:r>
            <a:r>
              <a:rPr sz="2200" spc="-45" dirty="0">
                <a:latin typeface="Arial"/>
                <a:cs typeface="Arial"/>
              </a:rPr>
              <a:t>f</a:t>
            </a:r>
            <a:r>
              <a:rPr sz="2200" spc="-10" dirty="0">
                <a:latin typeface="Arial"/>
                <a:cs typeface="Arial"/>
              </a:rPr>
              <a:t>fere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betwe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medi</a:t>
            </a:r>
            <a:r>
              <a:rPr sz="2200" spc="-10" dirty="0">
                <a:latin typeface="Arial"/>
                <a:cs typeface="Arial"/>
              </a:rPr>
              <a:t>cal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treatment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ement?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Obtaining pu</a:t>
            </a:r>
            <a:r>
              <a:rPr sz="2200" spc="-10" dirty="0">
                <a:latin typeface="Arial"/>
                <a:cs typeface="Arial"/>
              </a:rPr>
              <a:t>b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ptan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Di</a:t>
            </a:r>
            <a:r>
              <a:rPr sz="2200" spc="-45" dirty="0">
                <a:latin typeface="Arial"/>
                <a:cs typeface="Arial"/>
              </a:rPr>
              <a:t>f</a:t>
            </a:r>
            <a:r>
              <a:rPr sz="2200" spc="-10" dirty="0">
                <a:latin typeface="Arial"/>
                <a:cs typeface="Arial"/>
              </a:rPr>
              <a:t>fere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ro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IP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between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indu</a:t>
            </a:r>
            <a:r>
              <a:rPr sz="2200" spc="-10" dirty="0">
                <a:latin typeface="Arial"/>
                <a:cs typeface="Arial"/>
              </a:rPr>
              <a:t>stries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180" rIns="0" bIns="0" rtlCol="0">
            <a:spAutoFit/>
          </a:bodyPr>
          <a:lstStyle/>
          <a:p>
            <a:pPr marL="1922780">
              <a:lnSpc>
                <a:spcPts val="5235"/>
              </a:lnSpc>
            </a:pPr>
            <a:r>
              <a:rPr sz="4400" dirty="0">
                <a:solidFill>
                  <a:srgbClr val="000000"/>
                </a:solidFill>
              </a:rPr>
              <a:t>ELSA</a:t>
            </a:r>
            <a:r>
              <a:rPr sz="4400" spc="-16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Compliance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4152"/>
            <a:ext cx="7285990" cy="407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Nanomedicine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tou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famil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ar</a:t>
            </a:r>
            <a:endParaRPr sz="2200">
              <a:latin typeface="Arial"/>
              <a:cs typeface="Arial"/>
            </a:endParaRPr>
          </a:p>
          <a:p>
            <a:pPr marL="353695" marR="757555" indent="1196340">
              <a:lnSpc>
                <a:spcPct val="100000"/>
              </a:lnSpc>
            </a:pPr>
            <a:r>
              <a:rPr sz="2200" b="1" spc="-2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, </a:t>
            </a:r>
            <a:r>
              <a:rPr sz="2200" b="1" spc="-15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eg</a:t>
            </a:r>
            <a:r>
              <a:rPr sz="2200" spc="-10" dirty="0">
                <a:latin typeface="Arial"/>
                <a:cs typeface="Arial"/>
              </a:rPr>
              <a:t>al,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&amp;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cial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p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cts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b="1" spc="-15" dirty="0">
                <a:latin typeface="Arial"/>
                <a:cs typeface="Arial"/>
              </a:rPr>
              <a:t>ELSA</a:t>
            </a:r>
            <a:r>
              <a:rPr sz="2200" spc="-10" dirty="0">
                <a:latin typeface="Arial"/>
                <a:cs typeface="Arial"/>
              </a:rPr>
              <a:t>) kn</a:t>
            </a:r>
            <a:r>
              <a:rPr sz="2200" spc="-15" dirty="0">
                <a:latin typeface="Arial"/>
                <a:cs typeface="Arial"/>
              </a:rPr>
              <a:t>own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biomed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 </a:t>
            </a:r>
            <a:r>
              <a:rPr sz="2200" spc="-10" dirty="0">
                <a:latin typeface="Arial"/>
                <a:cs typeface="Arial"/>
              </a:rPr>
              <a:t>eth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ch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s: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gap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betwe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tics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therapy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sen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genetic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ormation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4"/>
              </a:spcBef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And s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me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new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es: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Wh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call 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“ill”?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Di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ference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between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medical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trea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ment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enhancemen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Obtaining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eptance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Di</a:t>
            </a:r>
            <a:r>
              <a:rPr sz="2000" spc="-4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feren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IP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ween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tries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6"/>
              </a:spcBef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Regulatory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ch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enges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838" rIns="0" bIns="0" rtlCol="0">
            <a:spAutoFit/>
          </a:bodyPr>
          <a:lstStyle/>
          <a:p>
            <a:pPr marL="2426335">
              <a:lnSpc>
                <a:spcPts val="5235"/>
              </a:lnSpc>
            </a:pPr>
            <a:r>
              <a:rPr sz="4400" dirty="0">
                <a:solidFill>
                  <a:srgbClr val="585858"/>
                </a:solidFill>
              </a:rPr>
              <a:t>Poll</a:t>
            </a:r>
            <a:r>
              <a:rPr sz="4400" spc="-5" dirty="0">
                <a:solidFill>
                  <a:srgbClr val="585858"/>
                </a:solidFill>
              </a:rPr>
              <a:t> </a:t>
            </a:r>
            <a:r>
              <a:rPr sz="4400" dirty="0">
                <a:solidFill>
                  <a:srgbClr val="585858"/>
                </a:solidFill>
              </a:rPr>
              <a:t>Quest</a:t>
            </a:r>
            <a:r>
              <a:rPr sz="4400" spc="-15" dirty="0">
                <a:solidFill>
                  <a:srgbClr val="585858"/>
                </a:solidFill>
              </a:rPr>
              <a:t>i</a:t>
            </a:r>
            <a:r>
              <a:rPr sz="4400" dirty="0">
                <a:solidFill>
                  <a:srgbClr val="585858"/>
                </a:solidFill>
              </a:rPr>
              <a:t>on: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996693"/>
            <a:ext cx="7800975" cy="435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4120" marR="5080" indent="-934719">
              <a:lnSpc>
                <a:spcPct val="100000"/>
              </a:lnSpc>
            </a:pPr>
            <a:r>
              <a:rPr sz="4000" spc="-25" dirty="0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sz="4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4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4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ingle</a:t>
            </a:r>
            <a:r>
              <a:rPr sz="4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585858"/>
                </a:solidFill>
                <a:latin typeface="Arial"/>
                <a:cs typeface="Arial"/>
              </a:rPr>
              <a:t>most</a:t>
            </a:r>
            <a:r>
              <a:rPr sz="4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important aspect</a:t>
            </a:r>
            <a:r>
              <a:rPr sz="4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40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585858"/>
                </a:solidFill>
                <a:latin typeface="Arial"/>
                <a:cs typeface="Arial"/>
              </a:rPr>
              <a:t>nanom</a:t>
            </a:r>
            <a:r>
              <a:rPr sz="4000" spc="-4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4000" spc="-20" dirty="0">
                <a:solidFill>
                  <a:srgbClr val="585858"/>
                </a:solidFill>
                <a:latin typeface="Arial"/>
                <a:cs typeface="Arial"/>
              </a:rPr>
              <a:t>dicine?</a:t>
            </a:r>
            <a:endParaRPr sz="4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2605"/>
              </a:spcBef>
              <a:buClr>
                <a:srgbClr val="585858"/>
              </a:buClr>
              <a:buFont typeface="Arial"/>
              <a:buAutoNum type="alphaUcPeriod"/>
              <a:tabLst>
                <a:tab pos="528320" algn="l"/>
              </a:tabLst>
            </a:pP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fic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585858"/>
              </a:buClr>
              <a:buFont typeface="Arial"/>
              <a:buAutoNum type="alphaUcPeriod"/>
              <a:tabLst>
                <a:tab pos="528320" algn="l"/>
              </a:tabLst>
            </a:pPr>
            <a:r>
              <a:rPr sz="2800" spc="-34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xicity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585858"/>
              </a:buClr>
              <a:buFont typeface="Arial"/>
              <a:buAutoNum type="alphaUcPeriod"/>
              <a:tabLst>
                <a:tab pos="528320" algn="l"/>
              </a:tabLst>
            </a:pP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r>
              <a:rPr sz="28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Acce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ptance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585858"/>
              </a:buClr>
              <a:buFont typeface="Arial"/>
              <a:buAutoNum type="alphaUcPeriod"/>
              <a:tabLst>
                <a:tab pos="528320" algn="l"/>
              </a:tabLst>
            </a:pP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Co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st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585858"/>
              </a:buClr>
              <a:buFont typeface="Arial"/>
              <a:buAutoNum type="alphaUcPeriod"/>
              <a:tabLst>
                <a:tab pos="528320" algn="l"/>
              </a:tabLst>
            </a:pP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please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ty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pe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re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po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nse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Chat</a:t>
            </a:r>
            <a:endParaRPr sz="2800">
              <a:latin typeface="Arial"/>
              <a:cs typeface="Arial"/>
            </a:endParaRPr>
          </a:p>
          <a:p>
            <a:pPr marL="527685">
              <a:lnSpc>
                <a:spcPts val="3329"/>
              </a:lnSpc>
            </a:pP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Box)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85" y="390579"/>
            <a:ext cx="894270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latin typeface="Arial"/>
                <a:cs typeface="Arial"/>
              </a:rPr>
              <a:t>Engin</a:t>
            </a:r>
            <a:r>
              <a:rPr sz="4400" b="1" spc="-15" dirty="0">
                <a:latin typeface="Arial"/>
                <a:cs typeface="Arial"/>
              </a:rPr>
              <a:t>e</a:t>
            </a:r>
            <a:r>
              <a:rPr sz="4400" b="1" dirty="0">
                <a:latin typeface="Arial"/>
                <a:cs typeface="Arial"/>
              </a:rPr>
              <a:t>ered “Model”</a:t>
            </a:r>
            <a:r>
              <a:rPr sz="4400" b="1" spc="-3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Nano</a:t>
            </a:r>
            <a:r>
              <a:rPr sz="4400" b="1" spc="-20" dirty="0">
                <a:latin typeface="Arial"/>
                <a:cs typeface="Arial"/>
              </a:rPr>
              <a:t>p</a:t>
            </a:r>
            <a:r>
              <a:rPr sz="4400" b="1" dirty="0">
                <a:latin typeface="Arial"/>
                <a:cs typeface="Arial"/>
              </a:rPr>
              <a:t>article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1143000"/>
            <a:ext cx="39624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7750" y="5570893"/>
            <a:ext cx="425323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0"/>
              </a:lnSpc>
            </a:pPr>
            <a:r>
              <a:rPr sz="2400" i="1" dirty="0">
                <a:latin typeface="Arial"/>
                <a:cs typeface="Arial"/>
              </a:rPr>
              <a:t>Cad</a:t>
            </a:r>
            <a:r>
              <a:rPr sz="2400" i="1" spc="-3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ium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Se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en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de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nanocrystal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3350"/>
              </a:lnSpc>
            </a:pPr>
            <a:r>
              <a:rPr sz="2800" i="1" spc="-20" dirty="0">
                <a:latin typeface="Arial"/>
                <a:cs typeface="Arial"/>
              </a:rPr>
              <a:t>6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nm</a:t>
            </a:r>
            <a:endParaRPr sz="2800">
              <a:latin typeface="Arial"/>
              <a:cs typeface="Arial"/>
            </a:endParaRPr>
          </a:p>
          <a:p>
            <a:pPr marL="1322705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© Chr</a:t>
            </a:r>
            <a:r>
              <a:rPr sz="1200" spc="-10" dirty="0">
                <a:solidFill>
                  <a:srgbClr val="888888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stie</a:t>
            </a:r>
            <a:r>
              <a:rPr sz="1200" spc="-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.</a:t>
            </a:r>
            <a:r>
              <a:rPr sz="1200" spc="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Sa</a:t>
            </a:r>
            <a:r>
              <a:rPr sz="1200" spc="-15" dirty="0">
                <a:solidFill>
                  <a:srgbClr val="888888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es </a:t>
            </a:r>
            <a:r>
              <a:rPr sz="1200" spc="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(20</a:t>
            </a:r>
            <a:r>
              <a:rPr sz="1200" spc="-80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64361" y="2799134"/>
            <a:ext cx="6416675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spc="-5" dirty="0">
                <a:latin typeface="Arial"/>
                <a:cs typeface="Arial"/>
              </a:rPr>
              <a:t>C</a:t>
            </a:r>
            <a:r>
              <a:rPr sz="3500" b="1" dirty="0">
                <a:latin typeface="Arial"/>
                <a:cs typeface="Arial"/>
              </a:rPr>
              <a:t>OMM</a:t>
            </a:r>
            <a:r>
              <a:rPr sz="3500" b="1" spc="-15" dirty="0">
                <a:latin typeface="Arial"/>
                <a:cs typeface="Arial"/>
              </a:rPr>
              <a:t>E</a:t>
            </a:r>
            <a:r>
              <a:rPr sz="3500" b="1" dirty="0">
                <a:latin typeface="Arial"/>
                <a:cs typeface="Arial"/>
              </a:rPr>
              <a:t>RCIALIZ</a:t>
            </a:r>
            <a:r>
              <a:rPr sz="3500" b="1" spc="-265" dirty="0">
                <a:latin typeface="Arial"/>
                <a:cs typeface="Arial"/>
              </a:rPr>
              <a:t>A</a:t>
            </a:r>
            <a:r>
              <a:rPr sz="3500" b="1" dirty="0">
                <a:latin typeface="Arial"/>
                <a:cs typeface="Arial"/>
              </a:rPr>
              <a:t>TION</a:t>
            </a:r>
            <a:r>
              <a:rPr sz="3500" b="1" spc="26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C</a:t>
            </a:r>
            <a:r>
              <a:rPr sz="3500" b="1" dirty="0">
                <a:latin typeface="Arial"/>
                <a:cs typeface="Arial"/>
              </a:rPr>
              <a:t>ASE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400" b="1" dirty="0">
                <a:latin typeface="Arial"/>
                <a:cs typeface="Arial"/>
              </a:rPr>
              <a:t>S</a:t>
            </a:r>
            <a:r>
              <a:rPr sz="3500" b="1" dirty="0">
                <a:latin typeface="Arial"/>
                <a:cs typeface="Arial"/>
              </a:rPr>
              <a:t>TU</a:t>
            </a:r>
            <a:r>
              <a:rPr sz="3500" b="1" spc="5" dirty="0">
                <a:latin typeface="Arial"/>
                <a:cs typeface="Arial"/>
              </a:rPr>
              <a:t>D</a:t>
            </a:r>
            <a:r>
              <a:rPr sz="3500" b="1" dirty="0">
                <a:latin typeface="Arial"/>
                <a:cs typeface="Arial"/>
              </a:rPr>
              <a:t>I</a:t>
            </a:r>
            <a:r>
              <a:rPr sz="3500" b="1" spc="-15" dirty="0">
                <a:latin typeface="Arial"/>
                <a:cs typeface="Arial"/>
              </a:rPr>
              <a:t>E</a:t>
            </a:r>
            <a:r>
              <a:rPr sz="3500" b="1" dirty="0">
                <a:latin typeface="Arial"/>
                <a:cs typeface="Arial"/>
              </a:rPr>
              <a:t>S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54" rIns="0" bIns="0" rtlCol="0">
            <a:spAutoFit/>
          </a:bodyPr>
          <a:lstStyle/>
          <a:p>
            <a:pPr marL="3437254">
              <a:lnSpc>
                <a:spcPct val="100000"/>
              </a:lnSpc>
            </a:pPr>
            <a:r>
              <a:rPr sz="4400" spc="-325" dirty="0"/>
              <a:t>P</a:t>
            </a:r>
            <a:r>
              <a:rPr dirty="0"/>
              <a:t>ART</a:t>
            </a:r>
            <a:r>
              <a:rPr spc="235" dirty="0"/>
              <a:t> </a:t>
            </a:r>
            <a:r>
              <a:rPr sz="4400" dirty="0"/>
              <a:t>2</a:t>
            </a:r>
            <a:endParaRPr sz="4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46861" y="524287"/>
            <a:ext cx="764857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327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x</a:t>
            </a:r>
            <a:r>
              <a:rPr sz="2400" b="1" dirty="0">
                <a:latin typeface="Arial"/>
                <a:cs typeface="Arial"/>
              </a:rPr>
              <a:t>amples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Compa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ies Commercial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zing N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nomaterials For 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iological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&amp; Medical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Ap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cations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3175" y="1706626"/>
          <a:ext cx="9137650" cy="3997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825"/>
                <a:gridCol w="2122678"/>
                <a:gridCol w="4732147"/>
              </a:tblGrid>
              <a:tr h="591693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5120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Major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 of acti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ech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81025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Argon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Membrane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filtration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803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Nanoporous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ceramic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materials for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endotoxin filtration,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orthopaedic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and dental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mp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ants, DNA and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protein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separation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1915" marR="1422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ophan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8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echno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ogies, Inc.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MRI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shielding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5505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Nanomagnet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/carbon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compo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materials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 shield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cal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ices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RF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fields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81915" marR="6350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Capsulution NanoScien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55904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Pharma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eut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cal coat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ngs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improve solubil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ty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drugs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pol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electrol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coat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–50 nm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22833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ident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8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echno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ogies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Lum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biomarkers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71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Semicondu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quantum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dots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or ca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oups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surface,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emission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 350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2500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78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Smith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 Nephew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Coated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bandages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Nano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stal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silver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highly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toxic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pathogens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1977" y="184147"/>
            <a:ext cx="4852035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20" dirty="0">
                <a:latin typeface="Arial"/>
                <a:cs typeface="Arial"/>
              </a:rPr>
              <a:t>Argonide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Corporation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000" dirty="0">
                <a:latin typeface="Arial"/>
                <a:cs typeface="Arial"/>
                <a:hlinkClick r:id="rId3"/>
              </a:rPr>
              <a:t>ht</a:t>
            </a:r>
            <a:r>
              <a:rPr sz="2000" spc="-10" dirty="0">
                <a:latin typeface="Arial"/>
                <a:cs typeface="Arial"/>
                <a:hlinkClick r:id="rId3"/>
              </a:rPr>
              <a:t>t</a:t>
            </a:r>
            <a:r>
              <a:rPr sz="2000" dirty="0">
                <a:latin typeface="Arial"/>
                <a:cs typeface="Arial"/>
                <a:hlinkClick r:id="rId3"/>
              </a:rPr>
              <a:t>p:</a:t>
            </a:r>
            <a:r>
              <a:rPr sz="2000" spc="-10" dirty="0">
                <a:latin typeface="Arial"/>
                <a:cs typeface="Arial"/>
                <a:hlinkClick r:id="rId3"/>
              </a:rPr>
              <a:t>/</a:t>
            </a:r>
            <a:r>
              <a:rPr sz="2000" dirty="0">
                <a:latin typeface="Arial"/>
                <a:cs typeface="Arial"/>
                <a:hlinkClick r:id="rId3"/>
              </a:rPr>
              <a:t>/ww</a:t>
            </a:r>
            <a:r>
              <a:rPr sz="2000" spc="-100" dirty="0">
                <a:latin typeface="Arial"/>
                <a:cs typeface="Arial"/>
                <a:hlinkClick r:id="rId3"/>
              </a:rPr>
              <a:t>w</a:t>
            </a:r>
            <a:r>
              <a:rPr sz="2000" dirty="0">
                <a:latin typeface="Arial"/>
                <a:cs typeface="Arial"/>
                <a:hlinkClick r:id="rId3"/>
              </a:rPr>
              <a:t>.ar</a:t>
            </a:r>
            <a:r>
              <a:rPr sz="2000" spc="-10" dirty="0">
                <a:latin typeface="Arial"/>
                <a:cs typeface="Arial"/>
                <a:hlinkClick r:id="rId3"/>
              </a:rPr>
              <a:t>g</a:t>
            </a:r>
            <a:r>
              <a:rPr sz="2000" dirty="0">
                <a:latin typeface="Arial"/>
                <a:cs typeface="Arial"/>
                <a:hlinkClick r:id="rId3"/>
              </a:rPr>
              <a:t>onide.</a:t>
            </a:r>
            <a:r>
              <a:rPr sz="2000" spc="-15" dirty="0">
                <a:latin typeface="Arial"/>
                <a:cs typeface="Arial"/>
                <a:hlinkClick r:id="rId3"/>
              </a:rPr>
              <a:t>c</a:t>
            </a:r>
            <a:r>
              <a:rPr sz="2000" dirty="0">
                <a:latin typeface="Arial"/>
                <a:cs typeface="Arial"/>
                <a:hlinkClick r:id="rId3"/>
              </a:rPr>
              <a:t>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080" y="155575"/>
            <a:ext cx="1905000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0572" y="1630862"/>
            <a:ext cx="529463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isms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ma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or s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rce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rld</a:t>
            </a:r>
            <a:r>
              <a:rPr sz="1800" spc="-2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ogen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ter 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stem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fici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tified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tbr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aks may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ses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mic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rne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8522" y="1224914"/>
            <a:ext cx="1595374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629" y="3782250"/>
            <a:ext cx="2371725" cy="1847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8890" y="3761414"/>
            <a:ext cx="4605020" cy="190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®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filters ut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oven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filter me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-b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ed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of micr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ass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 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fus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rs. 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od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 av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10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2,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nano</a:t>
            </a:r>
            <a:r>
              <a:rPr sz="1800" dirty="0">
                <a:latin typeface="Arial"/>
                <a:cs typeface="Arial"/>
              </a:rPr>
              <a:t>fi</a:t>
            </a:r>
            <a:r>
              <a:rPr sz="1800" spc="-10" dirty="0">
                <a:latin typeface="Arial"/>
                <a:cs typeface="Arial"/>
              </a:rPr>
              <a:t>be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rface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qua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ter of fi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ter me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1250" y="428375"/>
            <a:ext cx="4225290" cy="9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Smith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30" dirty="0">
                <a:latin typeface="Arial"/>
                <a:cs typeface="Arial"/>
              </a:rPr>
              <a:t>&amp;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50" dirty="0">
                <a:latin typeface="Arial"/>
                <a:cs typeface="Arial"/>
              </a:rPr>
              <a:t>N</a:t>
            </a:r>
            <a:r>
              <a:rPr sz="4000" spc="-25" dirty="0">
                <a:latin typeface="Arial"/>
                <a:cs typeface="Arial"/>
              </a:rPr>
              <a:t>eph</a:t>
            </a:r>
            <a:r>
              <a:rPr sz="4000" spc="-40" dirty="0">
                <a:latin typeface="Arial"/>
                <a:cs typeface="Arial"/>
              </a:rPr>
              <a:t>e</a:t>
            </a:r>
            <a:r>
              <a:rPr sz="4000" spc="-30" dirty="0">
                <a:latin typeface="Arial"/>
                <a:cs typeface="Arial"/>
              </a:rPr>
              <a:t>w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400" i="1" dirty="0">
                <a:latin typeface="Arial"/>
                <a:cs typeface="Arial"/>
                <a:hlinkClick r:id="rId3"/>
              </a:rPr>
              <a:t>http:/</a:t>
            </a:r>
            <a:r>
              <a:rPr sz="2400" i="1" spc="10" dirty="0">
                <a:latin typeface="Arial"/>
                <a:cs typeface="Arial"/>
                <a:hlinkClick r:id="rId3"/>
              </a:rPr>
              <a:t>/</a:t>
            </a:r>
            <a:r>
              <a:rPr sz="2400" i="1" dirty="0">
                <a:latin typeface="Arial"/>
                <a:cs typeface="Arial"/>
                <a:hlinkClick r:id="rId3"/>
              </a:rPr>
              <a:t>gl</a:t>
            </a:r>
            <a:r>
              <a:rPr sz="2400" i="1" spc="-10" dirty="0">
                <a:latin typeface="Arial"/>
                <a:cs typeface="Arial"/>
                <a:hlinkClick r:id="rId3"/>
              </a:rPr>
              <a:t>o</a:t>
            </a:r>
            <a:r>
              <a:rPr sz="2400" i="1" dirty="0">
                <a:latin typeface="Arial"/>
                <a:cs typeface="Arial"/>
                <a:hlinkClick r:id="rId3"/>
              </a:rPr>
              <a:t>ba</a:t>
            </a:r>
            <a:r>
              <a:rPr sz="2400" i="1" spc="-10" dirty="0">
                <a:latin typeface="Arial"/>
                <a:cs typeface="Arial"/>
                <a:hlinkClick r:id="rId3"/>
              </a:rPr>
              <a:t>l</a:t>
            </a:r>
            <a:r>
              <a:rPr sz="2400" i="1" dirty="0">
                <a:latin typeface="Arial"/>
                <a:cs typeface="Arial"/>
                <a:hlinkClick r:id="rId3"/>
              </a:rPr>
              <a:t>.s</a:t>
            </a:r>
            <a:r>
              <a:rPr sz="2400" i="1" spc="-15" dirty="0">
                <a:latin typeface="Arial"/>
                <a:cs typeface="Arial"/>
                <a:hlinkClick r:id="rId3"/>
              </a:rPr>
              <a:t>m</a:t>
            </a:r>
            <a:r>
              <a:rPr sz="2400" i="1" dirty="0">
                <a:latin typeface="Arial"/>
                <a:cs typeface="Arial"/>
                <a:hlinkClick r:id="rId3"/>
              </a:rPr>
              <a:t>it</a:t>
            </a:r>
            <a:r>
              <a:rPr sz="2400" i="1" spc="-5" dirty="0">
                <a:latin typeface="Arial"/>
                <a:cs typeface="Arial"/>
                <a:hlinkClick r:id="rId3"/>
              </a:rPr>
              <a:t>h</a:t>
            </a:r>
            <a:r>
              <a:rPr sz="2400" i="1" dirty="0">
                <a:latin typeface="Arial"/>
                <a:cs typeface="Arial"/>
                <a:hlinkClick r:id="rId3"/>
              </a:rPr>
              <a:t>-ne</a:t>
            </a:r>
            <a:r>
              <a:rPr sz="2400" i="1" spc="-10" dirty="0">
                <a:latin typeface="Arial"/>
                <a:cs typeface="Arial"/>
                <a:hlinkClick r:id="rId3"/>
              </a:rPr>
              <a:t>p</a:t>
            </a:r>
            <a:r>
              <a:rPr sz="2400" i="1" dirty="0">
                <a:latin typeface="Arial"/>
                <a:cs typeface="Arial"/>
                <a:hlinkClick r:id="rId3"/>
              </a:rPr>
              <a:t>he</a:t>
            </a:r>
            <a:r>
              <a:rPr sz="2400" i="1" spc="-145" dirty="0">
                <a:latin typeface="Arial"/>
                <a:cs typeface="Arial"/>
                <a:hlinkClick r:id="rId3"/>
              </a:rPr>
              <a:t>w</a:t>
            </a:r>
            <a:r>
              <a:rPr sz="2400" i="1" dirty="0">
                <a:latin typeface="Arial"/>
                <a:cs typeface="Arial"/>
                <a:hlinkClick r:id="rId3"/>
              </a:rPr>
              <a:t>.c</a:t>
            </a:r>
            <a:r>
              <a:rPr sz="2400" i="1" spc="10" dirty="0">
                <a:latin typeface="Arial"/>
                <a:cs typeface="Arial"/>
                <a:hlinkClick r:id="rId3"/>
              </a:rPr>
              <a:t>o</a:t>
            </a:r>
            <a:r>
              <a:rPr sz="2400" i="1" dirty="0">
                <a:latin typeface="Arial"/>
                <a:cs typeface="Arial"/>
                <a:hlinkClick r:id="rId3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81476" y="1841500"/>
            <a:ext cx="5259324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46" y="500380"/>
            <a:ext cx="328295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1600200"/>
            <a:ext cx="2895600" cy="269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963" y="4575483"/>
            <a:ext cx="8543290" cy="1628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5" dirty="0">
                <a:latin typeface="Arial"/>
                <a:cs typeface="Arial"/>
              </a:rPr>
              <a:t>Th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CTIC</a:t>
            </a:r>
            <a:r>
              <a:rPr sz="1800" b="1" spc="15" dirty="0">
                <a:latin typeface="Arial"/>
                <a:cs typeface="Arial"/>
              </a:rPr>
              <a:t>O</a:t>
            </a:r>
            <a:r>
              <a:rPr sz="1800" b="1" spc="-16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family 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5" dirty="0">
                <a:latin typeface="Arial"/>
                <a:cs typeface="Arial"/>
              </a:rPr>
              <a:t>un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qu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ng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f a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timic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5" dirty="0">
                <a:latin typeface="Arial"/>
                <a:cs typeface="Arial"/>
              </a:rPr>
              <a:t>ob</a:t>
            </a:r>
            <a:r>
              <a:rPr sz="1800" b="1" dirty="0">
                <a:latin typeface="Arial"/>
                <a:cs typeface="Arial"/>
              </a:rPr>
              <a:t>ial bar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ier 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ssin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s f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r 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se o</a:t>
            </a:r>
            <a:r>
              <a:rPr sz="1800" b="1" spc="-40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er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tial,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ll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ickness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 acute </a:t>
            </a:r>
            <a:r>
              <a:rPr sz="1800" b="1" spc="40" dirty="0">
                <a:latin typeface="Arial"/>
                <a:cs typeface="Arial"/>
              </a:rPr>
              <a:t>w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un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L="476250" indent="-23177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76884" algn="l"/>
              </a:tabLst>
            </a:pPr>
            <a:r>
              <a:rPr sz="1800" dirty="0">
                <a:latin typeface="Arial"/>
                <a:cs typeface="Arial"/>
              </a:rPr>
              <a:t>Un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Patented Silv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techn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SILC</a:t>
            </a:r>
            <a:r>
              <a:rPr sz="1800" spc="-4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YS</a:t>
            </a:r>
            <a:r>
              <a:rPr sz="1800" spc="-30" dirty="0">
                <a:latin typeface="Arial"/>
                <a:cs typeface="Arial"/>
              </a:rPr>
              <a:t>T</a:t>
            </a:r>
            <a:r>
              <a:rPr sz="1800" baseline="20833" dirty="0">
                <a:latin typeface="Verdana"/>
                <a:cs typeface="Verdana"/>
              </a:rPr>
              <a:t>†</a:t>
            </a:r>
            <a:r>
              <a:rPr sz="1800" spc="104" baseline="20833" dirty="0">
                <a:latin typeface="Verdana"/>
                <a:cs typeface="Verdana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ocr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stal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476250" indent="-231775">
              <a:lnSpc>
                <a:spcPct val="100000"/>
              </a:lnSpc>
              <a:buFont typeface="Arial"/>
              <a:buChar char="•"/>
              <a:tabLst>
                <a:tab pos="476884" algn="l"/>
              </a:tabLst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ver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Antimicrob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protection</a:t>
            </a:r>
            <a:endParaRPr sz="1800">
              <a:latin typeface="Arial"/>
              <a:cs typeface="Arial"/>
            </a:endParaRPr>
          </a:p>
          <a:p>
            <a:pPr marL="476250" indent="-231775">
              <a:lnSpc>
                <a:spcPct val="100000"/>
              </a:lnSpc>
              <a:buFont typeface="Arial"/>
              <a:buChar char="•"/>
              <a:tabLst>
                <a:tab pos="476884" algn="l"/>
              </a:tabLst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3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fective barri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over 150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476250" indent="-231775">
              <a:lnSpc>
                <a:spcPct val="100000"/>
              </a:lnSpc>
              <a:buFont typeface="Arial"/>
              <a:buChar char="•"/>
              <a:tabLst>
                <a:tab pos="476884" algn="l"/>
              </a:tabLst>
            </a:pPr>
            <a:r>
              <a:rPr sz="1800" dirty="0">
                <a:latin typeface="Arial"/>
                <a:cs typeface="Arial"/>
              </a:rPr>
              <a:t>Faster ki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 rat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s, lo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700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1000"/>
                </a:moveTo>
                <a:lnTo>
                  <a:pt x="9144000" y="381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04354" y="6586818"/>
            <a:ext cx="14960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.nano4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e.org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6548810"/>
            <a:ext cx="14077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 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2854" y="2254812"/>
            <a:ext cx="310070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585858"/>
                </a:solidFill>
                <a:latin typeface="Arial"/>
                <a:cs typeface="Arial"/>
              </a:rPr>
              <a:t>Qu</a:t>
            </a:r>
            <a:r>
              <a:rPr sz="4400" b="1" spc="-1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4400" b="1" dirty="0">
                <a:solidFill>
                  <a:srgbClr val="585858"/>
                </a:solidFill>
                <a:latin typeface="Arial"/>
                <a:cs typeface="Arial"/>
              </a:rPr>
              <a:t>stio</a:t>
            </a:r>
            <a:r>
              <a:rPr sz="4400" b="1" spc="-1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4400" b="1" dirty="0">
                <a:solidFill>
                  <a:srgbClr val="585858"/>
                </a:solidFill>
                <a:latin typeface="Arial"/>
                <a:cs typeface="Arial"/>
              </a:rPr>
              <a:t>s?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2961" y="3985235"/>
            <a:ext cx="596011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Pl</a:t>
            </a:r>
            <a:r>
              <a:rPr sz="3200" spc="-15" dirty="0">
                <a:solidFill>
                  <a:srgbClr val="888888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ase</a:t>
            </a:r>
            <a:r>
              <a:rPr sz="3200" spc="-1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type</a:t>
            </a:r>
            <a:r>
              <a:rPr sz="3200" spc="-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888888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l </a:t>
            </a:r>
            <a:r>
              <a:rPr sz="3200" spc="-15" dirty="0">
                <a:solidFill>
                  <a:srgbClr val="888888"/>
                </a:solidFill>
                <a:latin typeface="Arial"/>
                <a:cs typeface="Arial"/>
              </a:rPr>
              <a:t>q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u</a:t>
            </a:r>
            <a:r>
              <a:rPr sz="3200" spc="-15" dirty="0">
                <a:solidFill>
                  <a:srgbClr val="888888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stio</a:t>
            </a:r>
            <a:r>
              <a:rPr sz="3200" spc="-20" dirty="0">
                <a:solidFill>
                  <a:srgbClr val="888888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888888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to</a:t>
            </a:r>
            <a:r>
              <a:rPr sz="3200" spc="-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888888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Chat</a:t>
            </a:r>
            <a:r>
              <a:rPr sz="3200" spc="-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Box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046" y="1693005"/>
            <a:ext cx="728662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96110">
              <a:lnSpc>
                <a:spcPct val="100000"/>
              </a:lnSpc>
            </a:pPr>
            <a:r>
              <a:rPr sz="3200" b="1" spc="-245" dirty="0">
                <a:latin typeface="Arial"/>
                <a:cs typeface="Arial"/>
              </a:rPr>
              <a:t>T</a:t>
            </a: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-1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h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Inter</a:t>
            </a:r>
            <a:r>
              <a:rPr sz="3200" b="1" spc="-15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-1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tion: Under</a:t>
            </a:r>
            <a:r>
              <a:rPr sz="3200" b="1" spc="-10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tand</a:t>
            </a:r>
            <a:r>
              <a:rPr sz="3200" b="1" spc="-1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ng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Bio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Nano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Link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1160" y="3254010"/>
            <a:ext cx="4281805" cy="210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8690" marR="942340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-10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Chri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tie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M.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es Prog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Nanoto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icology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Nanopharm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logy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3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ernational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act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Infor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ation: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y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es@rt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i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.o</a:t>
            </a:r>
            <a:r>
              <a:rPr sz="20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r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65214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700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1000"/>
                </a:moveTo>
                <a:lnTo>
                  <a:pt x="9144000" y="381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7089" y="1698600"/>
            <a:ext cx="579628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How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W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Serve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295" dirty="0">
                <a:latin typeface="Arial"/>
                <a:cs typeface="Arial"/>
              </a:rPr>
              <a:t>Y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0202" y="2953892"/>
            <a:ext cx="6424295" cy="224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ts val="2900"/>
              </a:lnSpc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Whether</a:t>
            </a:r>
            <a:r>
              <a:rPr sz="2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you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are </a:t>
            </a:r>
            <a:r>
              <a:rPr sz="2600" spc="-15" dirty="0">
                <a:solidFill>
                  <a:srgbClr val="585858"/>
                </a:solidFill>
                <a:latin typeface="Arial"/>
                <a:cs typeface="Arial"/>
              </a:rPr>
              <a:t>j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oining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us live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or watching the rec</a:t>
            </a:r>
            <a:r>
              <a:rPr sz="2600" spc="1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rded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rsion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of this we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inar,</a:t>
            </a:r>
            <a:r>
              <a:rPr sz="2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ple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se take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1 minute to pro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ide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ur</a:t>
            </a:r>
            <a:r>
              <a:rPr sz="2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fee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ck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and su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ge</a:t>
            </a:r>
            <a:r>
              <a:rPr sz="2600" spc="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tions.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http:/</a:t>
            </a:r>
            <a:r>
              <a:rPr sz="2400" b="1" u="heavy" spc="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/</a:t>
            </a:r>
            <a:r>
              <a:rPr sz="28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qu</a:t>
            </a:r>
            <a:r>
              <a:rPr sz="28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est</a:t>
            </a:r>
            <a:r>
              <a:rPr sz="2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i</a:t>
            </a:r>
            <a:r>
              <a:rPr sz="28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on</a:t>
            </a:r>
            <a:r>
              <a:rPr sz="28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pro</a:t>
            </a:r>
            <a:r>
              <a:rPr sz="2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</a:t>
            </a:r>
            <a:r>
              <a:rPr sz="28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com/t/A</a:t>
            </a:r>
            <a:r>
              <a:rPr sz="2800" u="heavy" spc="-3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B</a:t>
            </a:r>
            <a:r>
              <a:rPr sz="28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kVkZLo</a:t>
            </a:r>
            <a:r>
              <a:rPr sz="28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hc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26161"/>
            <a:ext cx="9143999" cy="979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939" y="6548810"/>
            <a:ext cx="14077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 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4354" y="6586818"/>
            <a:ext cx="14960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ww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.nano4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e.org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700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1000"/>
                </a:moveTo>
                <a:lnTo>
                  <a:pt x="9144000" y="381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444" y="1698600"/>
            <a:ext cx="369887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65" dirty="0">
                <a:latin typeface="Arial"/>
                <a:cs typeface="Arial"/>
              </a:rPr>
              <a:t>W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ar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Recor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20" dirty="0"/>
              <a:t>To</a:t>
            </a:r>
            <a:r>
              <a:rPr spc="-5" dirty="0"/>
              <a:t> </a:t>
            </a:r>
            <a:r>
              <a:rPr spc="-20" dirty="0"/>
              <a:t>a</a:t>
            </a:r>
            <a:r>
              <a:rPr spc="-10" dirty="0"/>
              <a:t>c</a:t>
            </a:r>
            <a:r>
              <a:rPr spc="-15" dirty="0"/>
              <a:t>cess</a:t>
            </a:r>
            <a:r>
              <a:rPr spc="-10" dirty="0"/>
              <a:t> </a:t>
            </a:r>
            <a:r>
              <a:rPr spc="-15" dirty="0"/>
              <a:t>th</a:t>
            </a:r>
            <a:r>
              <a:rPr spc="-5" dirty="0"/>
              <a:t>i</a:t>
            </a:r>
            <a:r>
              <a:rPr spc="-15" dirty="0"/>
              <a:t>s</a:t>
            </a:r>
            <a:r>
              <a:rPr spc="-5" dirty="0"/>
              <a:t> </a:t>
            </a:r>
            <a:r>
              <a:rPr spc="-15" dirty="0"/>
              <a:t>record</a:t>
            </a:r>
            <a:r>
              <a:rPr spc="-5" dirty="0"/>
              <a:t>i</a:t>
            </a:r>
            <a:r>
              <a:rPr spc="-15" dirty="0"/>
              <a:t>ng,</a:t>
            </a:r>
            <a:r>
              <a:rPr spc="15" dirty="0"/>
              <a:t> </a:t>
            </a: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s</a:t>
            </a:r>
            <a:r>
              <a:rPr spc="-10" dirty="0"/>
              <a:t>,</a:t>
            </a:r>
            <a:r>
              <a:rPr spc="-5" dirty="0"/>
              <a:t> </a:t>
            </a:r>
            <a:r>
              <a:rPr spc="-20" dirty="0"/>
              <a:t>and</a:t>
            </a:r>
            <a:r>
              <a:rPr spc="-5" dirty="0"/>
              <a:t> </a:t>
            </a:r>
            <a:r>
              <a:rPr spc="-15" dirty="0"/>
              <a:t>h</a:t>
            </a:r>
            <a:r>
              <a:rPr spc="-20" dirty="0"/>
              <a:t>an</a:t>
            </a:r>
            <a:r>
              <a:rPr spc="-15" dirty="0"/>
              <a:t>dout</a:t>
            </a:r>
            <a:r>
              <a:rPr spc="5" dirty="0"/>
              <a:t> </a:t>
            </a:r>
            <a:r>
              <a:rPr spc="-15" dirty="0"/>
              <a:t>v</a:t>
            </a:r>
            <a:r>
              <a:rPr spc="-5" dirty="0"/>
              <a:t>i</a:t>
            </a:r>
            <a:r>
              <a:rPr spc="-10" dirty="0"/>
              <a:t>sit</a:t>
            </a:r>
          </a:p>
          <a:p>
            <a:pPr marL="6350" algn="ctr">
              <a:lnSpc>
                <a:spcPct val="100000"/>
              </a:lnSpc>
              <a:spcBef>
                <a:spcPts val="1450"/>
              </a:spcBef>
            </a:pPr>
            <a:r>
              <a:rPr u="heavy" spc="-20" dirty="0">
                <a:solidFill>
                  <a:srgbClr val="0000FF"/>
                </a:solidFill>
                <a:hlinkClick r:id="rId3"/>
              </a:rPr>
              <a:t>www.mate</a:t>
            </a:r>
            <a:r>
              <a:rPr u="heavy" spc="-5" dirty="0">
                <a:solidFill>
                  <a:srgbClr val="0000FF"/>
                </a:solidFill>
                <a:hlinkClick r:id="rId3"/>
              </a:rPr>
              <a:t>c</a:t>
            </a:r>
            <a:r>
              <a:rPr u="heavy" spc="-20" dirty="0">
                <a:solidFill>
                  <a:srgbClr val="0000FF"/>
                </a:solidFill>
                <a:hlinkClick r:id="rId3"/>
              </a:rPr>
              <a:t>n</a:t>
            </a:r>
            <a:r>
              <a:rPr u="heavy" spc="-15" dirty="0">
                <a:solidFill>
                  <a:srgbClr val="0000FF"/>
                </a:solidFill>
                <a:hlinkClick r:id="rId3"/>
              </a:rPr>
              <a:t>etwo</a:t>
            </a:r>
            <a:r>
              <a:rPr u="heavy" spc="-5" dirty="0">
                <a:solidFill>
                  <a:srgbClr val="0000FF"/>
                </a:solidFill>
                <a:hlinkClick r:id="rId3"/>
              </a:rPr>
              <a:t>r</a:t>
            </a:r>
            <a:r>
              <a:rPr u="heavy" spc="-15" dirty="0">
                <a:solidFill>
                  <a:srgbClr val="0000FF"/>
                </a:solidFill>
                <a:hlinkClick r:id="rId3"/>
              </a:rPr>
              <a:t>k</a:t>
            </a:r>
            <a:r>
              <a:rPr u="heavy" spc="-10" dirty="0">
                <a:solidFill>
                  <a:srgbClr val="0000FF"/>
                </a:solidFill>
                <a:hlinkClick r:id="rId3"/>
              </a:rPr>
              <a:t>s</a:t>
            </a:r>
            <a:r>
              <a:rPr u="heavy" spc="-15" dirty="0">
                <a:solidFill>
                  <a:srgbClr val="0000FF"/>
                </a:solidFill>
                <a:hlinkClick r:id="rId3"/>
              </a:rPr>
              <a:t>.o</a:t>
            </a:r>
            <a:r>
              <a:rPr u="heavy" dirty="0">
                <a:solidFill>
                  <a:srgbClr val="0000FF"/>
                </a:solidFill>
                <a:hlinkClick r:id="rId3"/>
              </a:rPr>
              <a:t>r</a:t>
            </a:r>
            <a:r>
              <a:rPr u="heavy" spc="-20" dirty="0">
                <a:solidFill>
                  <a:srgbClr val="0000FF"/>
                </a:solidFill>
                <a:hlinkClick r:id="rId3"/>
              </a:rPr>
              <a:t>g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</a:pPr>
            <a:r>
              <a:rPr spc="-20" dirty="0"/>
              <a:t>Keyw</a:t>
            </a:r>
            <a:r>
              <a:rPr spc="-15" dirty="0"/>
              <a:t>ord</a:t>
            </a:r>
            <a:r>
              <a:rPr spc="15" dirty="0"/>
              <a:t> </a:t>
            </a:r>
            <a:r>
              <a:rPr spc="-20" dirty="0"/>
              <a:t>Sea</a:t>
            </a:r>
            <a:r>
              <a:rPr spc="-5" dirty="0"/>
              <a:t>r</a:t>
            </a:r>
            <a:r>
              <a:rPr spc="-15" dirty="0"/>
              <a:t>ch</a:t>
            </a:r>
            <a:r>
              <a:rPr spc="-10" dirty="0"/>
              <a:t>:</a:t>
            </a:r>
          </a:p>
          <a:p>
            <a:pPr marL="8890" algn="ctr">
              <a:lnSpc>
                <a:spcPct val="100000"/>
              </a:lnSpc>
              <a:spcBef>
                <a:spcPts val="1440"/>
              </a:spcBef>
            </a:pPr>
            <a:r>
              <a:rPr spc="-5" dirty="0">
                <a:solidFill>
                  <a:srgbClr val="375F92"/>
                </a:solidFill>
                <a:latin typeface="Arial"/>
                <a:cs typeface="Arial"/>
              </a:rPr>
              <a:t>“</a:t>
            </a:r>
            <a:r>
              <a:rPr b="1" spc="-1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b="1" spc="-15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b="1" spc="-20" dirty="0">
                <a:solidFill>
                  <a:srgbClr val="375F92"/>
                </a:solidFill>
                <a:latin typeface="Arial"/>
                <a:cs typeface="Arial"/>
              </a:rPr>
              <a:t>ch</a:t>
            </a:r>
            <a:r>
              <a:rPr b="1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375F92"/>
                </a:solidFill>
                <a:latin typeface="Arial"/>
                <a:cs typeface="Arial"/>
              </a:rPr>
              <a:t>inters</a:t>
            </a:r>
            <a:r>
              <a:rPr b="1" spc="-2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b="1" spc="-15" dirty="0">
                <a:solidFill>
                  <a:srgbClr val="375F92"/>
                </a:solidFill>
                <a:latin typeface="Arial"/>
                <a:cs typeface="Arial"/>
              </a:rPr>
              <a:t>ction</a:t>
            </a:r>
            <a:r>
              <a:rPr b="1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375F92"/>
                </a:solidFill>
                <a:latin typeface="Arial"/>
                <a:cs typeface="Arial"/>
              </a:rPr>
              <a:t>bio</a:t>
            </a:r>
            <a:r>
              <a:rPr b="1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b="1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b="1" spc="-15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b="1" spc="-20" dirty="0">
                <a:solidFill>
                  <a:srgbClr val="375F92"/>
                </a:solidFill>
                <a:latin typeface="Arial"/>
                <a:cs typeface="Arial"/>
              </a:rPr>
              <a:t>no</a:t>
            </a:r>
            <a:r>
              <a:rPr b="1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375F92"/>
                </a:solidFill>
                <a:latin typeface="Arial"/>
                <a:cs typeface="Arial"/>
              </a:rPr>
              <a:t>lin</a:t>
            </a:r>
            <a:r>
              <a:rPr b="1" spc="-5" dirty="0">
                <a:solidFill>
                  <a:srgbClr val="375F92"/>
                </a:solidFill>
                <a:latin typeface="Arial"/>
                <a:cs typeface="Arial"/>
              </a:rPr>
              <a:t>k</a:t>
            </a:r>
            <a:r>
              <a:rPr spc="-10" dirty="0">
                <a:solidFill>
                  <a:srgbClr val="375F92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126161"/>
            <a:ext cx="9143999" cy="979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939" y="6548810"/>
            <a:ext cx="14077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 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4354" y="6586818"/>
            <a:ext cx="14960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ww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.nano4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e.org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700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1000"/>
                </a:moveTo>
                <a:lnTo>
                  <a:pt x="9144000" y="381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3302" y="2038064"/>
            <a:ext cx="7286625" cy="247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Th</a:t>
            </a:r>
            <a:r>
              <a:rPr sz="3200" spc="-15" dirty="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nk</a:t>
            </a:r>
            <a:r>
              <a:rPr sz="3200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you</a:t>
            </a:r>
            <a:r>
              <a:rPr sz="3200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for</a:t>
            </a:r>
            <a:r>
              <a:rPr sz="3200" spc="-2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at</a:t>
            </a:r>
            <a:r>
              <a:rPr sz="3200" spc="-10" dirty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di</a:t>
            </a:r>
            <a:r>
              <a:rPr sz="3200" spc="-15" dirty="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g </a:t>
            </a:r>
            <a:r>
              <a:rPr sz="3200" spc="-10" dirty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45"/>
              </a:spcBef>
            </a:pP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NACK C</a:t>
            </a:r>
            <a:r>
              <a:rPr sz="3200" spc="-15" dirty="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er</a:t>
            </a:r>
            <a:r>
              <a:rPr sz="3200" spc="-2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we</a:t>
            </a:r>
            <a:r>
              <a:rPr sz="3200" spc="-15" dirty="0">
                <a:solidFill>
                  <a:srgbClr val="5F5F5F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5F5F5F"/>
                </a:solidFill>
                <a:latin typeface="Arial"/>
                <a:cs typeface="Arial"/>
              </a:rPr>
              <a:t>ar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algn="ctr">
              <a:lnSpc>
                <a:spcPts val="3710"/>
              </a:lnSpc>
            </a:pP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Te</a:t>
            </a:r>
            <a:r>
              <a:rPr sz="3200" b="1" spc="-15" dirty="0">
                <a:solidFill>
                  <a:srgbClr val="375F92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h</a:t>
            </a:r>
            <a:r>
              <a:rPr sz="32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Inter</a:t>
            </a:r>
            <a:r>
              <a:rPr sz="3200" b="1" spc="-15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375F92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tion: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710"/>
              </a:lnSpc>
            </a:pP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Und</a:t>
            </a:r>
            <a:r>
              <a:rPr sz="3200" b="1" spc="-15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rst</a:t>
            </a:r>
            <a:r>
              <a:rPr sz="3200" b="1" spc="-15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ndi</a:t>
            </a:r>
            <a:r>
              <a:rPr sz="3200" b="1" spc="-15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3200" b="1" spc="-5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3200" b="1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Bio</a:t>
            </a:r>
            <a:r>
              <a:rPr sz="3200" b="1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32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Nano</a:t>
            </a:r>
            <a:r>
              <a:rPr sz="3200" b="1" spc="-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75F92"/>
                </a:solidFill>
                <a:latin typeface="Arial"/>
                <a:cs typeface="Arial"/>
              </a:rPr>
              <a:t>Link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6161"/>
            <a:ext cx="9143999" cy="979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939" y="6548810"/>
            <a:ext cx="14077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 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4354" y="6586818"/>
            <a:ext cx="14960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.nano4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e.org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85" y="390579"/>
            <a:ext cx="894270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latin typeface="Arial"/>
                <a:cs typeface="Arial"/>
              </a:rPr>
              <a:t>Engin</a:t>
            </a:r>
            <a:r>
              <a:rPr sz="4400" b="1" spc="-15" dirty="0">
                <a:latin typeface="Arial"/>
                <a:cs typeface="Arial"/>
              </a:rPr>
              <a:t>e</a:t>
            </a:r>
            <a:r>
              <a:rPr sz="4400" b="1" dirty="0">
                <a:latin typeface="Arial"/>
                <a:cs typeface="Arial"/>
              </a:rPr>
              <a:t>ered “Model”</a:t>
            </a:r>
            <a:r>
              <a:rPr sz="4400" b="1" spc="-3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Nano</a:t>
            </a:r>
            <a:r>
              <a:rPr sz="4400" b="1" spc="-20" dirty="0">
                <a:latin typeface="Arial"/>
                <a:cs typeface="Arial"/>
              </a:rPr>
              <a:t>p</a:t>
            </a:r>
            <a:r>
              <a:rPr sz="4400" b="1" dirty="0">
                <a:latin typeface="Arial"/>
                <a:cs typeface="Arial"/>
              </a:rPr>
              <a:t>article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1143000"/>
            <a:ext cx="39624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4723" y="2631058"/>
            <a:ext cx="2216785" cy="540385"/>
          </a:xfrm>
          <a:custGeom>
            <a:avLst/>
            <a:gdLst/>
            <a:ahLst/>
            <a:cxnLst/>
            <a:rect l="l" t="t" r="r" b="b"/>
            <a:pathLst>
              <a:path w="2216785" h="540385">
                <a:moveTo>
                  <a:pt x="1834286" y="390042"/>
                </a:moveTo>
                <a:lnTo>
                  <a:pt x="1808479" y="540257"/>
                </a:lnTo>
                <a:lnTo>
                  <a:pt x="2216277" y="416940"/>
                </a:lnTo>
                <a:lnTo>
                  <a:pt x="2188448" y="396493"/>
                </a:lnTo>
                <a:lnTo>
                  <a:pt x="1871852" y="396493"/>
                </a:lnTo>
                <a:lnTo>
                  <a:pt x="1834286" y="390042"/>
                </a:lnTo>
                <a:close/>
              </a:path>
              <a:path w="2216785" h="540385">
                <a:moveTo>
                  <a:pt x="1847203" y="314855"/>
                </a:moveTo>
                <a:lnTo>
                  <a:pt x="1834286" y="390042"/>
                </a:lnTo>
                <a:lnTo>
                  <a:pt x="1871852" y="396493"/>
                </a:lnTo>
                <a:lnTo>
                  <a:pt x="1884806" y="321310"/>
                </a:lnTo>
                <a:lnTo>
                  <a:pt x="1847203" y="314855"/>
                </a:lnTo>
                <a:close/>
              </a:path>
              <a:path w="2216785" h="540385">
                <a:moveTo>
                  <a:pt x="1872996" y="164718"/>
                </a:moveTo>
                <a:lnTo>
                  <a:pt x="1847203" y="314855"/>
                </a:lnTo>
                <a:lnTo>
                  <a:pt x="1884806" y="321310"/>
                </a:lnTo>
                <a:lnTo>
                  <a:pt x="1871852" y="396493"/>
                </a:lnTo>
                <a:lnTo>
                  <a:pt x="2188448" y="396493"/>
                </a:lnTo>
                <a:lnTo>
                  <a:pt x="1872996" y="164718"/>
                </a:lnTo>
                <a:close/>
              </a:path>
              <a:path w="2216785" h="540385">
                <a:moveTo>
                  <a:pt x="12953" y="0"/>
                </a:moveTo>
                <a:lnTo>
                  <a:pt x="0" y="75056"/>
                </a:lnTo>
                <a:lnTo>
                  <a:pt x="1834286" y="390042"/>
                </a:lnTo>
                <a:lnTo>
                  <a:pt x="1847203" y="314855"/>
                </a:lnTo>
                <a:lnTo>
                  <a:pt x="129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9572" y="1693590"/>
            <a:ext cx="125412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</a:pPr>
            <a:r>
              <a:rPr sz="2800" i="1" spc="-15" dirty="0">
                <a:latin typeface="Arial"/>
                <a:cs typeface="Arial"/>
              </a:rPr>
              <a:t>Highly</a:t>
            </a:r>
            <a:r>
              <a:rPr sz="2800" i="1" spc="-10" dirty="0">
                <a:latin typeface="Arial"/>
                <a:cs typeface="Arial"/>
              </a:rPr>
              <a:t> ordered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4573" y="1464743"/>
            <a:ext cx="214376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i="1" spc="-20" dirty="0">
                <a:latin typeface="Arial"/>
                <a:cs typeface="Arial"/>
              </a:rPr>
              <a:t>Huge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su</a:t>
            </a:r>
            <a:r>
              <a:rPr sz="2800" i="1" spc="-10" dirty="0">
                <a:latin typeface="Arial"/>
                <a:cs typeface="Arial"/>
              </a:rPr>
              <a:t>rf</a:t>
            </a:r>
            <a:r>
              <a:rPr sz="2800" i="1" spc="-15" dirty="0">
                <a:latin typeface="Arial"/>
                <a:cs typeface="Arial"/>
              </a:rPr>
              <a:t>ace</a:t>
            </a:r>
            <a:endParaRPr sz="2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800" i="1" spc="-10" dirty="0">
                <a:latin typeface="Arial"/>
                <a:cs typeface="Arial"/>
              </a:rPr>
              <a:t>areas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02223" y="2098675"/>
            <a:ext cx="1335405" cy="379730"/>
          </a:xfrm>
          <a:custGeom>
            <a:avLst/>
            <a:gdLst/>
            <a:ahLst/>
            <a:cxnLst/>
            <a:rect l="l" t="t" r="r" b="b"/>
            <a:pathLst>
              <a:path w="1335404" h="379730">
                <a:moveTo>
                  <a:pt x="364489" y="0"/>
                </a:moveTo>
                <a:lnTo>
                  <a:pt x="0" y="220599"/>
                </a:lnTo>
                <a:lnTo>
                  <a:pt x="395224" y="379729"/>
                </a:lnTo>
                <a:lnTo>
                  <a:pt x="383177" y="230886"/>
                </a:lnTo>
                <a:lnTo>
                  <a:pt x="344931" y="230886"/>
                </a:lnTo>
                <a:lnTo>
                  <a:pt x="338709" y="154939"/>
                </a:lnTo>
                <a:lnTo>
                  <a:pt x="376780" y="151854"/>
                </a:lnTo>
                <a:lnTo>
                  <a:pt x="364489" y="0"/>
                </a:lnTo>
                <a:close/>
              </a:path>
              <a:path w="1335404" h="379730">
                <a:moveTo>
                  <a:pt x="376780" y="151854"/>
                </a:moveTo>
                <a:lnTo>
                  <a:pt x="338709" y="154939"/>
                </a:lnTo>
                <a:lnTo>
                  <a:pt x="344931" y="230886"/>
                </a:lnTo>
                <a:lnTo>
                  <a:pt x="382928" y="227810"/>
                </a:lnTo>
                <a:lnTo>
                  <a:pt x="376780" y="151854"/>
                </a:lnTo>
                <a:close/>
              </a:path>
              <a:path w="1335404" h="379730">
                <a:moveTo>
                  <a:pt x="382928" y="227810"/>
                </a:moveTo>
                <a:lnTo>
                  <a:pt x="344931" y="230886"/>
                </a:lnTo>
                <a:lnTo>
                  <a:pt x="383177" y="230886"/>
                </a:lnTo>
                <a:lnTo>
                  <a:pt x="382928" y="227810"/>
                </a:lnTo>
                <a:close/>
              </a:path>
              <a:path w="1335404" h="379730">
                <a:moveTo>
                  <a:pt x="1328927" y="74675"/>
                </a:moveTo>
                <a:lnTo>
                  <a:pt x="376780" y="151854"/>
                </a:lnTo>
                <a:lnTo>
                  <a:pt x="382928" y="227810"/>
                </a:lnTo>
                <a:lnTo>
                  <a:pt x="1335024" y="150749"/>
                </a:lnTo>
                <a:lnTo>
                  <a:pt x="1328927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8175" y="4521834"/>
            <a:ext cx="2424430" cy="391160"/>
          </a:xfrm>
          <a:custGeom>
            <a:avLst/>
            <a:gdLst/>
            <a:ahLst/>
            <a:cxnLst/>
            <a:rect l="l" t="t" r="r" b="b"/>
            <a:pathLst>
              <a:path w="2424429" h="391160">
                <a:moveTo>
                  <a:pt x="2044191" y="9778"/>
                </a:moveTo>
                <a:lnTo>
                  <a:pt x="2043328" y="162207"/>
                </a:lnTo>
                <a:lnTo>
                  <a:pt x="2081402" y="162432"/>
                </a:lnTo>
                <a:lnTo>
                  <a:pt x="2081022" y="238632"/>
                </a:lnTo>
                <a:lnTo>
                  <a:pt x="2042895" y="238632"/>
                </a:lnTo>
                <a:lnTo>
                  <a:pt x="2042033" y="390778"/>
                </a:lnTo>
                <a:lnTo>
                  <a:pt x="2350842" y="238632"/>
                </a:lnTo>
                <a:lnTo>
                  <a:pt x="2081022" y="238632"/>
                </a:lnTo>
                <a:lnTo>
                  <a:pt x="2351300" y="238407"/>
                </a:lnTo>
                <a:lnTo>
                  <a:pt x="2424049" y="202564"/>
                </a:lnTo>
                <a:lnTo>
                  <a:pt x="2044191" y="9778"/>
                </a:lnTo>
                <a:close/>
              </a:path>
              <a:path w="2424429" h="391160">
                <a:moveTo>
                  <a:pt x="382142" y="0"/>
                </a:moveTo>
                <a:lnTo>
                  <a:pt x="0" y="188213"/>
                </a:lnTo>
                <a:lnTo>
                  <a:pt x="379857" y="381000"/>
                </a:lnTo>
                <a:lnTo>
                  <a:pt x="380771" y="228571"/>
                </a:lnTo>
                <a:lnTo>
                  <a:pt x="342646" y="228345"/>
                </a:lnTo>
                <a:lnTo>
                  <a:pt x="343153" y="152145"/>
                </a:lnTo>
                <a:lnTo>
                  <a:pt x="381230" y="152145"/>
                </a:lnTo>
                <a:lnTo>
                  <a:pt x="382142" y="0"/>
                </a:lnTo>
                <a:close/>
              </a:path>
              <a:path w="2424429" h="391160">
                <a:moveTo>
                  <a:pt x="2043328" y="162207"/>
                </a:moveTo>
                <a:lnTo>
                  <a:pt x="2042896" y="238407"/>
                </a:lnTo>
                <a:lnTo>
                  <a:pt x="2081022" y="238632"/>
                </a:lnTo>
                <a:lnTo>
                  <a:pt x="2081402" y="162432"/>
                </a:lnTo>
                <a:lnTo>
                  <a:pt x="2043328" y="162207"/>
                </a:lnTo>
                <a:close/>
              </a:path>
              <a:path w="2424429" h="391160">
                <a:moveTo>
                  <a:pt x="381228" y="152371"/>
                </a:moveTo>
                <a:lnTo>
                  <a:pt x="380771" y="228571"/>
                </a:lnTo>
                <a:lnTo>
                  <a:pt x="2042896" y="238407"/>
                </a:lnTo>
                <a:lnTo>
                  <a:pt x="2043328" y="162207"/>
                </a:lnTo>
                <a:lnTo>
                  <a:pt x="381228" y="152371"/>
                </a:lnTo>
                <a:close/>
              </a:path>
              <a:path w="2424429" h="391160">
                <a:moveTo>
                  <a:pt x="343153" y="152145"/>
                </a:moveTo>
                <a:lnTo>
                  <a:pt x="342646" y="228345"/>
                </a:lnTo>
                <a:lnTo>
                  <a:pt x="380771" y="228571"/>
                </a:lnTo>
                <a:lnTo>
                  <a:pt x="381228" y="152371"/>
                </a:lnTo>
                <a:lnTo>
                  <a:pt x="343153" y="152145"/>
                </a:lnTo>
                <a:close/>
              </a:path>
              <a:path w="2424429" h="391160">
                <a:moveTo>
                  <a:pt x="381230" y="152145"/>
                </a:moveTo>
                <a:lnTo>
                  <a:pt x="343153" y="152145"/>
                </a:lnTo>
                <a:lnTo>
                  <a:pt x="381228" y="152371"/>
                </a:lnTo>
                <a:lnTo>
                  <a:pt x="381230" y="1521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41929" y="5045501"/>
            <a:ext cx="22606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20" dirty="0">
                <a:latin typeface="Arial"/>
                <a:cs typeface="Arial"/>
              </a:rPr>
              <a:t>Mo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d</a:t>
            </a:r>
            <a:r>
              <a:rPr sz="2800" i="1" spc="-10" dirty="0">
                <a:latin typeface="Arial"/>
                <a:cs typeface="Arial"/>
              </a:rPr>
              <a:t>is</a:t>
            </a:r>
            <a:r>
              <a:rPr sz="2800" i="1" spc="-20" dirty="0">
                <a:latin typeface="Arial"/>
                <a:cs typeface="Arial"/>
              </a:rPr>
              <a:t>p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rs</a:t>
            </a:r>
            <a:r>
              <a:rPr sz="2800" i="1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7750" y="5570893"/>
            <a:ext cx="425323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0"/>
              </a:lnSpc>
            </a:pPr>
            <a:r>
              <a:rPr sz="2400" i="1" dirty="0">
                <a:latin typeface="Arial"/>
                <a:cs typeface="Arial"/>
              </a:rPr>
              <a:t>Cad</a:t>
            </a:r>
            <a:r>
              <a:rPr sz="2400" i="1" spc="-3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ium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Se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en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de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nanocrystal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3350"/>
              </a:lnSpc>
            </a:pPr>
            <a:r>
              <a:rPr sz="2800" i="1" spc="-20" dirty="0">
                <a:latin typeface="Arial"/>
                <a:cs typeface="Arial"/>
              </a:rPr>
              <a:t>6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nm</a:t>
            </a:r>
            <a:endParaRPr sz="2800">
              <a:latin typeface="Arial"/>
              <a:cs typeface="Arial"/>
            </a:endParaRPr>
          </a:p>
          <a:p>
            <a:pPr marL="1322705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© Chr</a:t>
            </a:r>
            <a:r>
              <a:rPr sz="1200" spc="-10" dirty="0">
                <a:solidFill>
                  <a:srgbClr val="888888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stie</a:t>
            </a:r>
            <a:r>
              <a:rPr sz="1200" spc="-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.</a:t>
            </a:r>
            <a:r>
              <a:rPr sz="1200" spc="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Sa</a:t>
            </a:r>
            <a:r>
              <a:rPr sz="1200" spc="-15" dirty="0">
                <a:solidFill>
                  <a:srgbClr val="888888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es </a:t>
            </a:r>
            <a:r>
              <a:rPr sz="1200" spc="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(20</a:t>
            </a:r>
            <a:r>
              <a:rPr sz="1200" spc="-80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85" y="390579"/>
            <a:ext cx="894270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latin typeface="Arial"/>
                <a:cs typeface="Arial"/>
              </a:rPr>
              <a:t>Engin</a:t>
            </a:r>
            <a:r>
              <a:rPr sz="4400" b="1" spc="-15" dirty="0">
                <a:latin typeface="Arial"/>
                <a:cs typeface="Arial"/>
              </a:rPr>
              <a:t>e</a:t>
            </a:r>
            <a:r>
              <a:rPr sz="4400" b="1" dirty="0">
                <a:latin typeface="Arial"/>
                <a:cs typeface="Arial"/>
              </a:rPr>
              <a:t>ered “Model”</a:t>
            </a:r>
            <a:r>
              <a:rPr sz="4400" b="1" spc="-3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Nano</a:t>
            </a:r>
            <a:r>
              <a:rPr sz="4400" b="1" spc="-20" dirty="0">
                <a:latin typeface="Arial"/>
                <a:cs typeface="Arial"/>
              </a:rPr>
              <a:t>p</a:t>
            </a:r>
            <a:r>
              <a:rPr sz="4400" b="1" dirty="0">
                <a:latin typeface="Arial"/>
                <a:cs typeface="Arial"/>
              </a:rPr>
              <a:t>article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1143000"/>
            <a:ext cx="39624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3430523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1375" y="2603373"/>
            <a:ext cx="1501775" cy="2113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4723" y="2631058"/>
            <a:ext cx="2216785" cy="540385"/>
          </a:xfrm>
          <a:custGeom>
            <a:avLst/>
            <a:gdLst/>
            <a:ahLst/>
            <a:cxnLst/>
            <a:rect l="l" t="t" r="r" b="b"/>
            <a:pathLst>
              <a:path w="2216785" h="540385">
                <a:moveTo>
                  <a:pt x="1834286" y="390042"/>
                </a:moveTo>
                <a:lnTo>
                  <a:pt x="1808479" y="540257"/>
                </a:lnTo>
                <a:lnTo>
                  <a:pt x="2216277" y="416940"/>
                </a:lnTo>
                <a:lnTo>
                  <a:pt x="2188448" y="396493"/>
                </a:lnTo>
                <a:lnTo>
                  <a:pt x="1871852" y="396493"/>
                </a:lnTo>
                <a:lnTo>
                  <a:pt x="1834286" y="390042"/>
                </a:lnTo>
                <a:close/>
              </a:path>
              <a:path w="2216785" h="540385">
                <a:moveTo>
                  <a:pt x="1847203" y="314855"/>
                </a:moveTo>
                <a:lnTo>
                  <a:pt x="1834286" y="390042"/>
                </a:lnTo>
                <a:lnTo>
                  <a:pt x="1871852" y="396493"/>
                </a:lnTo>
                <a:lnTo>
                  <a:pt x="1884806" y="321310"/>
                </a:lnTo>
                <a:lnTo>
                  <a:pt x="1847203" y="314855"/>
                </a:lnTo>
                <a:close/>
              </a:path>
              <a:path w="2216785" h="540385">
                <a:moveTo>
                  <a:pt x="1872996" y="164718"/>
                </a:moveTo>
                <a:lnTo>
                  <a:pt x="1847203" y="314855"/>
                </a:lnTo>
                <a:lnTo>
                  <a:pt x="1884806" y="321310"/>
                </a:lnTo>
                <a:lnTo>
                  <a:pt x="1871852" y="396493"/>
                </a:lnTo>
                <a:lnTo>
                  <a:pt x="2188448" y="396493"/>
                </a:lnTo>
                <a:lnTo>
                  <a:pt x="1872996" y="164718"/>
                </a:lnTo>
                <a:close/>
              </a:path>
              <a:path w="2216785" h="540385">
                <a:moveTo>
                  <a:pt x="12953" y="0"/>
                </a:moveTo>
                <a:lnTo>
                  <a:pt x="0" y="75056"/>
                </a:lnTo>
                <a:lnTo>
                  <a:pt x="1834286" y="390042"/>
                </a:lnTo>
                <a:lnTo>
                  <a:pt x="1847203" y="314855"/>
                </a:lnTo>
                <a:lnTo>
                  <a:pt x="129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7750" y="5045501"/>
            <a:ext cx="4253230" cy="128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6625">
              <a:lnSpc>
                <a:spcPct val="100000"/>
              </a:lnSpc>
            </a:pPr>
            <a:r>
              <a:rPr sz="2800" i="1" spc="-20" dirty="0">
                <a:latin typeface="Arial"/>
                <a:cs typeface="Arial"/>
              </a:rPr>
              <a:t>Mo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d</a:t>
            </a:r>
            <a:r>
              <a:rPr sz="2800" i="1" spc="-10" dirty="0">
                <a:latin typeface="Arial"/>
                <a:cs typeface="Arial"/>
              </a:rPr>
              <a:t>is</a:t>
            </a:r>
            <a:r>
              <a:rPr sz="2800" i="1" spc="-20" dirty="0">
                <a:latin typeface="Arial"/>
                <a:cs typeface="Arial"/>
              </a:rPr>
              <a:t>p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rs</a:t>
            </a:r>
            <a:r>
              <a:rPr sz="2800" i="1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2870"/>
              </a:lnSpc>
              <a:spcBef>
                <a:spcPts val="855"/>
              </a:spcBef>
            </a:pPr>
            <a:r>
              <a:rPr sz="2400" i="1" dirty="0">
                <a:latin typeface="Arial"/>
                <a:cs typeface="Arial"/>
              </a:rPr>
              <a:t>Cad</a:t>
            </a:r>
            <a:r>
              <a:rPr sz="2400" i="1" spc="-3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ium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Se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en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de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nanocrystal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3350"/>
              </a:lnSpc>
            </a:pPr>
            <a:r>
              <a:rPr sz="2800" i="1" spc="-20" dirty="0">
                <a:latin typeface="Arial"/>
                <a:cs typeface="Arial"/>
              </a:rPr>
              <a:t>6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nm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725" y="5189885"/>
            <a:ext cx="718820" cy="75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80"/>
              </a:lnSpc>
            </a:pPr>
            <a:r>
              <a:rPr sz="3600" i="1" spc="-7" baseline="13888" dirty="0">
                <a:latin typeface="Arial"/>
                <a:cs typeface="Arial"/>
              </a:rPr>
              <a:t>C</a:t>
            </a:r>
            <a:r>
              <a:rPr sz="1600" i="1" spc="-10" dirty="0"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3060"/>
              </a:lnSpc>
            </a:pPr>
            <a:r>
              <a:rPr sz="2800" i="1" spc="-20" dirty="0">
                <a:latin typeface="Arial"/>
                <a:cs typeface="Arial"/>
              </a:rPr>
              <a:t>1nm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3335" y="5224938"/>
            <a:ext cx="138874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0"/>
              </a:lnSpc>
            </a:pPr>
            <a:r>
              <a:rPr sz="2400" i="1" spc="-55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ysozy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ts val="3350"/>
              </a:lnSpc>
            </a:pPr>
            <a:r>
              <a:rPr sz="2800" i="1" spc="-20" dirty="0">
                <a:latin typeface="Arial"/>
                <a:cs typeface="Arial"/>
              </a:rPr>
              <a:t>3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n</a:t>
            </a:r>
            <a:r>
              <a:rPr sz="2800" i="1" spc="-25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572" y="1693590"/>
            <a:ext cx="125412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</a:pPr>
            <a:r>
              <a:rPr sz="2800" i="1" spc="-15" dirty="0">
                <a:latin typeface="Arial"/>
                <a:cs typeface="Arial"/>
              </a:rPr>
              <a:t>Highly</a:t>
            </a:r>
            <a:r>
              <a:rPr sz="2800" i="1" spc="-10" dirty="0">
                <a:latin typeface="Arial"/>
                <a:cs typeface="Arial"/>
              </a:rPr>
              <a:t> ordered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24573" y="1464743"/>
            <a:ext cx="214376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i="1" spc="-20" dirty="0">
                <a:latin typeface="Arial"/>
                <a:cs typeface="Arial"/>
              </a:rPr>
              <a:t>Huge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su</a:t>
            </a:r>
            <a:r>
              <a:rPr sz="2800" i="1" spc="-10" dirty="0">
                <a:latin typeface="Arial"/>
                <a:cs typeface="Arial"/>
              </a:rPr>
              <a:t>rf</a:t>
            </a:r>
            <a:r>
              <a:rPr sz="2800" i="1" spc="-15" dirty="0">
                <a:latin typeface="Arial"/>
                <a:cs typeface="Arial"/>
              </a:rPr>
              <a:t>ace</a:t>
            </a:r>
            <a:endParaRPr sz="2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800" i="1" spc="-10" dirty="0">
                <a:latin typeface="Arial"/>
                <a:cs typeface="Arial"/>
              </a:rPr>
              <a:t>areas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02223" y="2098675"/>
            <a:ext cx="1335405" cy="379730"/>
          </a:xfrm>
          <a:custGeom>
            <a:avLst/>
            <a:gdLst/>
            <a:ahLst/>
            <a:cxnLst/>
            <a:rect l="l" t="t" r="r" b="b"/>
            <a:pathLst>
              <a:path w="1335404" h="379730">
                <a:moveTo>
                  <a:pt x="364489" y="0"/>
                </a:moveTo>
                <a:lnTo>
                  <a:pt x="0" y="220599"/>
                </a:lnTo>
                <a:lnTo>
                  <a:pt x="395224" y="379729"/>
                </a:lnTo>
                <a:lnTo>
                  <a:pt x="383177" y="230886"/>
                </a:lnTo>
                <a:lnTo>
                  <a:pt x="344931" y="230886"/>
                </a:lnTo>
                <a:lnTo>
                  <a:pt x="338709" y="154939"/>
                </a:lnTo>
                <a:lnTo>
                  <a:pt x="376780" y="151854"/>
                </a:lnTo>
                <a:lnTo>
                  <a:pt x="364489" y="0"/>
                </a:lnTo>
                <a:close/>
              </a:path>
              <a:path w="1335404" h="379730">
                <a:moveTo>
                  <a:pt x="376780" y="151854"/>
                </a:moveTo>
                <a:lnTo>
                  <a:pt x="338709" y="154939"/>
                </a:lnTo>
                <a:lnTo>
                  <a:pt x="344931" y="230886"/>
                </a:lnTo>
                <a:lnTo>
                  <a:pt x="382928" y="227810"/>
                </a:lnTo>
                <a:lnTo>
                  <a:pt x="376780" y="151854"/>
                </a:lnTo>
                <a:close/>
              </a:path>
              <a:path w="1335404" h="379730">
                <a:moveTo>
                  <a:pt x="382928" y="227810"/>
                </a:moveTo>
                <a:lnTo>
                  <a:pt x="344931" y="230886"/>
                </a:lnTo>
                <a:lnTo>
                  <a:pt x="383177" y="230886"/>
                </a:lnTo>
                <a:lnTo>
                  <a:pt x="382928" y="227810"/>
                </a:lnTo>
                <a:close/>
              </a:path>
              <a:path w="1335404" h="379730">
                <a:moveTo>
                  <a:pt x="1328927" y="74675"/>
                </a:moveTo>
                <a:lnTo>
                  <a:pt x="376780" y="151854"/>
                </a:lnTo>
                <a:lnTo>
                  <a:pt x="382928" y="227810"/>
                </a:lnTo>
                <a:lnTo>
                  <a:pt x="1335024" y="150749"/>
                </a:lnTo>
                <a:lnTo>
                  <a:pt x="1328927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8175" y="4521834"/>
            <a:ext cx="2424430" cy="391160"/>
          </a:xfrm>
          <a:custGeom>
            <a:avLst/>
            <a:gdLst/>
            <a:ahLst/>
            <a:cxnLst/>
            <a:rect l="l" t="t" r="r" b="b"/>
            <a:pathLst>
              <a:path w="2424429" h="391160">
                <a:moveTo>
                  <a:pt x="2044191" y="9778"/>
                </a:moveTo>
                <a:lnTo>
                  <a:pt x="2043328" y="162207"/>
                </a:lnTo>
                <a:lnTo>
                  <a:pt x="2081402" y="162432"/>
                </a:lnTo>
                <a:lnTo>
                  <a:pt x="2081022" y="238632"/>
                </a:lnTo>
                <a:lnTo>
                  <a:pt x="2042895" y="238632"/>
                </a:lnTo>
                <a:lnTo>
                  <a:pt x="2042033" y="390778"/>
                </a:lnTo>
                <a:lnTo>
                  <a:pt x="2350842" y="238632"/>
                </a:lnTo>
                <a:lnTo>
                  <a:pt x="2081022" y="238632"/>
                </a:lnTo>
                <a:lnTo>
                  <a:pt x="2351300" y="238407"/>
                </a:lnTo>
                <a:lnTo>
                  <a:pt x="2424049" y="202564"/>
                </a:lnTo>
                <a:lnTo>
                  <a:pt x="2044191" y="9778"/>
                </a:lnTo>
                <a:close/>
              </a:path>
              <a:path w="2424429" h="391160">
                <a:moveTo>
                  <a:pt x="382142" y="0"/>
                </a:moveTo>
                <a:lnTo>
                  <a:pt x="0" y="188213"/>
                </a:lnTo>
                <a:lnTo>
                  <a:pt x="379857" y="381000"/>
                </a:lnTo>
                <a:lnTo>
                  <a:pt x="380771" y="228571"/>
                </a:lnTo>
                <a:lnTo>
                  <a:pt x="342646" y="228345"/>
                </a:lnTo>
                <a:lnTo>
                  <a:pt x="343153" y="152145"/>
                </a:lnTo>
                <a:lnTo>
                  <a:pt x="381230" y="152145"/>
                </a:lnTo>
                <a:lnTo>
                  <a:pt x="382142" y="0"/>
                </a:lnTo>
                <a:close/>
              </a:path>
              <a:path w="2424429" h="391160">
                <a:moveTo>
                  <a:pt x="2043328" y="162207"/>
                </a:moveTo>
                <a:lnTo>
                  <a:pt x="2042896" y="238407"/>
                </a:lnTo>
                <a:lnTo>
                  <a:pt x="2081022" y="238632"/>
                </a:lnTo>
                <a:lnTo>
                  <a:pt x="2081402" y="162432"/>
                </a:lnTo>
                <a:lnTo>
                  <a:pt x="2043328" y="162207"/>
                </a:lnTo>
                <a:close/>
              </a:path>
              <a:path w="2424429" h="391160">
                <a:moveTo>
                  <a:pt x="381228" y="152371"/>
                </a:moveTo>
                <a:lnTo>
                  <a:pt x="380771" y="228571"/>
                </a:lnTo>
                <a:lnTo>
                  <a:pt x="2042896" y="238407"/>
                </a:lnTo>
                <a:lnTo>
                  <a:pt x="2043328" y="162207"/>
                </a:lnTo>
                <a:lnTo>
                  <a:pt x="381228" y="152371"/>
                </a:lnTo>
                <a:close/>
              </a:path>
              <a:path w="2424429" h="391160">
                <a:moveTo>
                  <a:pt x="343153" y="152145"/>
                </a:moveTo>
                <a:lnTo>
                  <a:pt x="342646" y="228345"/>
                </a:lnTo>
                <a:lnTo>
                  <a:pt x="380771" y="228571"/>
                </a:lnTo>
                <a:lnTo>
                  <a:pt x="381228" y="152371"/>
                </a:lnTo>
                <a:lnTo>
                  <a:pt x="343153" y="152145"/>
                </a:lnTo>
                <a:close/>
              </a:path>
              <a:path w="2424429" h="391160">
                <a:moveTo>
                  <a:pt x="381230" y="152145"/>
                </a:moveTo>
                <a:lnTo>
                  <a:pt x="343153" y="152145"/>
                </a:lnTo>
                <a:lnTo>
                  <a:pt x="381228" y="152371"/>
                </a:lnTo>
                <a:lnTo>
                  <a:pt x="381230" y="1521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180" rIns="0" bIns="0" rtlCol="0">
            <a:spAutoFit/>
          </a:bodyPr>
          <a:lstStyle/>
          <a:p>
            <a:pPr marL="1554480">
              <a:lnSpc>
                <a:spcPts val="5235"/>
              </a:lnSpc>
            </a:pPr>
            <a:r>
              <a:rPr sz="4400" dirty="0">
                <a:solidFill>
                  <a:srgbClr val="000000"/>
                </a:solidFill>
              </a:rPr>
              <a:t>Nano</a:t>
            </a:r>
            <a:r>
              <a:rPr sz="4400" spc="-20" dirty="0">
                <a:solidFill>
                  <a:srgbClr val="000000"/>
                </a:solidFill>
              </a:rPr>
              <a:t>m</a:t>
            </a:r>
            <a:r>
              <a:rPr sz="4400" dirty="0">
                <a:solidFill>
                  <a:srgbClr val="000000"/>
                </a:solidFill>
              </a:rPr>
              <a:t>aterial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spc="-240" dirty="0">
                <a:solidFill>
                  <a:srgbClr val="000000"/>
                </a:solidFill>
              </a:rPr>
              <a:t>V</a:t>
            </a:r>
            <a:r>
              <a:rPr sz="4400" dirty="0">
                <a:solidFill>
                  <a:srgbClr val="000000"/>
                </a:solidFill>
              </a:rPr>
              <a:t>ariety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99178" y="1666278"/>
            <a:ext cx="3453129" cy="350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015" indent="-234315">
              <a:lnSpc>
                <a:spcPct val="100000"/>
              </a:lnSpc>
              <a:buFont typeface="Arial"/>
              <a:buChar char="•"/>
              <a:tabLst>
                <a:tab pos="24765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</a:t>
            </a:r>
            <a:endParaRPr sz="2400">
              <a:latin typeface="Arial"/>
              <a:cs typeface="Arial"/>
            </a:endParaRPr>
          </a:p>
          <a:p>
            <a:pPr marL="247015" indent="-234315">
              <a:lnSpc>
                <a:spcPct val="100000"/>
              </a:lnSpc>
              <a:buFont typeface="Arial"/>
              <a:buChar char="•"/>
              <a:tabLst>
                <a:tab pos="24765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ape</a:t>
            </a:r>
            <a:endParaRPr sz="2400">
              <a:latin typeface="Arial"/>
              <a:cs typeface="Arial"/>
            </a:endParaRPr>
          </a:p>
          <a:p>
            <a:pPr marL="647700" lvl="1" indent="-23431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648335" algn="l"/>
              </a:tabLst>
            </a:pPr>
            <a:r>
              <a:rPr sz="1800" dirty="0">
                <a:latin typeface="Arial"/>
                <a:cs typeface="Arial"/>
              </a:rPr>
              <a:t>Fib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 vs.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rticl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647700" lvl="1" indent="-234315">
              <a:lnSpc>
                <a:spcPts val="2155"/>
              </a:lnSpc>
              <a:buFont typeface="Arial"/>
              <a:buChar char="–"/>
              <a:tabLst>
                <a:tab pos="648335" algn="l"/>
              </a:tabLst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47015" indent="-234315">
              <a:lnSpc>
                <a:spcPts val="2875"/>
              </a:lnSpc>
              <a:buFont typeface="Arial"/>
              <a:buChar char="•"/>
              <a:tabLst>
                <a:tab pos="24765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mpos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ys</a:t>
            </a:r>
            <a:endParaRPr sz="2400">
              <a:latin typeface="Arial"/>
              <a:cs typeface="Arial"/>
            </a:endParaRPr>
          </a:p>
          <a:p>
            <a:pPr marL="247015" indent="-234315">
              <a:lnSpc>
                <a:spcPct val="100000"/>
              </a:lnSpc>
              <a:buFont typeface="Arial"/>
              <a:buChar char="•"/>
              <a:tabLst>
                <a:tab pos="24765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asses</a:t>
            </a:r>
            <a:endParaRPr sz="2400">
              <a:latin typeface="Arial"/>
              <a:cs typeface="Arial"/>
            </a:endParaRPr>
          </a:p>
          <a:p>
            <a:pPr marL="634365" lvl="1" indent="-23495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635000" algn="l"/>
              </a:tabLst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sed</a:t>
            </a:r>
            <a:endParaRPr sz="1800">
              <a:latin typeface="Arial"/>
              <a:cs typeface="Arial"/>
            </a:endParaRPr>
          </a:p>
          <a:p>
            <a:pPr marL="634365" lvl="1" indent="-234950">
              <a:lnSpc>
                <a:spcPct val="100000"/>
              </a:lnSpc>
              <a:buFont typeface="Arial"/>
              <a:buChar char="–"/>
              <a:tabLst>
                <a:tab pos="635000" algn="l"/>
              </a:tabLst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Arial"/>
                <a:cs typeface="Arial"/>
              </a:rPr>
              <a:t>» 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Metals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ts val="1914"/>
              </a:lnSpc>
            </a:pPr>
            <a:r>
              <a:rPr sz="1600" spc="-10" dirty="0">
                <a:latin typeface="Arial"/>
                <a:cs typeface="Arial"/>
              </a:rPr>
              <a:t>» 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Metal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ides</a:t>
            </a:r>
            <a:endParaRPr sz="1600">
              <a:latin typeface="Arial"/>
              <a:cs typeface="Arial"/>
            </a:endParaRPr>
          </a:p>
          <a:p>
            <a:pPr marL="634365" lvl="1" indent="-234950">
              <a:lnSpc>
                <a:spcPts val="2155"/>
              </a:lnSpc>
              <a:buFont typeface="Arial"/>
              <a:buChar char="–"/>
              <a:tabLst>
                <a:tab pos="635000" algn="l"/>
              </a:tabLst>
            </a:pPr>
            <a:r>
              <a:rPr sz="1800" dirty="0">
                <a:latin typeface="Arial"/>
                <a:cs typeface="Arial"/>
              </a:rPr>
              <a:t>Org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ts val="1905"/>
              </a:lnSpc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» 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dendrimers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9178" y="5220620"/>
            <a:ext cx="3767454" cy="60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015" indent="-234315">
              <a:lnSpc>
                <a:spcPct val="100000"/>
              </a:lnSpc>
              <a:buFont typeface="Arial"/>
              <a:buChar char="•"/>
              <a:tabLst>
                <a:tab pos="247650" algn="l"/>
              </a:tabLst>
            </a:pPr>
            <a:r>
              <a:rPr sz="2400" dirty="0">
                <a:latin typeface="Arial"/>
                <a:cs typeface="Arial"/>
              </a:rPr>
              <a:t>Crystal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vs.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amorphous</a:t>
            </a:r>
            <a:endParaRPr sz="24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350" y="3799840"/>
            <a:ext cx="1965325" cy="1956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350" y="1800225"/>
            <a:ext cx="1965325" cy="1952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9650" y="1789176"/>
            <a:ext cx="1973326" cy="19728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212" y="5603113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46355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7314" y="5369766"/>
            <a:ext cx="4660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50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75585" y="3813555"/>
            <a:ext cx="1976501" cy="1942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2576" y="5679300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45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22322" y="5469689"/>
            <a:ext cx="5492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200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Chr</a:t>
            </a:r>
            <a:r>
              <a:rPr spc="-10" dirty="0"/>
              <a:t>i</a:t>
            </a:r>
            <a:r>
              <a:rPr dirty="0"/>
              <a:t>stie</a:t>
            </a:r>
            <a:r>
              <a:rPr spc="-10" dirty="0"/>
              <a:t> </a:t>
            </a:r>
            <a:r>
              <a:rPr spc="-5" dirty="0"/>
              <a:t>M</a:t>
            </a:r>
            <a:r>
              <a:rPr dirty="0"/>
              <a:t>.</a:t>
            </a:r>
            <a:r>
              <a:rPr spc="10" dirty="0"/>
              <a:t> </a:t>
            </a:r>
            <a:r>
              <a:rPr dirty="0"/>
              <a:t>Sa</a:t>
            </a:r>
            <a:r>
              <a:rPr spc="-15" dirty="0"/>
              <a:t>y</a:t>
            </a:r>
            <a:r>
              <a:rPr dirty="0"/>
              <a:t>es </a:t>
            </a:r>
            <a:r>
              <a:rPr spc="5" dirty="0"/>
              <a:t> </a:t>
            </a:r>
            <a:r>
              <a:rPr dirty="0"/>
              <a:t>(20</a:t>
            </a:r>
            <a:r>
              <a:rPr spc="-80" dirty="0"/>
              <a:t>1</a:t>
            </a:r>
            <a:r>
              <a:rPr spc="-10" dirty="0"/>
              <a:t>1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2492</Words>
  <Application>Microsoft Office PowerPoint</Application>
  <PresentationFormat>On-screen Show (4:3)</PresentationFormat>
  <Paragraphs>586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Webinar Outline</vt:lpstr>
      <vt:lpstr>PART 1</vt:lpstr>
      <vt:lpstr>PowerPoint Presentation</vt:lpstr>
      <vt:lpstr>PowerPoint Presentation</vt:lpstr>
      <vt:lpstr>PowerPoint Presentation</vt:lpstr>
      <vt:lpstr>Nanomaterial Variety</vt:lpstr>
      <vt:lpstr>PowerPoint Presentation</vt:lpstr>
      <vt:lpstr>PowerPoint Presentation</vt:lpstr>
      <vt:lpstr>Poll Question:</vt:lpstr>
      <vt:lpstr>Key Challenges in Medicine</vt:lpstr>
      <vt:lpstr>Key Challenges in Medicine</vt:lpstr>
      <vt:lpstr>Key Challenges in Medicine</vt:lpstr>
      <vt:lpstr>Key Challenges in Medicine</vt:lpstr>
      <vt:lpstr>Key Challenges in Medicine</vt:lpstr>
      <vt:lpstr>Key Challenges in Medicine</vt:lpstr>
      <vt:lpstr>NANOTECH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Global Nanomedicine Research Agenda</vt:lpstr>
      <vt:lpstr>The Global Nanomedicine Research Agenda</vt:lpstr>
      <vt:lpstr>The Global Nanomedicine Research Agenda</vt:lpstr>
      <vt:lpstr>The Global Nanomedicine Research Agenda</vt:lpstr>
      <vt:lpstr>The Global Nanomedicine Research Agenda</vt:lpstr>
      <vt:lpstr>The Global Nanomedicine Research Agenda</vt:lpstr>
      <vt:lpstr>Nano-Diagnostics</vt:lpstr>
      <vt:lpstr>PowerPoint Presentation</vt:lpstr>
      <vt:lpstr>Targeted Drug Delivery</vt:lpstr>
      <vt:lpstr>Targeted Drug Delivery</vt:lpstr>
      <vt:lpstr>Targeted Drug Delivery</vt:lpstr>
      <vt:lpstr>Targeted Drug Delivery</vt:lpstr>
      <vt:lpstr>PowerPoint Presentation</vt:lpstr>
      <vt:lpstr>Regenerative Medicine</vt:lpstr>
      <vt:lpstr>ELSA Compliance</vt:lpstr>
      <vt:lpstr>PowerPoint Presentation</vt:lpstr>
      <vt:lpstr>ELSA Compliance</vt:lpstr>
      <vt:lpstr>ELSA Compliance</vt:lpstr>
      <vt:lpstr>ELSA Compliance</vt:lpstr>
      <vt:lpstr>ELSA Compliance</vt:lpstr>
      <vt:lpstr>Poll Question:</vt:lpstr>
      <vt:lpstr>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VTPP 489: Nanotoxicology &amp; Nanomedicine  VTPP 689: Nanotoxicology &amp; Nanomedicine  Class to be held in: VMRB room 423 M,W,F 10:20 AM to 11:10 AM   Course Instructor: Dr. Christie M. Sayes Veterinary Physiology &amp; Pharmacology Biomedical Engineering  Instructor Contact Information: csayes@cvm.tamu.edu Office: VMRB room 423 Phone: 979-862-2682</dc:title>
  <dc:creator>Christie M. Sayes</dc:creator>
  <cp:lastModifiedBy>Renee L. Lindenberg</cp:lastModifiedBy>
  <cp:revision>3</cp:revision>
  <dcterms:created xsi:type="dcterms:W3CDTF">2015-11-05T08:28:53Z</dcterms:created>
  <dcterms:modified xsi:type="dcterms:W3CDTF">2018-01-24T20:31:00Z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2011-11-04T00:00:00Z</vt:filetime>
  </property>
  <property fmtid="{D5CDD505-2E9C-101B-9397-08002B2CF9AE}" pid="3" name="LastSaved">
    <vt:filetime>2015-11-05T00:00:00Z</vt:filetime>
  </property>
</Properties>
</file>