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4D08E-0417-9E44-9358-62743288DF1B}" type="datetimeFigureOut">
              <a:rPr lang="en-US" smtClean="0"/>
              <a:t>12/1/13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298DB-78AA-914A-BCC3-7CA08DE3EF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68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298DB-78AA-914A-BCC3-7CA08DE3EF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85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24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6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81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41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88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62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9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34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67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4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8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5C98B-D071-6244-9244-5DB29AC34207}" type="datetimeFigureOut">
              <a:rPr lang="en-US" smtClean="0"/>
              <a:t>12/1/13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E2020-232D-C143-8DE9-2DA613108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1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riting.wisc.edu/Handbook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27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US" sz="8000" dirty="0" smtClean="0"/>
              <a:t>The Value of Editing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79030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DDD9C3"/>
          </a:solidFill>
        </p:spPr>
        <p:txBody>
          <a:bodyPr/>
          <a:lstStyle/>
          <a:p>
            <a:r>
              <a:rPr lang="en-US" dirty="0" smtClean="0"/>
              <a:t>Why edit?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produce the most professional report possible</a:t>
            </a:r>
          </a:p>
          <a:p>
            <a:r>
              <a:rPr lang="en-US" dirty="0" smtClean="0"/>
              <a:t>To craft a document that is easy to read and readily understood</a:t>
            </a:r>
          </a:p>
          <a:p>
            <a:r>
              <a:rPr lang="en-US" dirty="0" smtClean="0"/>
              <a:t>To provide the client with needed information and clear next steps</a:t>
            </a:r>
          </a:p>
          <a:p>
            <a:r>
              <a:rPr lang="en-US" dirty="0" smtClean="0"/>
              <a:t>To eliminate factual errors and unnecessary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36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DDD9C3"/>
          </a:solidFill>
        </p:spPr>
        <p:txBody>
          <a:bodyPr/>
          <a:lstStyle/>
          <a:p>
            <a:r>
              <a:rPr lang="en-US" dirty="0" smtClean="0"/>
              <a:t>Things to look out for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Spelling </a:t>
            </a:r>
            <a:r>
              <a:rPr lang="en-US" dirty="0"/>
              <a:t>errors</a:t>
            </a:r>
          </a:p>
          <a:p>
            <a:pPr lvl="0"/>
            <a:r>
              <a:rPr lang="en-US" dirty="0"/>
              <a:t>Grammatical errors</a:t>
            </a:r>
          </a:p>
          <a:p>
            <a:pPr lvl="0"/>
            <a:r>
              <a:rPr lang="en-US" dirty="0"/>
              <a:t>Run-on sentences</a:t>
            </a:r>
          </a:p>
          <a:p>
            <a:pPr lvl="0"/>
            <a:r>
              <a:rPr lang="en-US" dirty="0"/>
              <a:t>Internal </a:t>
            </a:r>
            <a:r>
              <a:rPr lang="en-US" dirty="0" smtClean="0"/>
              <a:t>inconsistency</a:t>
            </a:r>
            <a:endParaRPr lang="en-US" dirty="0"/>
          </a:p>
          <a:p>
            <a:r>
              <a:rPr lang="en-US" dirty="0" smtClean="0"/>
              <a:t>Jargon</a:t>
            </a:r>
          </a:p>
          <a:p>
            <a:r>
              <a:rPr lang="en-US" dirty="0" smtClean="0"/>
              <a:t>Poor organization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5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808805"/>
          </a:xfrm>
          <a:solidFill>
            <a:srgbClr val="DDD9C3"/>
          </a:solidFill>
        </p:spPr>
        <p:txBody>
          <a:bodyPr>
            <a:noAutofit/>
          </a:bodyPr>
          <a:lstStyle/>
          <a:p>
            <a:r>
              <a:rPr lang="en-US" sz="6000" dirty="0" smtClean="0"/>
              <a:t>Things to aim for:  </a:t>
            </a:r>
            <a:br>
              <a:rPr lang="en-US" sz="6000" dirty="0" smtClean="0"/>
            </a:br>
            <a:r>
              <a:rPr lang="en-US" sz="6000" dirty="0" smtClean="0"/>
              <a:t>the 4 C’s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364694"/>
            <a:ext cx="8229600" cy="360784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600" dirty="0" smtClean="0"/>
              <a:t>Make sure your finished report is:</a:t>
            </a:r>
          </a:p>
          <a:p>
            <a:pPr lvl="0"/>
            <a:r>
              <a:rPr lang="en-US" sz="3600" dirty="0" smtClean="0"/>
              <a:t>Clear</a:t>
            </a:r>
            <a:endParaRPr lang="en-US" sz="3600" dirty="0"/>
          </a:p>
          <a:p>
            <a:pPr lvl="0"/>
            <a:r>
              <a:rPr lang="en-US" sz="3600" dirty="0" smtClean="0"/>
              <a:t>Concise </a:t>
            </a:r>
          </a:p>
          <a:p>
            <a:pPr lvl="0"/>
            <a:r>
              <a:rPr lang="en-US" sz="3600" dirty="0" smtClean="0"/>
              <a:t>Considerate</a:t>
            </a:r>
          </a:p>
          <a:p>
            <a:pPr lvl="0"/>
            <a:r>
              <a:rPr lang="en-US" sz="3600" dirty="0" smtClean="0"/>
              <a:t>Correct</a:t>
            </a:r>
          </a:p>
        </p:txBody>
      </p:sp>
    </p:spTree>
    <p:extLst>
      <p:ext uri="{BB962C8B-B14F-4D97-AF65-F5344CB8AC3E}">
        <p14:creationId xmlns:p14="http://schemas.microsoft.com/office/powerpoint/2010/main" val="2017770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34954"/>
            <a:ext cx="8229600" cy="5833641"/>
          </a:xfrm>
          <a:solidFill>
            <a:srgbClr val="DDD9C3"/>
          </a:solidFill>
        </p:spPr>
        <p:txBody>
          <a:bodyPr>
            <a:noAutofit/>
          </a:bodyPr>
          <a:lstStyle/>
          <a:p>
            <a:r>
              <a:rPr lang="en-US" sz="6000" dirty="0" smtClean="0"/>
              <a:t>It can take longer to edit something than it does to write the first draft.  </a:t>
            </a:r>
            <a:br>
              <a:rPr lang="en-US" sz="6000" dirty="0" smtClean="0"/>
            </a:br>
            <a:r>
              <a:rPr lang="en-US" sz="6000" dirty="0" smtClean="0"/>
              <a:t>Be ruthless!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9608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DDD9C3"/>
          </a:solidFill>
        </p:spPr>
        <p:txBody>
          <a:bodyPr/>
          <a:lstStyle/>
          <a:p>
            <a:r>
              <a:rPr lang="en-US" dirty="0" smtClean="0"/>
              <a:t>Simple editing techniques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Don’t try to edit while you are writing</a:t>
            </a:r>
            <a:endParaRPr lang="en-US" dirty="0"/>
          </a:p>
          <a:p>
            <a:pPr lvl="0"/>
            <a:r>
              <a:rPr lang="en-US" dirty="0" smtClean="0"/>
              <a:t>Use the functions built into Word</a:t>
            </a:r>
          </a:p>
          <a:p>
            <a:pPr lvl="0"/>
            <a:r>
              <a:rPr lang="en-US" dirty="0" smtClean="0"/>
              <a:t>Print it out</a:t>
            </a:r>
          </a:p>
          <a:p>
            <a:pPr lvl="0"/>
            <a:r>
              <a:rPr lang="en-US" dirty="0" smtClean="0"/>
              <a:t>Edit the report as a whole, not in sections</a:t>
            </a:r>
            <a:endParaRPr lang="en-US" dirty="0"/>
          </a:p>
          <a:p>
            <a:pPr lvl="0"/>
            <a:r>
              <a:rPr lang="en-US" dirty="0" smtClean="0"/>
              <a:t>Make one pass for format, another pass for content</a:t>
            </a:r>
            <a:endParaRPr lang="en-US" dirty="0"/>
          </a:p>
          <a:p>
            <a:r>
              <a:rPr lang="en-US" dirty="0" smtClean="0"/>
              <a:t>Try reading it aloud</a:t>
            </a:r>
          </a:p>
        </p:txBody>
      </p:sp>
    </p:spTree>
    <p:extLst>
      <p:ext uri="{BB962C8B-B14F-4D97-AF65-F5344CB8AC3E}">
        <p14:creationId xmlns:p14="http://schemas.microsoft.com/office/powerpoint/2010/main" val="284169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DDD9C3"/>
          </a:solidFill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smtClean="0"/>
              <a:t>Stumped on grammar?  Try going to the Writing Center at University of Wisconsin – Madison.  They have an online Writer’s Handbook:</a:t>
            </a: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http://writing.wisc.edu/Handbook/index.html</a:t>
            </a:r>
            <a:endParaRPr lang="en-US" dirty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5906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173</Words>
  <Application>Microsoft Macintosh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Value of Editing</vt:lpstr>
      <vt:lpstr>Why edit?</vt:lpstr>
      <vt:lpstr>Things to look out for</vt:lpstr>
      <vt:lpstr>Things to aim for:   the 4 C’s</vt:lpstr>
      <vt:lpstr>It can take longer to edit something than it does to write the first draft.   Be ruthless!</vt:lpstr>
      <vt:lpstr>Simple editing techniques</vt:lpstr>
      <vt:lpstr>Resources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Miller</dc:creator>
  <cp:lastModifiedBy>Wendy Miller</cp:lastModifiedBy>
  <cp:revision>5</cp:revision>
  <dcterms:created xsi:type="dcterms:W3CDTF">2013-12-01T23:28:56Z</dcterms:created>
  <dcterms:modified xsi:type="dcterms:W3CDTF">2013-12-01T23:58:32Z</dcterms:modified>
</cp:coreProperties>
</file>