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81"/>
  </p:notesMasterIdLst>
  <p:handoutMasterIdLst>
    <p:handoutMasterId r:id="rId82"/>
  </p:handoutMasterIdLst>
  <p:sldIdLst>
    <p:sldId id="315" r:id="rId5"/>
    <p:sldId id="319" r:id="rId6"/>
    <p:sldId id="320" r:id="rId7"/>
    <p:sldId id="389" r:id="rId8"/>
    <p:sldId id="387" r:id="rId9"/>
    <p:sldId id="388" r:id="rId10"/>
    <p:sldId id="392" r:id="rId11"/>
    <p:sldId id="393" r:id="rId12"/>
    <p:sldId id="394" r:id="rId13"/>
    <p:sldId id="395" r:id="rId14"/>
    <p:sldId id="396" r:id="rId15"/>
    <p:sldId id="397" r:id="rId16"/>
    <p:sldId id="398" r:id="rId17"/>
    <p:sldId id="321" r:id="rId18"/>
    <p:sldId id="322" r:id="rId19"/>
    <p:sldId id="323" r:id="rId20"/>
    <p:sldId id="324" r:id="rId21"/>
    <p:sldId id="390" r:id="rId22"/>
    <p:sldId id="391" r:id="rId23"/>
    <p:sldId id="399" r:id="rId24"/>
    <p:sldId id="400" r:id="rId25"/>
    <p:sldId id="401" r:id="rId26"/>
    <p:sldId id="402" r:id="rId27"/>
    <p:sldId id="403" r:id="rId28"/>
    <p:sldId id="404" r:id="rId29"/>
    <p:sldId id="325" r:id="rId30"/>
    <p:sldId id="326" r:id="rId31"/>
    <p:sldId id="327" r:id="rId32"/>
    <p:sldId id="328" r:id="rId33"/>
    <p:sldId id="329" r:id="rId34"/>
    <p:sldId id="330" r:id="rId35"/>
    <p:sldId id="331" r:id="rId36"/>
    <p:sldId id="316" r:id="rId37"/>
    <p:sldId id="372" r:id="rId38"/>
    <p:sldId id="373" r:id="rId39"/>
    <p:sldId id="374" r:id="rId40"/>
    <p:sldId id="378" r:id="rId41"/>
    <p:sldId id="376" r:id="rId42"/>
    <p:sldId id="377" r:id="rId43"/>
    <p:sldId id="379" r:id="rId44"/>
    <p:sldId id="380" r:id="rId45"/>
    <p:sldId id="381" r:id="rId46"/>
    <p:sldId id="382" r:id="rId47"/>
    <p:sldId id="383" r:id="rId48"/>
    <p:sldId id="384" r:id="rId49"/>
    <p:sldId id="385" r:id="rId50"/>
    <p:sldId id="348" r:id="rId51"/>
    <p:sldId id="386" r:id="rId52"/>
    <p:sldId id="415" r:id="rId53"/>
    <p:sldId id="405" r:id="rId54"/>
    <p:sldId id="406" r:id="rId55"/>
    <p:sldId id="407" r:id="rId56"/>
    <p:sldId id="411" r:id="rId57"/>
    <p:sldId id="408" r:id="rId58"/>
    <p:sldId id="409" r:id="rId59"/>
    <p:sldId id="410" r:id="rId60"/>
    <p:sldId id="414" r:id="rId61"/>
    <p:sldId id="412" r:id="rId62"/>
    <p:sldId id="413" r:id="rId63"/>
    <p:sldId id="318" r:id="rId64"/>
    <p:sldId id="355" r:id="rId65"/>
    <p:sldId id="356" r:id="rId66"/>
    <p:sldId id="416" r:id="rId67"/>
    <p:sldId id="305" r:id="rId68"/>
    <p:sldId id="306" r:id="rId69"/>
    <p:sldId id="307" r:id="rId70"/>
    <p:sldId id="308" r:id="rId71"/>
    <p:sldId id="332" r:id="rId72"/>
    <p:sldId id="333" r:id="rId73"/>
    <p:sldId id="334" r:id="rId74"/>
    <p:sldId id="335" r:id="rId75"/>
    <p:sldId id="336" r:id="rId76"/>
    <p:sldId id="337" r:id="rId77"/>
    <p:sldId id="338" r:id="rId78"/>
    <p:sldId id="340" r:id="rId79"/>
    <p:sldId id="369" r:id="rId80"/>
  </p:sldIdLst>
  <p:sldSz cx="9144000" cy="6858000" type="screen4x3"/>
  <p:notesSz cx="6858000" cy="91440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1600" b="1" kern="1200">
        <a:solidFill>
          <a:schemeClr val="hlink"/>
        </a:solidFill>
        <a:latin typeface="Arial" panose="020B0604020202020204" pitchFamily="34" charset="0"/>
        <a:ea typeface="+mn-ea"/>
        <a:cs typeface="+mn-cs"/>
      </a:defRPr>
    </a:lvl1pPr>
    <a:lvl2pPr marL="457200" algn="l" rtl="0" eaLnBrk="0" fontAlgn="base" hangingPunct="0">
      <a:spcBef>
        <a:spcPct val="0"/>
      </a:spcBef>
      <a:spcAft>
        <a:spcPct val="0"/>
      </a:spcAft>
      <a:defRPr sz="1600" b="1" kern="1200">
        <a:solidFill>
          <a:schemeClr val="hlink"/>
        </a:solidFill>
        <a:latin typeface="Arial" panose="020B0604020202020204" pitchFamily="34" charset="0"/>
        <a:ea typeface="+mn-ea"/>
        <a:cs typeface="+mn-cs"/>
      </a:defRPr>
    </a:lvl2pPr>
    <a:lvl3pPr marL="914400" algn="l" rtl="0" eaLnBrk="0" fontAlgn="base" hangingPunct="0">
      <a:spcBef>
        <a:spcPct val="0"/>
      </a:spcBef>
      <a:spcAft>
        <a:spcPct val="0"/>
      </a:spcAft>
      <a:defRPr sz="1600" b="1" kern="1200">
        <a:solidFill>
          <a:schemeClr val="hlink"/>
        </a:solidFill>
        <a:latin typeface="Arial" panose="020B0604020202020204" pitchFamily="34" charset="0"/>
        <a:ea typeface="+mn-ea"/>
        <a:cs typeface="+mn-cs"/>
      </a:defRPr>
    </a:lvl3pPr>
    <a:lvl4pPr marL="1371600" algn="l" rtl="0" eaLnBrk="0" fontAlgn="base" hangingPunct="0">
      <a:spcBef>
        <a:spcPct val="0"/>
      </a:spcBef>
      <a:spcAft>
        <a:spcPct val="0"/>
      </a:spcAft>
      <a:defRPr sz="1600" b="1" kern="1200">
        <a:solidFill>
          <a:schemeClr val="hlink"/>
        </a:solidFill>
        <a:latin typeface="Arial" panose="020B0604020202020204" pitchFamily="34" charset="0"/>
        <a:ea typeface="+mn-ea"/>
        <a:cs typeface="+mn-cs"/>
      </a:defRPr>
    </a:lvl4pPr>
    <a:lvl5pPr marL="1828800" algn="l" rtl="0" eaLnBrk="0" fontAlgn="base" hangingPunct="0">
      <a:spcBef>
        <a:spcPct val="0"/>
      </a:spcBef>
      <a:spcAft>
        <a:spcPct val="0"/>
      </a:spcAft>
      <a:defRPr sz="1600" b="1" kern="1200">
        <a:solidFill>
          <a:schemeClr val="hlink"/>
        </a:solidFill>
        <a:latin typeface="Arial" panose="020B0604020202020204" pitchFamily="34" charset="0"/>
        <a:ea typeface="+mn-ea"/>
        <a:cs typeface="+mn-cs"/>
      </a:defRPr>
    </a:lvl5pPr>
    <a:lvl6pPr marL="2286000" algn="l" defTabSz="914400" rtl="0" eaLnBrk="1" latinLnBrk="0" hangingPunct="1">
      <a:defRPr sz="1600" b="1" kern="1200">
        <a:solidFill>
          <a:schemeClr val="hlink"/>
        </a:solidFill>
        <a:latin typeface="Arial" panose="020B0604020202020204" pitchFamily="34" charset="0"/>
        <a:ea typeface="+mn-ea"/>
        <a:cs typeface="+mn-cs"/>
      </a:defRPr>
    </a:lvl6pPr>
    <a:lvl7pPr marL="2743200" algn="l" defTabSz="914400" rtl="0" eaLnBrk="1" latinLnBrk="0" hangingPunct="1">
      <a:defRPr sz="1600" b="1" kern="1200">
        <a:solidFill>
          <a:schemeClr val="hlink"/>
        </a:solidFill>
        <a:latin typeface="Arial" panose="020B0604020202020204" pitchFamily="34" charset="0"/>
        <a:ea typeface="+mn-ea"/>
        <a:cs typeface="+mn-cs"/>
      </a:defRPr>
    </a:lvl7pPr>
    <a:lvl8pPr marL="3200400" algn="l" defTabSz="914400" rtl="0" eaLnBrk="1" latinLnBrk="0" hangingPunct="1">
      <a:defRPr sz="1600" b="1" kern="1200">
        <a:solidFill>
          <a:schemeClr val="hlink"/>
        </a:solidFill>
        <a:latin typeface="Arial" panose="020B0604020202020204" pitchFamily="34" charset="0"/>
        <a:ea typeface="+mn-ea"/>
        <a:cs typeface="+mn-cs"/>
      </a:defRPr>
    </a:lvl8pPr>
    <a:lvl9pPr marL="3657600" algn="l" defTabSz="914400" rtl="0" eaLnBrk="1" latinLnBrk="0" hangingPunct="1">
      <a:defRPr sz="1600" b="1" kern="1200">
        <a:solidFill>
          <a:schemeClr val="hlink"/>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114FFB"/>
    <a:srgbClr val="000000"/>
    <a:srgbClr val="DADADA"/>
    <a:srgbClr val="FFFFFF"/>
    <a:srgbClr val="618FFD"/>
    <a:srgbClr val="8CF4EA"/>
    <a:srgbClr val="00AE00"/>
    <a:srgbClr val="FEFE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930" y="36"/>
      </p:cViewPr>
      <p:guideLst>
        <p:guide orient="horz" pos="2160"/>
        <p:guide pos="2880"/>
      </p:guideLst>
    </p:cSldViewPr>
  </p:slideViewPr>
  <p:notesTextViewPr>
    <p:cViewPr>
      <p:scale>
        <a:sx n="1" d="1"/>
        <a:sy n="1" d="1"/>
      </p:scale>
      <p:origin x="0" y="0"/>
    </p:cViewPr>
  </p:notesTextViewPr>
  <p:sorterViewPr>
    <p:cViewPr>
      <p:scale>
        <a:sx n="66" d="100"/>
        <a:sy n="66" d="100"/>
      </p:scale>
      <p:origin x="0" y="-1440"/>
    </p:cViewPr>
  </p:sorterViewPr>
  <p:notesViewPr>
    <p:cSldViewPr>
      <p:cViewPr varScale="1">
        <p:scale>
          <a:sx n="80" d="100"/>
          <a:sy n="80" d="100"/>
        </p:scale>
        <p:origin x="199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handoutMaster" Target="handoutMasters/handout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CDD45E-EE47-48D0-9CD0-7A9E40803928}" type="doc">
      <dgm:prSet loTypeId="urn:microsoft.com/office/officeart/2005/8/layout/hierarchy5" loCatId="hierarchy" qsTypeId="urn:microsoft.com/office/officeart/2005/8/quickstyle/simple5#1" qsCatId="simple" csTypeId="urn:microsoft.com/office/officeart/2005/8/colors/accent2_2" csCatId="accent2" phldr="1"/>
      <dgm:spPr/>
      <dgm:t>
        <a:bodyPr/>
        <a:lstStyle/>
        <a:p>
          <a:endParaRPr lang="en-US"/>
        </a:p>
      </dgm:t>
    </dgm:pt>
    <dgm:pt modelId="{068FFAB2-FC71-4BFA-9B32-3A7D39EF3B18}">
      <dgm:prSet phldrT="[Text]"/>
      <dgm:spPr/>
      <dgm:t>
        <a:bodyPr/>
        <a:lstStyle/>
        <a:p>
          <a:r>
            <a:rPr lang="en-US" dirty="0" smtClean="0"/>
            <a:t>Me</a:t>
          </a:r>
          <a:endParaRPr lang="en-US" dirty="0"/>
        </a:p>
      </dgm:t>
    </dgm:pt>
    <dgm:pt modelId="{76466C66-C017-4FBE-87EC-FB6E3BB7E768}" type="parTrans" cxnId="{3547301D-40D1-428A-A049-89A1140E1487}">
      <dgm:prSet/>
      <dgm:spPr/>
      <dgm:t>
        <a:bodyPr/>
        <a:lstStyle/>
        <a:p>
          <a:endParaRPr lang="en-US"/>
        </a:p>
      </dgm:t>
    </dgm:pt>
    <dgm:pt modelId="{3F57C33C-7CD3-4CAB-B22E-97B26593FB9D}" type="sibTrans" cxnId="{3547301D-40D1-428A-A049-89A1140E1487}">
      <dgm:prSet/>
      <dgm:spPr/>
      <dgm:t>
        <a:bodyPr/>
        <a:lstStyle/>
        <a:p>
          <a:endParaRPr lang="en-US"/>
        </a:p>
      </dgm:t>
    </dgm:pt>
    <dgm:pt modelId="{AC4AB6F1-EBBB-4054-8B76-F0B27C9997A1}">
      <dgm:prSet phldrT="[Text]"/>
      <dgm:spPr/>
      <dgm:t>
        <a:bodyPr/>
        <a:lstStyle/>
        <a:p>
          <a:r>
            <a:rPr lang="en-US" dirty="0" smtClean="0"/>
            <a:t>Father</a:t>
          </a:r>
          <a:endParaRPr lang="en-US" dirty="0"/>
        </a:p>
      </dgm:t>
    </dgm:pt>
    <dgm:pt modelId="{ADD54F61-8EA1-4A38-A43B-87A341403964}" type="parTrans" cxnId="{4F1768A9-2759-49A7-A5A3-F0FA608CFA56}">
      <dgm:prSet/>
      <dgm:spPr/>
      <dgm:t>
        <a:bodyPr/>
        <a:lstStyle/>
        <a:p>
          <a:endParaRPr lang="en-US" dirty="0"/>
        </a:p>
      </dgm:t>
    </dgm:pt>
    <dgm:pt modelId="{A1751E9D-E5A9-4501-811F-8997B172823F}" type="sibTrans" cxnId="{4F1768A9-2759-49A7-A5A3-F0FA608CFA56}">
      <dgm:prSet/>
      <dgm:spPr/>
      <dgm:t>
        <a:bodyPr/>
        <a:lstStyle/>
        <a:p>
          <a:endParaRPr lang="en-US"/>
        </a:p>
      </dgm:t>
    </dgm:pt>
    <dgm:pt modelId="{6B560ADE-5C5A-4E6C-A85D-D7257C9314E5}">
      <dgm:prSet phldrT="[Text]"/>
      <dgm:spPr/>
      <dgm:t>
        <a:bodyPr/>
        <a:lstStyle/>
        <a:p>
          <a:r>
            <a:rPr lang="en-US" dirty="0" smtClean="0"/>
            <a:t>Father's Father</a:t>
          </a:r>
          <a:endParaRPr lang="en-US" dirty="0"/>
        </a:p>
      </dgm:t>
    </dgm:pt>
    <dgm:pt modelId="{AFECB66A-1B1E-4B74-BA4B-67D61779A2BB}" type="parTrans" cxnId="{173B151E-62E5-4E14-AF14-78605D8D1978}">
      <dgm:prSet/>
      <dgm:spPr/>
      <dgm:t>
        <a:bodyPr/>
        <a:lstStyle/>
        <a:p>
          <a:endParaRPr lang="en-US" dirty="0"/>
        </a:p>
      </dgm:t>
    </dgm:pt>
    <dgm:pt modelId="{18F013A4-8D67-4F0B-8D77-3637222DDB1F}" type="sibTrans" cxnId="{173B151E-62E5-4E14-AF14-78605D8D1978}">
      <dgm:prSet/>
      <dgm:spPr/>
      <dgm:t>
        <a:bodyPr/>
        <a:lstStyle/>
        <a:p>
          <a:endParaRPr lang="en-US"/>
        </a:p>
      </dgm:t>
    </dgm:pt>
    <dgm:pt modelId="{6D432736-059C-4576-B547-F6AD2AB11FFB}">
      <dgm:prSet phldrT="[Text]"/>
      <dgm:spPr/>
      <dgm:t>
        <a:bodyPr/>
        <a:lstStyle/>
        <a:p>
          <a:r>
            <a:rPr lang="en-US" dirty="0" smtClean="0"/>
            <a:t>Father's Mother</a:t>
          </a:r>
          <a:endParaRPr lang="en-US" dirty="0"/>
        </a:p>
      </dgm:t>
    </dgm:pt>
    <dgm:pt modelId="{0E313258-E648-477E-844C-EE7D7962FE8E}" type="parTrans" cxnId="{798296FA-2E14-46C1-9965-62DC270EA869}">
      <dgm:prSet/>
      <dgm:spPr/>
      <dgm:t>
        <a:bodyPr/>
        <a:lstStyle/>
        <a:p>
          <a:endParaRPr lang="en-US" dirty="0"/>
        </a:p>
      </dgm:t>
    </dgm:pt>
    <dgm:pt modelId="{75622245-F428-498D-8458-DAC555B1E7AD}" type="sibTrans" cxnId="{798296FA-2E14-46C1-9965-62DC270EA869}">
      <dgm:prSet/>
      <dgm:spPr/>
      <dgm:t>
        <a:bodyPr/>
        <a:lstStyle/>
        <a:p>
          <a:endParaRPr lang="en-US"/>
        </a:p>
      </dgm:t>
    </dgm:pt>
    <dgm:pt modelId="{B032A520-4513-47CD-B298-97C23314F6F2}">
      <dgm:prSet phldrT="[Text]"/>
      <dgm:spPr/>
      <dgm:t>
        <a:bodyPr/>
        <a:lstStyle/>
        <a:p>
          <a:r>
            <a:rPr lang="en-US" dirty="0" smtClean="0"/>
            <a:t>Mother</a:t>
          </a:r>
          <a:endParaRPr lang="en-US" dirty="0"/>
        </a:p>
      </dgm:t>
    </dgm:pt>
    <dgm:pt modelId="{362B8CD0-E92E-4011-BACA-2A9233A465C3}" type="parTrans" cxnId="{9EB67B1D-F943-492A-8134-8CB69C474A22}">
      <dgm:prSet/>
      <dgm:spPr/>
      <dgm:t>
        <a:bodyPr/>
        <a:lstStyle/>
        <a:p>
          <a:endParaRPr lang="en-US" dirty="0"/>
        </a:p>
      </dgm:t>
    </dgm:pt>
    <dgm:pt modelId="{F2BE08C9-B39B-4BCA-99BC-CBA70C66F476}" type="sibTrans" cxnId="{9EB67B1D-F943-492A-8134-8CB69C474A22}">
      <dgm:prSet/>
      <dgm:spPr/>
      <dgm:t>
        <a:bodyPr/>
        <a:lstStyle/>
        <a:p>
          <a:endParaRPr lang="en-US"/>
        </a:p>
      </dgm:t>
    </dgm:pt>
    <dgm:pt modelId="{28C9CB5A-FC04-4A54-8C4F-5C1D26E6A6DE}">
      <dgm:prSet phldrT="[Text]"/>
      <dgm:spPr/>
      <dgm:t>
        <a:bodyPr/>
        <a:lstStyle/>
        <a:p>
          <a:r>
            <a:rPr lang="en-US" dirty="0" smtClean="0"/>
            <a:t>Father's Paternal Grandfather</a:t>
          </a:r>
          <a:endParaRPr lang="en-US" dirty="0"/>
        </a:p>
      </dgm:t>
    </dgm:pt>
    <dgm:pt modelId="{8185C319-F91E-4052-94BC-B2D3D30C80C5}" type="parTrans" cxnId="{E1D1B927-2DAB-4921-B1FE-B23EFE0C0BD6}">
      <dgm:prSet/>
      <dgm:spPr/>
      <dgm:t>
        <a:bodyPr/>
        <a:lstStyle/>
        <a:p>
          <a:endParaRPr lang="en-US" dirty="0"/>
        </a:p>
      </dgm:t>
    </dgm:pt>
    <dgm:pt modelId="{40B7CC3E-CE10-4D5E-B1AB-FB5521D76D53}" type="sibTrans" cxnId="{E1D1B927-2DAB-4921-B1FE-B23EFE0C0BD6}">
      <dgm:prSet/>
      <dgm:spPr/>
      <dgm:t>
        <a:bodyPr/>
        <a:lstStyle/>
        <a:p>
          <a:endParaRPr lang="en-US"/>
        </a:p>
      </dgm:t>
    </dgm:pt>
    <dgm:pt modelId="{3C6D7D50-CF00-4F26-BA15-9F4732B14FD7}">
      <dgm:prSet phldrT="[Text]"/>
      <dgm:spPr/>
      <dgm:t>
        <a:bodyPr/>
        <a:lstStyle/>
        <a:p>
          <a:r>
            <a:rPr lang="en-US" dirty="0" smtClean="0"/>
            <a:t>Father's Paternal Grandmother</a:t>
          </a:r>
          <a:endParaRPr lang="en-US" dirty="0"/>
        </a:p>
      </dgm:t>
    </dgm:pt>
    <dgm:pt modelId="{CD167548-1AC8-41FB-B26F-C2979C6F4A89}" type="parTrans" cxnId="{DF225497-2E51-4952-B506-30606CAEDF0E}">
      <dgm:prSet/>
      <dgm:spPr/>
      <dgm:t>
        <a:bodyPr/>
        <a:lstStyle/>
        <a:p>
          <a:endParaRPr lang="en-US" dirty="0"/>
        </a:p>
      </dgm:t>
    </dgm:pt>
    <dgm:pt modelId="{241406C7-0A87-4D04-A3D1-C1EC4552CB99}" type="sibTrans" cxnId="{DF225497-2E51-4952-B506-30606CAEDF0E}">
      <dgm:prSet/>
      <dgm:spPr/>
      <dgm:t>
        <a:bodyPr/>
        <a:lstStyle/>
        <a:p>
          <a:endParaRPr lang="en-US"/>
        </a:p>
      </dgm:t>
    </dgm:pt>
    <dgm:pt modelId="{7B70BFDF-4B09-4588-9C3A-37074C081382}">
      <dgm:prSet phldrT="[Text]"/>
      <dgm:spPr/>
      <dgm:t>
        <a:bodyPr/>
        <a:lstStyle/>
        <a:p>
          <a:r>
            <a:rPr lang="en-US" dirty="0" smtClean="0"/>
            <a:t>Father's Maternal Grandfather</a:t>
          </a:r>
          <a:endParaRPr lang="en-US" dirty="0"/>
        </a:p>
      </dgm:t>
    </dgm:pt>
    <dgm:pt modelId="{55691313-DB80-44AF-AACF-9C622F29EFC2}" type="parTrans" cxnId="{1A7FC234-F9DB-4862-9424-A47BA0F1BFFF}">
      <dgm:prSet/>
      <dgm:spPr/>
      <dgm:t>
        <a:bodyPr/>
        <a:lstStyle/>
        <a:p>
          <a:endParaRPr lang="en-US" dirty="0"/>
        </a:p>
      </dgm:t>
    </dgm:pt>
    <dgm:pt modelId="{075EA7B9-30E2-4F73-AE41-4C4420FE67B8}" type="sibTrans" cxnId="{1A7FC234-F9DB-4862-9424-A47BA0F1BFFF}">
      <dgm:prSet/>
      <dgm:spPr/>
      <dgm:t>
        <a:bodyPr/>
        <a:lstStyle/>
        <a:p>
          <a:endParaRPr lang="en-US"/>
        </a:p>
      </dgm:t>
    </dgm:pt>
    <dgm:pt modelId="{7BF34322-E64F-47C4-95E6-29A621876311}">
      <dgm:prSet phldrT="[Text]"/>
      <dgm:spPr/>
      <dgm:t>
        <a:bodyPr/>
        <a:lstStyle/>
        <a:p>
          <a:r>
            <a:rPr lang="en-US" dirty="0" smtClean="0"/>
            <a:t>Father's Maternal Grandmother</a:t>
          </a:r>
          <a:endParaRPr lang="en-US" dirty="0"/>
        </a:p>
      </dgm:t>
    </dgm:pt>
    <dgm:pt modelId="{FE677C01-D9E4-4E73-966B-BC0A4E3BF702}" type="parTrans" cxnId="{30B9B61B-234D-43B5-8560-8D61BE79299E}">
      <dgm:prSet/>
      <dgm:spPr/>
      <dgm:t>
        <a:bodyPr/>
        <a:lstStyle/>
        <a:p>
          <a:endParaRPr lang="en-US" dirty="0"/>
        </a:p>
      </dgm:t>
    </dgm:pt>
    <dgm:pt modelId="{D19ACEF6-8C79-4860-A853-D44DA46C33D9}" type="sibTrans" cxnId="{30B9B61B-234D-43B5-8560-8D61BE79299E}">
      <dgm:prSet/>
      <dgm:spPr/>
      <dgm:t>
        <a:bodyPr/>
        <a:lstStyle/>
        <a:p>
          <a:endParaRPr lang="en-US"/>
        </a:p>
      </dgm:t>
    </dgm:pt>
    <dgm:pt modelId="{84E28953-B40E-45A9-BEB8-CCC9910F89FC}">
      <dgm:prSet phldrT="[Text]"/>
      <dgm:spPr/>
      <dgm:t>
        <a:bodyPr/>
        <a:lstStyle/>
        <a:p>
          <a:r>
            <a:rPr lang="en-US" dirty="0" smtClean="0"/>
            <a:t>Mother's Father</a:t>
          </a:r>
          <a:endParaRPr lang="en-US" dirty="0"/>
        </a:p>
      </dgm:t>
    </dgm:pt>
    <dgm:pt modelId="{6E2D9A44-3617-4DC6-94C1-31FC3BCB8766}" type="parTrans" cxnId="{EFFA723B-502B-4A9E-ABB3-7EA6D0DE0880}">
      <dgm:prSet/>
      <dgm:spPr/>
      <dgm:t>
        <a:bodyPr/>
        <a:lstStyle/>
        <a:p>
          <a:endParaRPr lang="en-US" dirty="0"/>
        </a:p>
      </dgm:t>
    </dgm:pt>
    <dgm:pt modelId="{B64C190B-E44D-4DB4-ABA5-37E78693F1F5}" type="sibTrans" cxnId="{EFFA723B-502B-4A9E-ABB3-7EA6D0DE0880}">
      <dgm:prSet/>
      <dgm:spPr/>
      <dgm:t>
        <a:bodyPr/>
        <a:lstStyle/>
        <a:p>
          <a:endParaRPr lang="en-US"/>
        </a:p>
      </dgm:t>
    </dgm:pt>
    <dgm:pt modelId="{C6E3DE91-BC3E-4845-BDFF-C79394E0089B}">
      <dgm:prSet phldrT="[Text]"/>
      <dgm:spPr/>
      <dgm:t>
        <a:bodyPr/>
        <a:lstStyle/>
        <a:p>
          <a:r>
            <a:rPr lang="en-US" dirty="0" smtClean="0"/>
            <a:t>Mother's Paternal Grandfather</a:t>
          </a:r>
          <a:endParaRPr lang="en-US" dirty="0"/>
        </a:p>
      </dgm:t>
    </dgm:pt>
    <dgm:pt modelId="{1C4DCF01-1841-44B4-8F2A-836E05AC33A4}" type="parTrans" cxnId="{5B6E6C81-E80E-48F4-81CD-6F09E74B65F9}">
      <dgm:prSet/>
      <dgm:spPr/>
      <dgm:t>
        <a:bodyPr/>
        <a:lstStyle/>
        <a:p>
          <a:endParaRPr lang="en-US" dirty="0"/>
        </a:p>
      </dgm:t>
    </dgm:pt>
    <dgm:pt modelId="{5DF0B14D-EB4C-48D6-BC63-C09E3FD86464}" type="sibTrans" cxnId="{5B6E6C81-E80E-48F4-81CD-6F09E74B65F9}">
      <dgm:prSet/>
      <dgm:spPr/>
      <dgm:t>
        <a:bodyPr/>
        <a:lstStyle/>
        <a:p>
          <a:endParaRPr lang="en-US"/>
        </a:p>
      </dgm:t>
    </dgm:pt>
    <dgm:pt modelId="{507440C1-0C28-44A2-8734-D91F403D3D13}">
      <dgm:prSet phldrT="[Text]"/>
      <dgm:spPr/>
      <dgm:t>
        <a:bodyPr/>
        <a:lstStyle/>
        <a:p>
          <a:r>
            <a:rPr lang="en-US" dirty="0" smtClean="0"/>
            <a:t>Mother's Paternal Grandmother</a:t>
          </a:r>
          <a:endParaRPr lang="en-US" dirty="0"/>
        </a:p>
      </dgm:t>
    </dgm:pt>
    <dgm:pt modelId="{516C03F8-8927-4596-A195-DD75A66E91AF}" type="parTrans" cxnId="{4143F03B-ADC4-47AE-A5D9-414FF906FC6E}">
      <dgm:prSet/>
      <dgm:spPr/>
      <dgm:t>
        <a:bodyPr/>
        <a:lstStyle/>
        <a:p>
          <a:endParaRPr lang="en-US" dirty="0"/>
        </a:p>
      </dgm:t>
    </dgm:pt>
    <dgm:pt modelId="{5C3741CD-FF88-4825-BAE8-3AD555DC97D4}" type="sibTrans" cxnId="{4143F03B-ADC4-47AE-A5D9-414FF906FC6E}">
      <dgm:prSet/>
      <dgm:spPr/>
      <dgm:t>
        <a:bodyPr/>
        <a:lstStyle/>
        <a:p>
          <a:endParaRPr lang="en-US"/>
        </a:p>
      </dgm:t>
    </dgm:pt>
    <dgm:pt modelId="{C91F9D12-9716-4147-B81D-8FFF047993F2}">
      <dgm:prSet phldrT="[Text]"/>
      <dgm:spPr/>
      <dgm:t>
        <a:bodyPr/>
        <a:lstStyle/>
        <a:p>
          <a:r>
            <a:rPr lang="en-US" dirty="0" smtClean="0"/>
            <a:t>Mother's Mother</a:t>
          </a:r>
          <a:endParaRPr lang="en-US" dirty="0"/>
        </a:p>
      </dgm:t>
    </dgm:pt>
    <dgm:pt modelId="{085257F0-D7BE-4909-842A-6AD947A82FB4}" type="parTrans" cxnId="{BE303545-DB9B-4842-B526-D129C7EA9AE5}">
      <dgm:prSet/>
      <dgm:spPr/>
      <dgm:t>
        <a:bodyPr/>
        <a:lstStyle/>
        <a:p>
          <a:endParaRPr lang="en-US" dirty="0"/>
        </a:p>
      </dgm:t>
    </dgm:pt>
    <dgm:pt modelId="{A15795A9-A823-4D80-900B-3D78016C048F}" type="sibTrans" cxnId="{BE303545-DB9B-4842-B526-D129C7EA9AE5}">
      <dgm:prSet/>
      <dgm:spPr/>
      <dgm:t>
        <a:bodyPr/>
        <a:lstStyle/>
        <a:p>
          <a:endParaRPr lang="en-US"/>
        </a:p>
      </dgm:t>
    </dgm:pt>
    <dgm:pt modelId="{7C0F5A0E-EBAC-470E-97AF-2133F0ECE66A}">
      <dgm:prSet phldrT="[Text]"/>
      <dgm:spPr/>
      <dgm:t>
        <a:bodyPr/>
        <a:lstStyle/>
        <a:p>
          <a:r>
            <a:rPr lang="en-US" dirty="0" smtClean="0"/>
            <a:t>Mother's Maternal Grandfather</a:t>
          </a:r>
          <a:endParaRPr lang="en-US" dirty="0"/>
        </a:p>
      </dgm:t>
    </dgm:pt>
    <dgm:pt modelId="{C550B5A0-A3BA-48FB-9EF8-3B12FD71D289}" type="parTrans" cxnId="{3332787D-715F-486A-9096-8EFCD91E5567}">
      <dgm:prSet/>
      <dgm:spPr/>
      <dgm:t>
        <a:bodyPr/>
        <a:lstStyle/>
        <a:p>
          <a:endParaRPr lang="en-US" dirty="0"/>
        </a:p>
      </dgm:t>
    </dgm:pt>
    <dgm:pt modelId="{054644F1-FE83-405F-81EB-B064E4B7BC63}" type="sibTrans" cxnId="{3332787D-715F-486A-9096-8EFCD91E5567}">
      <dgm:prSet/>
      <dgm:spPr/>
      <dgm:t>
        <a:bodyPr/>
        <a:lstStyle/>
        <a:p>
          <a:endParaRPr lang="en-US"/>
        </a:p>
      </dgm:t>
    </dgm:pt>
    <dgm:pt modelId="{A3F08FCE-8159-432B-9CFB-78C3B64A0F8D}">
      <dgm:prSet phldrT="[Text]"/>
      <dgm:spPr/>
      <dgm:t>
        <a:bodyPr/>
        <a:lstStyle/>
        <a:p>
          <a:r>
            <a:rPr lang="en-US" dirty="0" smtClean="0"/>
            <a:t>Mother's Maternal Grandmother</a:t>
          </a:r>
          <a:endParaRPr lang="en-US" dirty="0"/>
        </a:p>
      </dgm:t>
    </dgm:pt>
    <dgm:pt modelId="{0C7A04E5-0E56-4DB2-998E-1FB8ADA0A436}" type="parTrans" cxnId="{DA186195-E945-483D-B527-08A941CCA635}">
      <dgm:prSet/>
      <dgm:spPr/>
      <dgm:t>
        <a:bodyPr/>
        <a:lstStyle/>
        <a:p>
          <a:endParaRPr lang="en-US" dirty="0"/>
        </a:p>
      </dgm:t>
    </dgm:pt>
    <dgm:pt modelId="{4E1BFC90-570D-42F0-8EF9-68457A40A0AA}" type="sibTrans" cxnId="{DA186195-E945-483D-B527-08A941CCA635}">
      <dgm:prSet/>
      <dgm:spPr/>
      <dgm:t>
        <a:bodyPr/>
        <a:lstStyle/>
        <a:p>
          <a:endParaRPr lang="en-US"/>
        </a:p>
      </dgm:t>
    </dgm:pt>
    <dgm:pt modelId="{BF22F581-7AF3-4599-9C3D-C004E708354F}" type="pres">
      <dgm:prSet presAssocID="{F0CDD45E-EE47-48D0-9CD0-7A9E40803928}" presName="mainComposite" presStyleCnt="0">
        <dgm:presLayoutVars>
          <dgm:chPref val="1"/>
          <dgm:dir val="rev"/>
          <dgm:animOne val="branch"/>
          <dgm:animLvl val="lvl"/>
          <dgm:resizeHandles val="exact"/>
        </dgm:presLayoutVars>
      </dgm:prSet>
      <dgm:spPr/>
      <dgm:t>
        <a:bodyPr/>
        <a:lstStyle/>
        <a:p>
          <a:endParaRPr lang="en-US"/>
        </a:p>
      </dgm:t>
    </dgm:pt>
    <dgm:pt modelId="{CE067D85-BB41-4A0D-9937-2E94C83539B3}" type="pres">
      <dgm:prSet presAssocID="{F0CDD45E-EE47-48D0-9CD0-7A9E40803928}" presName="hierFlow" presStyleCnt="0"/>
      <dgm:spPr/>
      <dgm:t>
        <a:bodyPr/>
        <a:lstStyle/>
        <a:p>
          <a:endParaRPr lang="en-US"/>
        </a:p>
      </dgm:t>
    </dgm:pt>
    <dgm:pt modelId="{E22E27A5-26DF-44BA-89A1-E31AB6AEA30D}" type="pres">
      <dgm:prSet presAssocID="{F0CDD45E-EE47-48D0-9CD0-7A9E40803928}" presName="hierChild1" presStyleCnt="0">
        <dgm:presLayoutVars>
          <dgm:chPref val="1"/>
          <dgm:animOne val="branch"/>
          <dgm:animLvl val="lvl"/>
        </dgm:presLayoutVars>
      </dgm:prSet>
      <dgm:spPr/>
      <dgm:t>
        <a:bodyPr/>
        <a:lstStyle/>
        <a:p>
          <a:endParaRPr lang="en-US"/>
        </a:p>
      </dgm:t>
    </dgm:pt>
    <dgm:pt modelId="{FF6CAF88-A5D3-4D33-9202-70C7B1A2F5B3}" type="pres">
      <dgm:prSet presAssocID="{068FFAB2-FC71-4BFA-9B32-3A7D39EF3B18}" presName="Name17" presStyleCnt="0"/>
      <dgm:spPr/>
      <dgm:t>
        <a:bodyPr/>
        <a:lstStyle/>
        <a:p>
          <a:endParaRPr lang="en-US"/>
        </a:p>
      </dgm:t>
    </dgm:pt>
    <dgm:pt modelId="{E97A092B-E052-4BF1-AD49-AB1476AD227E}" type="pres">
      <dgm:prSet presAssocID="{068FFAB2-FC71-4BFA-9B32-3A7D39EF3B18}" presName="level1Shape" presStyleLbl="node0" presStyleIdx="0" presStyleCnt="1">
        <dgm:presLayoutVars>
          <dgm:chPref val="3"/>
        </dgm:presLayoutVars>
      </dgm:prSet>
      <dgm:spPr/>
      <dgm:t>
        <a:bodyPr/>
        <a:lstStyle/>
        <a:p>
          <a:endParaRPr lang="en-US"/>
        </a:p>
      </dgm:t>
    </dgm:pt>
    <dgm:pt modelId="{65B9F6C5-6D42-4754-8104-AED5B8A75FF0}" type="pres">
      <dgm:prSet presAssocID="{068FFAB2-FC71-4BFA-9B32-3A7D39EF3B18}" presName="hierChild2" presStyleCnt="0"/>
      <dgm:spPr/>
      <dgm:t>
        <a:bodyPr/>
        <a:lstStyle/>
        <a:p>
          <a:endParaRPr lang="en-US"/>
        </a:p>
      </dgm:t>
    </dgm:pt>
    <dgm:pt modelId="{7B9565EA-2AFF-4EFA-B379-E4EAE0C45365}" type="pres">
      <dgm:prSet presAssocID="{ADD54F61-8EA1-4A38-A43B-87A341403964}" presName="Name25" presStyleLbl="parChTrans1D2" presStyleIdx="0" presStyleCnt="2"/>
      <dgm:spPr/>
      <dgm:t>
        <a:bodyPr/>
        <a:lstStyle/>
        <a:p>
          <a:endParaRPr lang="en-US"/>
        </a:p>
      </dgm:t>
    </dgm:pt>
    <dgm:pt modelId="{4F2E870C-7881-4228-88EC-832C6A737D02}" type="pres">
      <dgm:prSet presAssocID="{ADD54F61-8EA1-4A38-A43B-87A341403964}" presName="connTx" presStyleLbl="parChTrans1D2" presStyleIdx="0" presStyleCnt="2"/>
      <dgm:spPr/>
      <dgm:t>
        <a:bodyPr/>
        <a:lstStyle/>
        <a:p>
          <a:endParaRPr lang="en-US"/>
        </a:p>
      </dgm:t>
    </dgm:pt>
    <dgm:pt modelId="{FD1AA6A6-3337-43C6-A3A1-F4A743DBF9BC}" type="pres">
      <dgm:prSet presAssocID="{AC4AB6F1-EBBB-4054-8B76-F0B27C9997A1}" presName="Name30" presStyleCnt="0"/>
      <dgm:spPr/>
      <dgm:t>
        <a:bodyPr/>
        <a:lstStyle/>
        <a:p>
          <a:endParaRPr lang="en-US"/>
        </a:p>
      </dgm:t>
    </dgm:pt>
    <dgm:pt modelId="{124915D3-79AF-4CF3-9021-44CC698AB8DB}" type="pres">
      <dgm:prSet presAssocID="{AC4AB6F1-EBBB-4054-8B76-F0B27C9997A1}" presName="level2Shape" presStyleLbl="node2" presStyleIdx="0" presStyleCnt="2"/>
      <dgm:spPr/>
      <dgm:t>
        <a:bodyPr/>
        <a:lstStyle/>
        <a:p>
          <a:endParaRPr lang="en-US"/>
        </a:p>
      </dgm:t>
    </dgm:pt>
    <dgm:pt modelId="{A475EDD6-3BA1-491B-B5A8-6311BE92C7F8}" type="pres">
      <dgm:prSet presAssocID="{AC4AB6F1-EBBB-4054-8B76-F0B27C9997A1}" presName="hierChild3" presStyleCnt="0"/>
      <dgm:spPr/>
      <dgm:t>
        <a:bodyPr/>
        <a:lstStyle/>
        <a:p>
          <a:endParaRPr lang="en-US"/>
        </a:p>
      </dgm:t>
    </dgm:pt>
    <dgm:pt modelId="{B7D6230E-CE3B-45BA-854D-710415557BE3}" type="pres">
      <dgm:prSet presAssocID="{AFECB66A-1B1E-4B74-BA4B-67D61779A2BB}" presName="Name25" presStyleLbl="parChTrans1D3" presStyleIdx="0" presStyleCnt="4"/>
      <dgm:spPr/>
      <dgm:t>
        <a:bodyPr/>
        <a:lstStyle/>
        <a:p>
          <a:endParaRPr lang="en-US"/>
        </a:p>
      </dgm:t>
    </dgm:pt>
    <dgm:pt modelId="{7B0A258E-4469-46AF-B312-9EDBD809B661}" type="pres">
      <dgm:prSet presAssocID="{AFECB66A-1B1E-4B74-BA4B-67D61779A2BB}" presName="connTx" presStyleLbl="parChTrans1D3" presStyleIdx="0" presStyleCnt="4"/>
      <dgm:spPr/>
      <dgm:t>
        <a:bodyPr/>
        <a:lstStyle/>
        <a:p>
          <a:endParaRPr lang="en-US"/>
        </a:p>
      </dgm:t>
    </dgm:pt>
    <dgm:pt modelId="{A5E6A4D9-14E8-4C47-A36E-980D502A14A0}" type="pres">
      <dgm:prSet presAssocID="{6B560ADE-5C5A-4E6C-A85D-D7257C9314E5}" presName="Name30" presStyleCnt="0"/>
      <dgm:spPr/>
      <dgm:t>
        <a:bodyPr/>
        <a:lstStyle/>
        <a:p>
          <a:endParaRPr lang="en-US"/>
        </a:p>
      </dgm:t>
    </dgm:pt>
    <dgm:pt modelId="{30FA819A-FC0E-4E5E-BF5A-000456B853D0}" type="pres">
      <dgm:prSet presAssocID="{6B560ADE-5C5A-4E6C-A85D-D7257C9314E5}" presName="level2Shape" presStyleLbl="node3" presStyleIdx="0" presStyleCnt="4"/>
      <dgm:spPr/>
      <dgm:t>
        <a:bodyPr/>
        <a:lstStyle/>
        <a:p>
          <a:endParaRPr lang="en-US"/>
        </a:p>
      </dgm:t>
    </dgm:pt>
    <dgm:pt modelId="{7C0C611F-227C-4BC8-96F5-8EAED4BD9071}" type="pres">
      <dgm:prSet presAssocID="{6B560ADE-5C5A-4E6C-A85D-D7257C9314E5}" presName="hierChild3" presStyleCnt="0"/>
      <dgm:spPr/>
      <dgm:t>
        <a:bodyPr/>
        <a:lstStyle/>
        <a:p>
          <a:endParaRPr lang="en-US"/>
        </a:p>
      </dgm:t>
    </dgm:pt>
    <dgm:pt modelId="{30BD065F-8E05-436B-8509-8C5D82C7493C}" type="pres">
      <dgm:prSet presAssocID="{8185C319-F91E-4052-94BC-B2D3D30C80C5}" presName="Name25" presStyleLbl="parChTrans1D4" presStyleIdx="0" presStyleCnt="8"/>
      <dgm:spPr/>
      <dgm:t>
        <a:bodyPr/>
        <a:lstStyle/>
        <a:p>
          <a:endParaRPr lang="en-US"/>
        </a:p>
      </dgm:t>
    </dgm:pt>
    <dgm:pt modelId="{3FFA3B83-DB66-4DC8-B0DE-0BB9EC1ABE85}" type="pres">
      <dgm:prSet presAssocID="{8185C319-F91E-4052-94BC-B2D3D30C80C5}" presName="connTx" presStyleLbl="parChTrans1D4" presStyleIdx="0" presStyleCnt="8"/>
      <dgm:spPr/>
      <dgm:t>
        <a:bodyPr/>
        <a:lstStyle/>
        <a:p>
          <a:endParaRPr lang="en-US"/>
        </a:p>
      </dgm:t>
    </dgm:pt>
    <dgm:pt modelId="{2A200243-71E5-4F73-BB3E-21184D0CAE19}" type="pres">
      <dgm:prSet presAssocID="{28C9CB5A-FC04-4A54-8C4F-5C1D26E6A6DE}" presName="Name30" presStyleCnt="0"/>
      <dgm:spPr/>
      <dgm:t>
        <a:bodyPr/>
        <a:lstStyle/>
        <a:p>
          <a:endParaRPr lang="en-US"/>
        </a:p>
      </dgm:t>
    </dgm:pt>
    <dgm:pt modelId="{D9E3DCE9-96E7-42B7-BB41-D4C91B19DA10}" type="pres">
      <dgm:prSet presAssocID="{28C9CB5A-FC04-4A54-8C4F-5C1D26E6A6DE}" presName="level2Shape" presStyleLbl="node4" presStyleIdx="0" presStyleCnt="8"/>
      <dgm:spPr/>
      <dgm:t>
        <a:bodyPr/>
        <a:lstStyle/>
        <a:p>
          <a:endParaRPr lang="en-US"/>
        </a:p>
      </dgm:t>
    </dgm:pt>
    <dgm:pt modelId="{75B00938-A899-46F8-8376-9C0395390BDA}" type="pres">
      <dgm:prSet presAssocID="{28C9CB5A-FC04-4A54-8C4F-5C1D26E6A6DE}" presName="hierChild3" presStyleCnt="0"/>
      <dgm:spPr/>
      <dgm:t>
        <a:bodyPr/>
        <a:lstStyle/>
        <a:p>
          <a:endParaRPr lang="en-US"/>
        </a:p>
      </dgm:t>
    </dgm:pt>
    <dgm:pt modelId="{0024D02B-5AF3-4FEC-AA84-70FB263C984D}" type="pres">
      <dgm:prSet presAssocID="{CD167548-1AC8-41FB-B26F-C2979C6F4A89}" presName="Name25" presStyleLbl="parChTrans1D4" presStyleIdx="1" presStyleCnt="8"/>
      <dgm:spPr/>
      <dgm:t>
        <a:bodyPr/>
        <a:lstStyle/>
        <a:p>
          <a:endParaRPr lang="en-US"/>
        </a:p>
      </dgm:t>
    </dgm:pt>
    <dgm:pt modelId="{74563796-2169-4D8A-9A94-C8E97C75EE5A}" type="pres">
      <dgm:prSet presAssocID="{CD167548-1AC8-41FB-B26F-C2979C6F4A89}" presName="connTx" presStyleLbl="parChTrans1D4" presStyleIdx="1" presStyleCnt="8"/>
      <dgm:spPr/>
      <dgm:t>
        <a:bodyPr/>
        <a:lstStyle/>
        <a:p>
          <a:endParaRPr lang="en-US"/>
        </a:p>
      </dgm:t>
    </dgm:pt>
    <dgm:pt modelId="{3A367C19-3D25-48F9-B096-AC25151C5EB3}" type="pres">
      <dgm:prSet presAssocID="{3C6D7D50-CF00-4F26-BA15-9F4732B14FD7}" presName="Name30" presStyleCnt="0"/>
      <dgm:spPr/>
      <dgm:t>
        <a:bodyPr/>
        <a:lstStyle/>
        <a:p>
          <a:endParaRPr lang="en-US"/>
        </a:p>
      </dgm:t>
    </dgm:pt>
    <dgm:pt modelId="{0F789A30-F990-4089-9CD4-A6D555B1B3FF}" type="pres">
      <dgm:prSet presAssocID="{3C6D7D50-CF00-4F26-BA15-9F4732B14FD7}" presName="level2Shape" presStyleLbl="node4" presStyleIdx="1" presStyleCnt="8"/>
      <dgm:spPr/>
      <dgm:t>
        <a:bodyPr/>
        <a:lstStyle/>
        <a:p>
          <a:endParaRPr lang="en-US"/>
        </a:p>
      </dgm:t>
    </dgm:pt>
    <dgm:pt modelId="{254BB699-34B2-4D37-8A86-B278E92F0854}" type="pres">
      <dgm:prSet presAssocID="{3C6D7D50-CF00-4F26-BA15-9F4732B14FD7}" presName="hierChild3" presStyleCnt="0"/>
      <dgm:spPr/>
      <dgm:t>
        <a:bodyPr/>
        <a:lstStyle/>
        <a:p>
          <a:endParaRPr lang="en-US"/>
        </a:p>
      </dgm:t>
    </dgm:pt>
    <dgm:pt modelId="{42F3D39B-46FC-4680-8D40-127F5A788362}" type="pres">
      <dgm:prSet presAssocID="{0E313258-E648-477E-844C-EE7D7962FE8E}" presName="Name25" presStyleLbl="parChTrans1D3" presStyleIdx="1" presStyleCnt="4"/>
      <dgm:spPr/>
      <dgm:t>
        <a:bodyPr/>
        <a:lstStyle/>
        <a:p>
          <a:endParaRPr lang="en-US"/>
        </a:p>
      </dgm:t>
    </dgm:pt>
    <dgm:pt modelId="{D1551784-C477-4887-8425-EBB22A791403}" type="pres">
      <dgm:prSet presAssocID="{0E313258-E648-477E-844C-EE7D7962FE8E}" presName="connTx" presStyleLbl="parChTrans1D3" presStyleIdx="1" presStyleCnt="4"/>
      <dgm:spPr/>
      <dgm:t>
        <a:bodyPr/>
        <a:lstStyle/>
        <a:p>
          <a:endParaRPr lang="en-US"/>
        </a:p>
      </dgm:t>
    </dgm:pt>
    <dgm:pt modelId="{08BB0B92-5B05-41C6-8BE9-E54602827BC0}" type="pres">
      <dgm:prSet presAssocID="{6D432736-059C-4576-B547-F6AD2AB11FFB}" presName="Name30" presStyleCnt="0"/>
      <dgm:spPr/>
      <dgm:t>
        <a:bodyPr/>
        <a:lstStyle/>
        <a:p>
          <a:endParaRPr lang="en-US"/>
        </a:p>
      </dgm:t>
    </dgm:pt>
    <dgm:pt modelId="{00021E90-B0F6-4518-B95F-A869D79EEFF9}" type="pres">
      <dgm:prSet presAssocID="{6D432736-059C-4576-B547-F6AD2AB11FFB}" presName="level2Shape" presStyleLbl="node3" presStyleIdx="1" presStyleCnt="4"/>
      <dgm:spPr/>
      <dgm:t>
        <a:bodyPr/>
        <a:lstStyle/>
        <a:p>
          <a:endParaRPr lang="en-US"/>
        </a:p>
      </dgm:t>
    </dgm:pt>
    <dgm:pt modelId="{2D7CB25E-8F91-40AE-A4E5-3589A01BE185}" type="pres">
      <dgm:prSet presAssocID="{6D432736-059C-4576-B547-F6AD2AB11FFB}" presName="hierChild3" presStyleCnt="0"/>
      <dgm:spPr/>
      <dgm:t>
        <a:bodyPr/>
        <a:lstStyle/>
        <a:p>
          <a:endParaRPr lang="en-US"/>
        </a:p>
      </dgm:t>
    </dgm:pt>
    <dgm:pt modelId="{062CA80E-B047-4E0E-A898-0F8662A4B988}" type="pres">
      <dgm:prSet presAssocID="{55691313-DB80-44AF-AACF-9C622F29EFC2}" presName="Name25" presStyleLbl="parChTrans1D4" presStyleIdx="2" presStyleCnt="8"/>
      <dgm:spPr/>
      <dgm:t>
        <a:bodyPr/>
        <a:lstStyle/>
        <a:p>
          <a:endParaRPr lang="en-US"/>
        </a:p>
      </dgm:t>
    </dgm:pt>
    <dgm:pt modelId="{42688506-77AC-4E22-AE79-19FC97638B4A}" type="pres">
      <dgm:prSet presAssocID="{55691313-DB80-44AF-AACF-9C622F29EFC2}" presName="connTx" presStyleLbl="parChTrans1D4" presStyleIdx="2" presStyleCnt="8"/>
      <dgm:spPr/>
      <dgm:t>
        <a:bodyPr/>
        <a:lstStyle/>
        <a:p>
          <a:endParaRPr lang="en-US"/>
        </a:p>
      </dgm:t>
    </dgm:pt>
    <dgm:pt modelId="{3B22D2BB-937B-452F-82B4-2890D929B968}" type="pres">
      <dgm:prSet presAssocID="{7B70BFDF-4B09-4588-9C3A-37074C081382}" presName="Name30" presStyleCnt="0"/>
      <dgm:spPr/>
      <dgm:t>
        <a:bodyPr/>
        <a:lstStyle/>
        <a:p>
          <a:endParaRPr lang="en-US"/>
        </a:p>
      </dgm:t>
    </dgm:pt>
    <dgm:pt modelId="{85EF8228-B678-424D-ADD0-0570F1571124}" type="pres">
      <dgm:prSet presAssocID="{7B70BFDF-4B09-4588-9C3A-37074C081382}" presName="level2Shape" presStyleLbl="node4" presStyleIdx="2" presStyleCnt="8"/>
      <dgm:spPr/>
      <dgm:t>
        <a:bodyPr/>
        <a:lstStyle/>
        <a:p>
          <a:endParaRPr lang="en-US"/>
        </a:p>
      </dgm:t>
    </dgm:pt>
    <dgm:pt modelId="{FD5E5904-0D32-41D5-8998-C15524666DCD}" type="pres">
      <dgm:prSet presAssocID="{7B70BFDF-4B09-4588-9C3A-37074C081382}" presName="hierChild3" presStyleCnt="0"/>
      <dgm:spPr/>
      <dgm:t>
        <a:bodyPr/>
        <a:lstStyle/>
        <a:p>
          <a:endParaRPr lang="en-US"/>
        </a:p>
      </dgm:t>
    </dgm:pt>
    <dgm:pt modelId="{DB5DFBFC-0380-4253-8692-ECAAA1737025}" type="pres">
      <dgm:prSet presAssocID="{FE677C01-D9E4-4E73-966B-BC0A4E3BF702}" presName="Name25" presStyleLbl="parChTrans1D4" presStyleIdx="3" presStyleCnt="8"/>
      <dgm:spPr/>
      <dgm:t>
        <a:bodyPr/>
        <a:lstStyle/>
        <a:p>
          <a:endParaRPr lang="en-US"/>
        </a:p>
      </dgm:t>
    </dgm:pt>
    <dgm:pt modelId="{DB9DC739-C99D-4BB5-96D8-B075A2DDA527}" type="pres">
      <dgm:prSet presAssocID="{FE677C01-D9E4-4E73-966B-BC0A4E3BF702}" presName="connTx" presStyleLbl="parChTrans1D4" presStyleIdx="3" presStyleCnt="8"/>
      <dgm:spPr/>
      <dgm:t>
        <a:bodyPr/>
        <a:lstStyle/>
        <a:p>
          <a:endParaRPr lang="en-US"/>
        </a:p>
      </dgm:t>
    </dgm:pt>
    <dgm:pt modelId="{D385805F-D4DF-40F7-B4CF-17D77A5AA083}" type="pres">
      <dgm:prSet presAssocID="{7BF34322-E64F-47C4-95E6-29A621876311}" presName="Name30" presStyleCnt="0"/>
      <dgm:spPr/>
      <dgm:t>
        <a:bodyPr/>
        <a:lstStyle/>
        <a:p>
          <a:endParaRPr lang="en-US"/>
        </a:p>
      </dgm:t>
    </dgm:pt>
    <dgm:pt modelId="{F6B06CA5-42C8-4EBB-BC98-F50D689828AF}" type="pres">
      <dgm:prSet presAssocID="{7BF34322-E64F-47C4-95E6-29A621876311}" presName="level2Shape" presStyleLbl="node4" presStyleIdx="3" presStyleCnt="8"/>
      <dgm:spPr/>
      <dgm:t>
        <a:bodyPr/>
        <a:lstStyle/>
        <a:p>
          <a:endParaRPr lang="en-US"/>
        </a:p>
      </dgm:t>
    </dgm:pt>
    <dgm:pt modelId="{1B933A07-2E2F-4422-A6E1-84579E2E7F4C}" type="pres">
      <dgm:prSet presAssocID="{7BF34322-E64F-47C4-95E6-29A621876311}" presName="hierChild3" presStyleCnt="0"/>
      <dgm:spPr/>
      <dgm:t>
        <a:bodyPr/>
        <a:lstStyle/>
        <a:p>
          <a:endParaRPr lang="en-US"/>
        </a:p>
      </dgm:t>
    </dgm:pt>
    <dgm:pt modelId="{64BB7143-AE0A-4757-9935-CC5D45DDC3F8}" type="pres">
      <dgm:prSet presAssocID="{362B8CD0-E92E-4011-BACA-2A9233A465C3}" presName="Name25" presStyleLbl="parChTrans1D2" presStyleIdx="1" presStyleCnt="2"/>
      <dgm:spPr/>
      <dgm:t>
        <a:bodyPr/>
        <a:lstStyle/>
        <a:p>
          <a:endParaRPr lang="en-US"/>
        </a:p>
      </dgm:t>
    </dgm:pt>
    <dgm:pt modelId="{5E3BE7E8-7052-4187-9063-A11686ECBFB9}" type="pres">
      <dgm:prSet presAssocID="{362B8CD0-E92E-4011-BACA-2A9233A465C3}" presName="connTx" presStyleLbl="parChTrans1D2" presStyleIdx="1" presStyleCnt="2"/>
      <dgm:spPr/>
      <dgm:t>
        <a:bodyPr/>
        <a:lstStyle/>
        <a:p>
          <a:endParaRPr lang="en-US"/>
        </a:p>
      </dgm:t>
    </dgm:pt>
    <dgm:pt modelId="{FA33948D-3508-4BEF-9A67-DE861E6D1370}" type="pres">
      <dgm:prSet presAssocID="{B032A520-4513-47CD-B298-97C23314F6F2}" presName="Name30" presStyleCnt="0"/>
      <dgm:spPr/>
      <dgm:t>
        <a:bodyPr/>
        <a:lstStyle/>
        <a:p>
          <a:endParaRPr lang="en-US"/>
        </a:p>
      </dgm:t>
    </dgm:pt>
    <dgm:pt modelId="{C4782B93-756E-4A7D-806B-0D0E51CC0C97}" type="pres">
      <dgm:prSet presAssocID="{B032A520-4513-47CD-B298-97C23314F6F2}" presName="level2Shape" presStyleLbl="node2" presStyleIdx="1" presStyleCnt="2"/>
      <dgm:spPr/>
      <dgm:t>
        <a:bodyPr/>
        <a:lstStyle/>
        <a:p>
          <a:endParaRPr lang="en-US"/>
        </a:p>
      </dgm:t>
    </dgm:pt>
    <dgm:pt modelId="{980588CE-21AE-49A8-80A1-6548B2E3DED2}" type="pres">
      <dgm:prSet presAssocID="{B032A520-4513-47CD-B298-97C23314F6F2}" presName="hierChild3" presStyleCnt="0"/>
      <dgm:spPr/>
      <dgm:t>
        <a:bodyPr/>
        <a:lstStyle/>
        <a:p>
          <a:endParaRPr lang="en-US"/>
        </a:p>
      </dgm:t>
    </dgm:pt>
    <dgm:pt modelId="{5BC9BD5F-88D2-4B7B-A83C-E6078370BB8A}" type="pres">
      <dgm:prSet presAssocID="{6E2D9A44-3617-4DC6-94C1-31FC3BCB8766}" presName="Name25" presStyleLbl="parChTrans1D3" presStyleIdx="2" presStyleCnt="4"/>
      <dgm:spPr/>
      <dgm:t>
        <a:bodyPr/>
        <a:lstStyle/>
        <a:p>
          <a:endParaRPr lang="en-US"/>
        </a:p>
      </dgm:t>
    </dgm:pt>
    <dgm:pt modelId="{7E1A0623-994F-4438-913D-04CFF98BB11A}" type="pres">
      <dgm:prSet presAssocID="{6E2D9A44-3617-4DC6-94C1-31FC3BCB8766}" presName="connTx" presStyleLbl="parChTrans1D3" presStyleIdx="2" presStyleCnt="4"/>
      <dgm:spPr/>
      <dgm:t>
        <a:bodyPr/>
        <a:lstStyle/>
        <a:p>
          <a:endParaRPr lang="en-US"/>
        </a:p>
      </dgm:t>
    </dgm:pt>
    <dgm:pt modelId="{6AD949D3-6BB7-4556-871E-A727865B52A3}" type="pres">
      <dgm:prSet presAssocID="{84E28953-B40E-45A9-BEB8-CCC9910F89FC}" presName="Name30" presStyleCnt="0"/>
      <dgm:spPr/>
      <dgm:t>
        <a:bodyPr/>
        <a:lstStyle/>
        <a:p>
          <a:endParaRPr lang="en-US"/>
        </a:p>
      </dgm:t>
    </dgm:pt>
    <dgm:pt modelId="{8D0E4DF1-A0C9-42DF-A3E3-78A82524A37F}" type="pres">
      <dgm:prSet presAssocID="{84E28953-B40E-45A9-BEB8-CCC9910F89FC}" presName="level2Shape" presStyleLbl="node3" presStyleIdx="2" presStyleCnt="4"/>
      <dgm:spPr/>
      <dgm:t>
        <a:bodyPr/>
        <a:lstStyle/>
        <a:p>
          <a:endParaRPr lang="en-US"/>
        </a:p>
      </dgm:t>
    </dgm:pt>
    <dgm:pt modelId="{6BBA4617-0654-484C-8D0F-17C38D5DC060}" type="pres">
      <dgm:prSet presAssocID="{84E28953-B40E-45A9-BEB8-CCC9910F89FC}" presName="hierChild3" presStyleCnt="0"/>
      <dgm:spPr/>
      <dgm:t>
        <a:bodyPr/>
        <a:lstStyle/>
        <a:p>
          <a:endParaRPr lang="en-US"/>
        </a:p>
      </dgm:t>
    </dgm:pt>
    <dgm:pt modelId="{40609033-9502-4D15-AA57-05446325AF83}" type="pres">
      <dgm:prSet presAssocID="{1C4DCF01-1841-44B4-8F2A-836E05AC33A4}" presName="Name25" presStyleLbl="parChTrans1D4" presStyleIdx="4" presStyleCnt="8"/>
      <dgm:spPr/>
      <dgm:t>
        <a:bodyPr/>
        <a:lstStyle/>
        <a:p>
          <a:endParaRPr lang="en-US"/>
        </a:p>
      </dgm:t>
    </dgm:pt>
    <dgm:pt modelId="{DFB96C30-9C6D-422B-A8E0-5866BC7E6311}" type="pres">
      <dgm:prSet presAssocID="{1C4DCF01-1841-44B4-8F2A-836E05AC33A4}" presName="connTx" presStyleLbl="parChTrans1D4" presStyleIdx="4" presStyleCnt="8"/>
      <dgm:spPr/>
      <dgm:t>
        <a:bodyPr/>
        <a:lstStyle/>
        <a:p>
          <a:endParaRPr lang="en-US"/>
        </a:p>
      </dgm:t>
    </dgm:pt>
    <dgm:pt modelId="{B94D615B-5433-4410-B948-CB31D59A5290}" type="pres">
      <dgm:prSet presAssocID="{C6E3DE91-BC3E-4845-BDFF-C79394E0089B}" presName="Name30" presStyleCnt="0"/>
      <dgm:spPr/>
      <dgm:t>
        <a:bodyPr/>
        <a:lstStyle/>
        <a:p>
          <a:endParaRPr lang="en-US"/>
        </a:p>
      </dgm:t>
    </dgm:pt>
    <dgm:pt modelId="{B82E5C17-F3DF-499D-B753-6F78B45B990D}" type="pres">
      <dgm:prSet presAssocID="{C6E3DE91-BC3E-4845-BDFF-C79394E0089B}" presName="level2Shape" presStyleLbl="node4" presStyleIdx="4" presStyleCnt="8"/>
      <dgm:spPr/>
      <dgm:t>
        <a:bodyPr/>
        <a:lstStyle/>
        <a:p>
          <a:endParaRPr lang="en-US"/>
        </a:p>
      </dgm:t>
    </dgm:pt>
    <dgm:pt modelId="{33C23F0C-7533-4D75-846D-5F87443903BD}" type="pres">
      <dgm:prSet presAssocID="{C6E3DE91-BC3E-4845-BDFF-C79394E0089B}" presName="hierChild3" presStyleCnt="0"/>
      <dgm:spPr/>
      <dgm:t>
        <a:bodyPr/>
        <a:lstStyle/>
        <a:p>
          <a:endParaRPr lang="en-US"/>
        </a:p>
      </dgm:t>
    </dgm:pt>
    <dgm:pt modelId="{1E19EC54-DB40-4CC9-950C-00051B13248B}" type="pres">
      <dgm:prSet presAssocID="{516C03F8-8927-4596-A195-DD75A66E91AF}" presName="Name25" presStyleLbl="parChTrans1D4" presStyleIdx="5" presStyleCnt="8"/>
      <dgm:spPr/>
      <dgm:t>
        <a:bodyPr/>
        <a:lstStyle/>
        <a:p>
          <a:endParaRPr lang="en-US"/>
        </a:p>
      </dgm:t>
    </dgm:pt>
    <dgm:pt modelId="{05344F7E-818F-493C-9F95-2CDEBEBE8E48}" type="pres">
      <dgm:prSet presAssocID="{516C03F8-8927-4596-A195-DD75A66E91AF}" presName="connTx" presStyleLbl="parChTrans1D4" presStyleIdx="5" presStyleCnt="8"/>
      <dgm:spPr/>
      <dgm:t>
        <a:bodyPr/>
        <a:lstStyle/>
        <a:p>
          <a:endParaRPr lang="en-US"/>
        </a:p>
      </dgm:t>
    </dgm:pt>
    <dgm:pt modelId="{29F71FD2-71BE-45ED-AA69-B943B09F2461}" type="pres">
      <dgm:prSet presAssocID="{507440C1-0C28-44A2-8734-D91F403D3D13}" presName="Name30" presStyleCnt="0"/>
      <dgm:spPr/>
      <dgm:t>
        <a:bodyPr/>
        <a:lstStyle/>
        <a:p>
          <a:endParaRPr lang="en-US"/>
        </a:p>
      </dgm:t>
    </dgm:pt>
    <dgm:pt modelId="{448D6AA0-A376-4641-832F-6805D2AEC194}" type="pres">
      <dgm:prSet presAssocID="{507440C1-0C28-44A2-8734-D91F403D3D13}" presName="level2Shape" presStyleLbl="node4" presStyleIdx="5" presStyleCnt="8"/>
      <dgm:spPr/>
      <dgm:t>
        <a:bodyPr/>
        <a:lstStyle/>
        <a:p>
          <a:endParaRPr lang="en-US"/>
        </a:p>
      </dgm:t>
    </dgm:pt>
    <dgm:pt modelId="{9995015E-A3C4-4777-9704-837F2C439612}" type="pres">
      <dgm:prSet presAssocID="{507440C1-0C28-44A2-8734-D91F403D3D13}" presName="hierChild3" presStyleCnt="0"/>
      <dgm:spPr/>
      <dgm:t>
        <a:bodyPr/>
        <a:lstStyle/>
        <a:p>
          <a:endParaRPr lang="en-US"/>
        </a:p>
      </dgm:t>
    </dgm:pt>
    <dgm:pt modelId="{73DAA1C5-5E6D-4C8D-9D69-5239BEEDB154}" type="pres">
      <dgm:prSet presAssocID="{085257F0-D7BE-4909-842A-6AD947A82FB4}" presName="Name25" presStyleLbl="parChTrans1D3" presStyleIdx="3" presStyleCnt="4"/>
      <dgm:spPr/>
      <dgm:t>
        <a:bodyPr/>
        <a:lstStyle/>
        <a:p>
          <a:endParaRPr lang="en-US"/>
        </a:p>
      </dgm:t>
    </dgm:pt>
    <dgm:pt modelId="{85E27555-163E-4BAC-B063-77A94992DD1E}" type="pres">
      <dgm:prSet presAssocID="{085257F0-D7BE-4909-842A-6AD947A82FB4}" presName="connTx" presStyleLbl="parChTrans1D3" presStyleIdx="3" presStyleCnt="4"/>
      <dgm:spPr/>
      <dgm:t>
        <a:bodyPr/>
        <a:lstStyle/>
        <a:p>
          <a:endParaRPr lang="en-US"/>
        </a:p>
      </dgm:t>
    </dgm:pt>
    <dgm:pt modelId="{8812A200-58EC-484D-8AFD-ECEE4B93D7F4}" type="pres">
      <dgm:prSet presAssocID="{C91F9D12-9716-4147-B81D-8FFF047993F2}" presName="Name30" presStyleCnt="0"/>
      <dgm:spPr/>
      <dgm:t>
        <a:bodyPr/>
        <a:lstStyle/>
        <a:p>
          <a:endParaRPr lang="en-US"/>
        </a:p>
      </dgm:t>
    </dgm:pt>
    <dgm:pt modelId="{49B99DF8-3DD2-47B7-8679-3EE798B77AA6}" type="pres">
      <dgm:prSet presAssocID="{C91F9D12-9716-4147-B81D-8FFF047993F2}" presName="level2Shape" presStyleLbl="node3" presStyleIdx="3" presStyleCnt="4"/>
      <dgm:spPr/>
      <dgm:t>
        <a:bodyPr/>
        <a:lstStyle/>
        <a:p>
          <a:endParaRPr lang="en-US"/>
        </a:p>
      </dgm:t>
    </dgm:pt>
    <dgm:pt modelId="{9B313DAE-CD5C-40AE-89C7-ACC20D21D656}" type="pres">
      <dgm:prSet presAssocID="{C91F9D12-9716-4147-B81D-8FFF047993F2}" presName="hierChild3" presStyleCnt="0"/>
      <dgm:spPr/>
      <dgm:t>
        <a:bodyPr/>
        <a:lstStyle/>
        <a:p>
          <a:endParaRPr lang="en-US"/>
        </a:p>
      </dgm:t>
    </dgm:pt>
    <dgm:pt modelId="{D56DFC30-A988-4800-8887-9BFD681E6AC4}" type="pres">
      <dgm:prSet presAssocID="{C550B5A0-A3BA-48FB-9EF8-3B12FD71D289}" presName="Name25" presStyleLbl="parChTrans1D4" presStyleIdx="6" presStyleCnt="8"/>
      <dgm:spPr/>
      <dgm:t>
        <a:bodyPr/>
        <a:lstStyle/>
        <a:p>
          <a:endParaRPr lang="en-US"/>
        </a:p>
      </dgm:t>
    </dgm:pt>
    <dgm:pt modelId="{97029E98-A43F-4E07-96A7-49814ECC930E}" type="pres">
      <dgm:prSet presAssocID="{C550B5A0-A3BA-48FB-9EF8-3B12FD71D289}" presName="connTx" presStyleLbl="parChTrans1D4" presStyleIdx="6" presStyleCnt="8"/>
      <dgm:spPr/>
      <dgm:t>
        <a:bodyPr/>
        <a:lstStyle/>
        <a:p>
          <a:endParaRPr lang="en-US"/>
        </a:p>
      </dgm:t>
    </dgm:pt>
    <dgm:pt modelId="{C7832BC5-B518-48FB-BDFA-0B2249B7536E}" type="pres">
      <dgm:prSet presAssocID="{7C0F5A0E-EBAC-470E-97AF-2133F0ECE66A}" presName="Name30" presStyleCnt="0"/>
      <dgm:spPr/>
      <dgm:t>
        <a:bodyPr/>
        <a:lstStyle/>
        <a:p>
          <a:endParaRPr lang="en-US"/>
        </a:p>
      </dgm:t>
    </dgm:pt>
    <dgm:pt modelId="{4D3B2E1C-4586-4DCC-BDFD-A05C8D26A079}" type="pres">
      <dgm:prSet presAssocID="{7C0F5A0E-EBAC-470E-97AF-2133F0ECE66A}" presName="level2Shape" presStyleLbl="node4" presStyleIdx="6" presStyleCnt="8"/>
      <dgm:spPr/>
      <dgm:t>
        <a:bodyPr/>
        <a:lstStyle/>
        <a:p>
          <a:endParaRPr lang="en-US"/>
        </a:p>
      </dgm:t>
    </dgm:pt>
    <dgm:pt modelId="{B3105494-BDBF-4AFC-9A03-6658D0C838F3}" type="pres">
      <dgm:prSet presAssocID="{7C0F5A0E-EBAC-470E-97AF-2133F0ECE66A}" presName="hierChild3" presStyleCnt="0"/>
      <dgm:spPr/>
      <dgm:t>
        <a:bodyPr/>
        <a:lstStyle/>
        <a:p>
          <a:endParaRPr lang="en-US"/>
        </a:p>
      </dgm:t>
    </dgm:pt>
    <dgm:pt modelId="{744FD431-4F0F-4DF1-AB3C-DCBE4C67E1DD}" type="pres">
      <dgm:prSet presAssocID="{0C7A04E5-0E56-4DB2-998E-1FB8ADA0A436}" presName="Name25" presStyleLbl="parChTrans1D4" presStyleIdx="7" presStyleCnt="8"/>
      <dgm:spPr/>
      <dgm:t>
        <a:bodyPr/>
        <a:lstStyle/>
        <a:p>
          <a:endParaRPr lang="en-US"/>
        </a:p>
      </dgm:t>
    </dgm:pt>
    <dgm:pt modelId="{D1FEAE53-7100-4107-B1C1-FC94CD341F33}" type="pres">
      <dgm:prSet presAssocID="{0C7A04E5-0E56-4DB2-998E-1FB8ADA0A436}" presName="connTx" presStyleLbl="parChTrans1D4" presStyleIdx="7" presStyleCnt="8"/>
      <dgm:spPr/>
      <dgm:t>
        <a:bodyPr/>
        <a:lstStyle/>
        <a:p>
          <a:endParaRPr lang="en-US"/>
        </a:p>
      </dgm:t>
    </dgm:pt>
    <dgm:pt modelId="{CA9B7274-1AE3-4737-BA33-2A342C7F4B42}" type="pres">
      <dgm:prSet presAssocID="{A3F08FCE-8159-432B-9CFB-78C3B64A0F8D}" presName="Name30" presStyleCnt="0"/>
      <dgm:spPr/>
      <dgm:t>
        <a:bodyPr/>
        <a:lstStyle/>
        <a:p>
          <a:endParaRPr lang="en-US"/>
        </a:p>
      </dgm:t>
    </dgm:pt>
    <dgm:pt modelId="{07CE753E-4E4A-402D-9DF9-5A5584D5FF05}" type="pres">
      <dgm:prSet presAssocID="{A3F08FCE-8159-432B-9CFB-78C3B64A0F8D}" presName="level2Shape" presStyleLbl="node4" presStyleIdx="7" presStyleCnt="8"/>
      <dgm:spPr/>
      <dgm:t>
        <a:bodyPr/>
        <a:lstStyle/>
        <a:p>
          <a:endParaRPr lang="en-US"/>
        </a:p>
      </dgm:t>
    </dgm:pt>
    <dgm:pt modelId="{9857DD44-2A93-4105-A5AB-22F40AE7A484}" type="pres">
      <dgm:prSet presAssocID="{A3F08FCE-8159-432B-9CFB-78C3B64A0F8D}" presName="hierChild3" presStyleCnt="0"/>
      <dgm:spPr/>
      <dgm:t>
        <a:bodyPr/>
        <a:lstStyle/>
        <a:p>
          <a:endParaRPr lang="en-US"/>
        </a:p>
      </dgm:t>
    </dgm:pt>
    <dgm:pt modelId="{6E3C1329-AF88-4782-A5A1-E4BD801324F1}" type="pres">
      <dgm:prSet presAssocID="{F0CDD45E-EE47-48D0-9CD0-7A9E40803928}" presName="bgShapesFlow" presStyleCnt="0"/>
      <dgm:spPr/>
      <dgm:t>
        <a:bodyPr/>
        <a:lstStyle/>
        <a:p>
          <a:endParaRPr lang="en-US"/>
        </a:p>
      </dgm:t>
    </dgm:pt>
  </dgm:ptLst>
  <dgm:cxnLst>
    <dgm:cxn modelId="{EEBB6C43-E0AC-4698-8D2D-106A246AAD36}" type="presOf" srcId="{6E2D9A44-3617-4DC6-94C1-31FC3BCB8766}" destId="{5BC9BD5F-88D2-4B7B-A83C-E6078370BB8A}" srcOrd="0" destOrd="0" presId="urn:microsoft.com/office/officeart/2005/8/layout/hierarchy5"/>
    <dgm:cxn modelId="{4DDE7E41-CA66-4CFB-B229-CA69EC9FEC1E}" type="presOf" srcId="{55691313-DB80-44AF-AACF-9C622F29EFC2}" destId="{42688506-77AC-4E22-AE79-19FC97638B4A}" srcOrd="1" destOrd="0" presId="urn:microsoft.com/office/officeart/2005/8/layout/hierarchy5"/>
    <dgm:cxn modelId="{1A7FC234-F9DB-4862-9424-A47BA0F1BFFF}" srcId="{6D432736-059C-4576-B547-F6AD2AB11FFB}" destId="{7B70BFDF-4B09-4588-9C3A-37074C081382}" srcOrd="0" destOrd="0" parTransId="{55691313-DB80-44AF-AACF-9C622F29EFC2}" sibTransId="{075EA7B9-30E2-4F73-AE41-4C4420FE67B8}"/>
    <dgm:cxn modelId="{13978F22-A0BA-49F3-B011-A1A06DD3C5EE}" type="presOf" srcId="{FE677C01-D9E4-4E73-966B-BC0A4E3BF702}" destId="{DB5DFBFC-0380-4253-8692-ECAAA1737025}" srcOrd="0" destOrd="0" presId="urn:microsoft.com/office/officeart/2005/8/layout/hierarchy5"/>
    <dgm:cxn modelId="{EFCDB2B7-FB92-4DBB-9F35-D5F551BB08DE}" type="presOf" srcId="{3C6D7D50-CF00-4F26-BA15-9F4732B14FD7}" destId="{0F789A30-F990-4089-9CD4-A6D555B1B3FF}" srcOrd="0" destOrd="0" presId="urn:microsoft.com/office/officeart/2005/8/layout/hierarchy5"/>
    <dgm:cxn modelId="{20D97E0E-A4BD-444F-8B0A-9198FE6800C2}" type="presOf" srcId="{1C4DCF01-1841-44B4-8F2A-836E05AC33A4}" destId="{DFB96C30-9C6D-422B-A8E0-5866BC7E6311}" srcOrd="1" destOrd="0" presId="urn:microsoft.com/office/officeart/2005/8/layout/hierarchy5"/>
    <dgm:cxn modelId="{73643F9E-3A43-456D-AA1C-FD54ED21B3E7}" type="presOf" srcId="{ADD54F61-8EA1-4A38-A43B-87A341403964}" destId="{7B9565EA-2AFF-4EFA-B379-E4EAE0C45365}" srcOrd="0" destOrd="0" presId="urn:microsoft.com/office/officeart/2005/8/layout/hierarchy5"/>
    <dgm:cxn modelId="{6DBB9CF2-D15A-451F-8A87-0A5F7D561BA1}" type="presOf" srcId="{6D432736-059C-4576-B547-F6AD2AB11FFB}" destId="{00021E90-B0F6-4518-B95F-A869D79EEFF9}" srcOrd="0" destOrd="0" presId="urn:microsoft.com/office/officeart/2005/8/layout/hierarchy5"/>
    <dgm:cxn modelId="{FC44316C-C9AE-49EE-B772-A4FB48DBEDCF}" type="presOf" srcId="{AC4AB6F1-EBBB-4054-8B76-F0B27C9997A1}" destId="{124915D3-79AF-4CF3-9021-44CC698AB8DB}" srcOrd="0" destOrd="0" presId="urn:microsoft.com/office/officeart/2005/8/layout/hierarchy5"/>
    <dgm:cxn modelId="{1D4163AB-31DD-4332-A5FD-3F089D5CB659}" type="presOf" srcId="{516C03F8-8927-4596-A195-DD75A66E91AF}" destId="{05344F7E-818F-493C-9F95-2CDEBEBE8E48}" srcOrd="1" destOrd="0" presId="urn:microsoft.com/office/officeart/2005/8/layout/hierarchy5"/>
    <dgm:cxn modelId="{05A261F5-9B1A-4D96-82BD-8AF30C5E3919}" type="presOf" srcId="{6B560ADE-5C5A-4E6C-A85D-D7257C9314E5}" destId="{30FA819A-FC0E-4E5E-BF5A-000456B853D0}" srcOrd="0" destOrd="0" presId="urn:microsoft.com/office/officeart/2005/8/layout/hierarchy5"/>
    <dgm:cxn modelId="{6AA16B23-7442-41B9-986C-54E7460A3A6D}" type="presOf" srcId="{0C7A04E5-0E56-4DB2-998E-1FB8ADA0A436}" destId="{744FD431-4F0F-4DF1-AB3C-DCBE4C67E1DD}" srcOrd="0" destOrd="0" presId="urn:microsoft.com/office/officeart/2005/8/layout/hierarchy5"/>
    <dgm:cxn modelId="{BE303545-DB9B-4842-B526-D129C7EA9AE5}" srcId="{B032A520-4513-47CD-B298-97C23314F6F2}" destId="{C91F9D12-9716-4147-B81D-8FFF047993F2}" srcOrd="1" destOrd="0" parTransId="{085257F0-D7BE-4909-842A-6AD947A82FB4}" sibTransId="{A15795A9-A823-4D80-900B-3D78016C048F}"/>
    <dgm:cxn modelId="{1AECC202-41AF-41C0-A796-2763327AAD68}" type="presOf" srcId="{362B8CD0-E92E-4011-BACA-2A9233A465C3}" destId="{5E3BE7E8-7052-4187-9063-A11686ECBFB9}" srcOrd="1" destOrd="0" presId="urn:microsoft.com/office/officeart/2005/8/layout/hierarchy5"/>
    <dgm:cxn modelId="{2C8A92FA-F4C6-465C-974E-DE444DAAB17D}" type="presOf" srcId="{AFECB66A-1B1E-4B74-BA4B-67D61779A2BB}" destId="{7B0A258E-4469-46AF-B312-9EDBD809B661}" srcOrd="1" destOrd="0" presId="urn:microsoft.com/office/officeart/2005/8/layout/hierarchy5"/>
    <dgm:cxn modelId="{274F26E3-3CC6-4EFE-9F44-EE8FEFDEDC60}" type="presOf" srcId="{085257F0-D7BE-4909-842A-6AD947A82FB4}" destId="{85E27555-163E-4BAC-B063-77A94992DD1E}" srcOrd="1" destOrd="0" presId="urn:microsoft.com/office/officeart/2005/8/layout/hierarchy5"/>
    <dgm:cxn modelId="{0757B419-A695-4512-BDCF-B7A8E38EFBE8}" type="presOf" srcId="{CD167548-1AC8-41FB-B26F-C2979C6F4A89}" destId="{0024D02B-5AF3-4FEC-AA84-70FB263C984D}" srcOrd="0" destOrd="0" presId="urn:microsoft.com/office/officeart/2005/8/layout/hierarchy5"/>
    <dgm:cxn modelId="{3547301D-40D1-428A-A049-89A1140E1487}" srcId="{F0CDD45E-EE47-48D0-9CD0-7A9E40803928}" destId="{068FFAB2-FC71-4BFA-9B32-3A7D39EF3B18}" srcOrd="0" destOrd="0" parTransId="{76466C66-C017-4FBE-87EC-FB6E3BB7E768}" sibTransId="{3F57C33C-7CD3-4CAB-B22E-97B26593FB9D}"/>
    <dgm:cxn modelId="{0F04FADD-DDFB-40BB-8222-3711C5F28F4E}" type="presOf" srcId="{A3F08FCE-8159-432B-9CFB-78C3B64A0F8D}" destId="{07CE753E-4E4A-402D-9DF9-5A5584D5FF05}" srcOrd="0" destOrd="0" presId="urn:microsoft.com/office/officeart/2005/8/layout/hierarchy5"/>
    <dgm:cxn modelId="{BBFF486D-C56D-4F65-985E-71E80806EFB5}" type="presOf" srcId="{516C03F8-8927-4596-A195-DD75A66E91AF}" destId="{1E19EC54-DB40-4CC9-950C-00051B13248B}" srcOrd="0" destOrd="0" presId="urn:microsoft.com/office/officeart/2005/8/layout/hierarchy5"/>
    <dgm:cxn modelId="{14BE5617-51A6-472E-96EF-C42B24E5B30D}" type="presOf" srcId="{C91F9D12-9716-4147-B81D-8FFF047993F2}" destId="{49B99DF8-3DD2-47B7-8679-3EE798B77AA6}" srcOrd="0" destOrd="0" presId="urn:microsoft.com/office/officeart/2005/8/layout/hierarchy5"/>
    <dgm:cxn modelId="{6D4B6127-F5AD-444F-AE0B-D005671550D3}" type="presOf" srcId="{84E28953-B40E-45A9-BEB8-CCC9910F89FC}" destId="{8D0E4DF1-A0C9-42DF-A3E3-78A82524A37F}" srcOrd="0" destOrd="0" presId="urn:microsoft.com/office/officeart/2005/8/layout/hierarchy5"/>
    <dgm:cxn modelId="{C1CAA12B-27E3-4F0E-BCCA-F3CEB7610174}" type="presOf" srcId="{B032A520-4513-47CD-B298-97C23314F6F2}" destId="{C4782B93-756E-4A7D-806B-0D0E51CC0C97}" srcOrd="0" destOrd="0" presId="urn:microsoft.com/office/officeart/2005/8/layout/hierarchy5"/>
    <dgm:cxn modelId="{5D67E799-EC98-4D80-AFB3-BDC6847625A4}" type="presOf" srcId="{0E313258-E648-477E-844C-EE7D7962FE8E}" destId="{42F3D39B-46FC-4680-8D40-127F5A788362}" srcOrd="0" destOrd="0" presId="urn:microsoft.com/office/officeart/2005/8/layout/hierarchy5"/>
    <dgm:cxn modelId="{12B49FCF-A881-4CE4-AEE8-4F22040ED4A7}" type="presOf" srcId="{ADD54F61-8EA1-4A38-A43B-87A341403964}" destId="{4F2E870C-7881-4228-88EC-832C6A737D02}" srcOrd="1" destOrd="0" presId="urn:microsoft.com/office/officeart/2005/8/layout/hierarchy5"/>
    <dgm:cxn modelId="{EFFA723B-502B-4A9E-ABB3-7EA6D0DE0880}" srcId="{B032A520-4513-47CD-B298-97C23314F6F2}" destId="{84E28953-B40E-45A9-BEB8-CCC9910F89FC}" srcOrd="0" destOrd="0" parTransId="{6E2D9A44-3617-4DC6-94C1-31FC3BCB8766}" sibTransId="{B64C190B-E44D-4DB4-ABA5-37E78693F1F5}"/>
    <dgm:cxn modelId="{BE54C2AA-54C0-4670-9055-039D5C1DAF65}" type="presOf" srcId="{C6E3DE91-BC3E-4845-BDFF-C79394E0089B}" destId="{B82E5C17-F3DF-499D-B753-6F78B45B990D}" srcOrd="0" destOrd="0" presId="urn:microsoft.com/office/officeart/2005/8/layout/hierarchy5"/>
    <dgm:cxn modelId="{44945BED-F9D5-4E7D-B493-879CBFC02A60}" type="presOf" srcId="{AFECB66A-1B1E-4B74-BA4B-67D61779A2BB}" destId="{B7D6230E-CE3B-45BA-854D-710415557BE3}" srcOrd="0" destOrd="0" presId="urn:microsoft.com/office/officeart/2005/8/layout/hierarchy5"/>
    <dgm:cxn modelId="{E6EA3AA4-F54B-4240-A450-4C9C9ED457CD}" type="presOf" srcId="{7C0F5A0E-EBAC-470E-97AF-2133F0ECE66A}" destId="{4D3B2E1C-4586-4DCC-BDFD-A05C8D26A079}" srcOrd="0" destOrd="0" presId="urn:microsoft.com/office/officeart/2005/8/layout/hierarchy5"/>
    <dgm:cxn modelId="{DDB99E6E-D621-4455-B594-392130284BBA}" type="presOf" srcId="{FE677C01-D9E4-4E73-966B-BC0A4E3BF702}" destId="{DB9DC739-C99D-4BB5-96D8-B075A2DDA527}" srcOrd="1" destOrd="0" presId="urn:microsoft.com/office/officeart/2005/8/layout/hierarchy5"/>
    <dgm:cxn modelId="{0FD112C2-1082-4AB9-B33B-6877E685DFC7}" type="presOf" srcId="{7B70BFDF-4B09-4588-9C3A-37074C081382}" destId="{85EF8228-B678-424D-ADD0-0570F1571124}" srcOrd="0" destOrd="0" presId="urn:microsoft.com/office/officeart/2005/8/layout/hierarchy5"/>
    <dgm:cxn modelId="{01155F74-976C-4B6A-92A8-F5B91582EC9A}" type="presOf" srcId="{8185C319-F91E-4052-94BC-B2D3D30C80C5}" destId="{3FFA3B83-DB66-4DC8-B0DE-0BB9EC1ABE85}" srcOrd="1" destOrd="0" presId="urn:microsoft.com/office/officeart/2005/8/layout/hierarchy5"/>
    <dgm:cxn modelId="{A69726B8-CFCC-4985-AC24-74ADB2B27076}" type="presOf" srcId="{C550B5A0-A3BA-48FB-9EF8-3B12FD71D289}" destId="{D56DFC30-A988-4800-8887-9BFD681E6AC4}" srcOrd="0" destOrd="0" presId="urn:microsoft.com/office/officeart/2005/8/layout/hierarchy5"/>
    <dgm:cxn modelId="{56679ADE-5212-4D73-AD59-F218C3949608}" type="presOf" srcId="{7BF34322-E64F-47C4-95E6-29A621876311}" destId="{F6B06CA5-42C8-4EBB-BC98-F50D689828AF}" srcOrd="0" destOrd="0" presId="urn:microsoft.com/office/officeart/2005/8/layout/hierarchy5"/>
    <dgm:cxn modelId="{4143F03B-ADC4-47AE-A5D9-414FF906FC6E}" srcId="{84E28953-B40E-45A9-BEB8-CCC9910F89FC}" destId="{507440C1-0C28-44A2-8734-D91F403D3D13}" srcOrd="1" destOrd="0" parTransId="{516C03F8-8927-4596-A195-DD75A66E91AF}" sibTransId="{5C3741CD-FF88-4825-BAE8-3AD555DC97D4}"/>
    <dgm:cxn modelId="{173B151E-62E5-4E14-AF14-78605D8D1978}" srcId="{AC4AB6F1-EBBB-4054-8B76-F0B27C9997A1}" destId="{6B560ADE-5C5A-4E6C-A85D-D7257C9314E5}" srcOrd="0" destOrd="0" parTransId="{AFECB66A-1B1E-4B74-BA4B-67D61779A2BB}" sibTransId="{18F013A4-8D67-4F0B-8D77-3637222DDB1F}"/>
    <dgm:cxn modelId="{E1D1B927-2DAB-4921-B1FE-B23EFE0C0BD6}" srcId="{6B560ADE-5C5A-4E6C-A85D-D7257C9314E5}" destId="{28C9CB5A-FC04-4A54-8C4F-5C1D26E6A6DE}" srcOrd="0" destOrd="0" parTransId="{8185C319-F91E-4052-94BC-B2D3D30C80C5}" sibTransId="{40B7CC3E-CE10-4D5E-B1AB-FB5521D76D53}"/>
    <dgm:cxn modelId="{0904EE4F-AB71-46A6-AE5A-E42CDBEB96CD}" type="presOf" srcId="{8185C319-F91E-4052-94BC-B2D3D30C80C5}" destId="{30BD065F-8E05-436B-8509-8C5D82C7493C}" srcOrd="0" destOrd="0" presId="urn:microsoft.com/office/officeart/2005/8/layout/hierarchy5"/>
    <dgm:cxn modelId="{4F1768A9-2759-49A7-A5A3-F0FA608CFA56}" srcId="{068FFAB2-FC71-4BFA-9B32-3A7D39EF3B18}" destId="{AC4AB6F1-EBBB-4054-8B76-F0B27C9997A1}" srcOrd="0" destOrd="0" parTransId="{ADD54F61-8EA1-4A38-A43B-87A341403964}" sibTransId="{A1751E9D-E5A9-4501-811F-8997B172823F}"/>
    <dgm:cxn modelId="{E4B23661-8F43-4BA7-9EDF-2EA570125838}" type="presOf" srcId="{085257F0-D7BE-4909-842A-6AD947A82FB4}" destId="{73DAA1C5-5E6D-4C8D-9D69-5239BEEDB154}" srcOrd="0" destOrd="0" presId="urn:microsoft.com/office/officeart/2005/8/layout/hierarchy5"/>
    <dgm:cxn modelId="{1429C65E-2508-47FD-816D-D1FD6D378CCE}" type="presOf" srcId="{507440C1-0C28-44A2-8734-D91F403D3D13}" destId="{448D6AA0-A376-4641-832F-6805D2AEC194}" srcOrd="0" destOrd="0" presId="urn:microsoft.com/office/officeart/2005/8/layout/hierarchy5"/>
    <dgm:cxn modelId="{6EA11627-1368-4CFA-B28F-F2B02ECE4CFF}" type="presOf" srcId="{55691313-DB80-44AF-AACF-9C622F29EFC2}" destId="{062CA80E-B047-4E0E-A898-0F8662A4B988}" srcOrd="0" destOrd="0" presId="urn:microsoft.com/office/officeart/2005/8/layout/hierarchy5"/>
    <dgm:cxn modelId="{52AF8DC5-8438-4DEB-A02F-2FBD209DE3C6}" type="presOf" srcId="{F0CDD45E-EE47-48D0-9CD0-7A9E40803928}" destId="{BF22F581-7AF3-4599-9C3D-C004E708354F}" srcOrd="0" destOrd="0" presId="urn:microsoft.com/office/officeart/2005/8/layout/hierarchy5"/>
    <dgm:cxn modelId="{80FEB549-D7D3-45AF-A0C0-D56FC117D116}" type="presOf" srcId="{C550B5A0-A3BA-48FB-9EF8-3B12FD71D289}" destId="{97029E98-A43F-4E07-96A7-49814ECC930E}" srcOrd="1" destOrd="0" presId="urn:microsoft.com/office/officeart/2005/8/layout/hierarchy5"/>
    <dgm:cxn modelId="{33658DDB-8AA2-461C-9D94-AE339885C1CA}" type="presOf" srcId="{1C4DCF01-1841-44B4-8F2A-836E05AC33A4}" destId="{40609033-9502-4D15-AA57-05446325AF83}" srcOrd="0" destOrd="0" presId="urn:microsoft.com/office/officeart/2005/8/layout/hierarchy5"/>
    <dgm:cxn modelId="{B105FB9D-63DB-4753-8A80-5E40883DCCE7}" type="presOf" srcId="{068FFAB2-FC71-4BFA-9B32-3A7D39EF3B18}" destId="{E97A092B-E052-4BF1-AD49-AB1476AD227E}" srcOrd="0" destOrd="0" presId="urn:microsoft.com/office/officeart/2005/8/layout/hierarchy5"/>
    <dgm:cxn modelId="{E66B99AC-FB9C-4735-957F-9F882CDD4E62}" type="presOf" srcId="{362B8CD0-E92E-4011-BACA-2A9233A465C3}" destId="{64BB7143-AE0A-4757-9935-CC5D45DDC3F8}" srcOrd="0" destOrd="0" presId="urn:microsoft.com/office/officeart/2005/8/layout/hierarchy5"/>
    <dgm:cxn modelId="{B431FB2F-8B2E-4E95-B600-82BC65B899CC}" type="presOf" srcId="{0C7A04E5-0E56-4DB2-998E-1FB8ADA0A436}" destId="{D1FEAE53-7100-4107-B1C1-FC94CD341F33}" srcOrd="1" destOrd="0" presId="urn:microsoft.com/office/officeart/2005/8/layout/hierarchy5"/>
    <dgm:cxn modelId="{3332787D-715F-486A-9096-8EFCD91E5567}" srcId="{C91F9D12-9716-4147-B81D-8FFF047993F2}" destId="{7C0F5A0E-EBAC-470E-97AF-2133F0ECE66A}" srcOrd="0" destOrd="0" parTransId="{C550B5A0-A3BA-48FB-9EF8-3B12FD71D289}" sibTransId="{054644F1-FE83-405F-81EB-B064E4B7BC63}"/>
    <dgm:cxn modelId="{6D708077-BD8F-4D5F-86BB-8E772066D09F}" type="presOf" srcId="{CD167548-1AC8-41FB-B26F-C2979C6F4A89}" destId="{74563796-2169-4D8A-9A94-C8E97C75EE5A}" srcOrd="1" destOrd="0" presId="urn:microsoft.com/office/officeart/2005/8/layout/hierarchy5"/>
    <dgm:cxn modelId="{9EB67B1D-F943-492A-8134-8CB69C474A22}" srcId="{068FFAB2-FC71-4BFA-9B32-3A7D39EF3B18}" destId="{B032A520-4513-47CD-B298-97C23314F6F2}" srcOrd="1" destOrd="0" parTransId="{362B8CD0-E92E-4011-BACA-2A9233A465C3}" sibTransId="{F2BE08C9-B39B-4BCA-99BC-CBA70C66F476}"/>
    <dgm:cxn modelId="{BFE7B404-221D-4A46-959D-F76BAEDB31DA}" type="presOf" srcId="{6E2D9A44-3617-4DC6-94C1-31FC3BCB8766}" destId="{7E1A0623-994F-4438-913D-04CFF98BB11A}" srcOrd="1" destOrd="0" presId="urn:microsoft.com/office/officeart/2005/8/layout/hierarchy5"/>
    <dgm:cxn modelId="{DA186195-E945-483D-B527-08A941CCA635}" srcId="{C91F9D12-9716-4147-B81D-8FFF047993F2}" destId="{A3F08FCE-8159-432B-9CFB-78C3B64A0F8D}" srcOrd="1" destOrd="0" parTransId="{0C7A04E5-0E56-4DB2-998E-1FB8ADA0A436}" sibTransId="{4E1BFC90-570D-42F0-8EF9-68457A40A0AA}"/>
    <dgm:cxn modelId="{30B9B61B-234D-43B5-8560-8D61BE79299E}" srcId="{6D432736-059C-4576-B547-F6AD2AB11FFB}" destId="{7BF34322-E64F-47C4-95E6-29A621876311}" srcOrd="1" destOrd="0" parTransId="{FE677C01-D9E4-4E73-966B-BC0A4E3BF702}" sibTransId="{D19ACEF6-8C79-4860-A853-D44DA46C33D9}"/>
    <dgm:cxn modelId="{CC76C568-5170-45BD-90C0-48529BCA4F0E}" type="presOf" srcId="{28C9CB5A-FC04-4A54-8C4F-5C1D26E6A6DE}" destId="{D9E3DCE9-96E7-42B7-BB41-D4C91B19DA10}" srcOrd="0" destOrd="0" presId="urn:microsoft.com/office/officeart/2005/8/layout/hierarchy5"/>
    <dgm:cxn modelId="{9F716F17-25EE-4942-9953-70E3BF75032E}" type="presOf" srcId="{0E313258-E648-477E-844C-EE7D7962FE8E}" destId="{D1551784-C477-4887-8425-EBB22A791403}" srcOrd="1" destOrd="0" presId="urn:microsoft.com/office/officeart/2005/8/layout/hierarchy5"/>
    <dgm:cxn modelId="{798296FA-2E14-46C1-9965-62DC270EA869}" srcId="{AC4AB6F1-EBBB-4054-8B76-F0B27C9997A1}" destId="{6D432736-059C-4576-B547-F6AD2AB11FFB}" srcOrd="1" destOrd="0" parTransId="{0E313258-E648-477E-844C-EE7D7962FE8E}" sibTransId="{75622245-F428-498D-8458-DAC555B1E7AD}"/>
    <dgm:cxn modelId="{5B6E6C81-E80E-48F4-81CD-6F09E74B65F9}" srcId="{84E28953-B40E-45A9-BEB8-CCC9910F89FC}" destId="{C6E3DE91-BC3E-4845-BDFF-C79394E0089B}" srcOrd="0" destOrd="0" parTransId="{1C4DCF01-1841-44B4-8F2A-836E05AC33A4}" sibTransId="{5DF0B14D-EB4C-48D6-BC63-C09E3FD86464}"/>
    <dgm:cxn modelId="{DF225497-2E51-4952-B506-30606CAEDF0E}" srcId="{6B560ADE-5C5A-4E6C-A85D-D7257C9314E5}" destId="{3C6D7D50-CF00-4F26-BA15-9F4732B14FD7}" srcOrd="1" destOrd="0" parTransId="{CD167548-1AC8-41FB-B26F-C2979C6F4A89}" sibTransId="{241406C7-0A87-4D04-A3D1-C1EC4552CB99}"/>
    <dgm:cxn modelId="{4C2952EB-1E51-425E-8814-55317356F4F5}" type="presParOf" srcId="{BF22F581-7AF3-4599-9C3D-C004E708354F}" destId="{CE067D85-BB41-4A0D-9937-2E94C83539B3}" srcOrd="0" destOrd="0" presId="urn:microsoft.com/office/officeart/2005/8/layout/hierarchy5"/>
    <dgm:cxn modelId="{94E8B9C4-8564-4A76-976B-AE6D6EFF21CF}" type="presParOf" srcId="{CE067D85-BB41-4A0D-9937-2E94C83539B3}" destId="{E22E27A5-26DF-44BA-89A1-E31AB6AEA30D}" srcOrd="0" destOrd="0" presId="urn:microsoft.com/office/officeart/2005/8/layout/hierarchy5"/>
    <dgm:cxn modelId="{2074D059-D312-4313-AA9E-F8B0E154E3AD}" type="presParOf" srcId="{E22E27A5-26DF-44BA-89A1-E31AB6AEA30D}" destId="{FF6CAF88-A5D3-4D33-9202-70C7B1A2F5B3}" srcOrd="0" destOrd="0" presId="urn:microsoft.com/office/officeart/2005/8/layout/hierarchy5"/>
    <dgm:cxn modelId="{2F90CD1A-A48C-49D8-859E-3F607872992B}" type="presParOf" srcId="{FF6CAF88-A5D3-4D33-9202-70C7B1A2F5B3}" destId="{E97A092B-E052-4BF1-AD49-AB1476AD227E}" srcOrd="0" destOrd="0" presId="urn:microsoft.com/office/officeart/2005/8/layout/hierarchy5"/>
    <dgm:cxn modelId="{43123DB7-E0F5-4709-ADAF-E841616482A7}" type="presParOf" srcId="{FF6CAF88-A5D3-4D33-9202-70C7B1A2F5B3}" destId="{65B9F6C5-6D42-4754-8104-AED5B8A75FF0}" srcOrd="1" destOrd="0" presId="urn:microsoft.com/office/officeart/2005/8/layout/hierarchy5"/>
    <dgm:cxn modelId="{73209D39-2B56-4FC2-8BD9-47812A6ECB91}" type="presParOf" srcId="{65B9F6C5-6D42-4754-8104-AED5B8A75FF0}" destId="{7B9565EA-2AFF-4EFA-B379-E4EAE0C45365}" srcOrd="0" destOrd="0" presId="urn:microsoft.com/office/officeart/2005/8/layout/hierarchy5"/>
    <dgm:cxn modelId="{675B8B39-ACD2-4A26-A28C-12809D784A3F}" type="presParOf" srcId="{7B9565EA-2AFF-4EFA-B379-E4EAE0C45365}" destId="{4F2E870C-7881-4228-88EC-832C6A737D02}" srcOrd="0" destOrd="0" presId="urn:microsoft.com/office/officeart/2005/8/layout/hierarchy5"/>
    <dgm:cxn modelId="{BD671262-DE3F-4DC8-A6F2-770F6D40982B}" type="presParOf" srcId="{65B9F6C5-6D42-4754-8104-AED5B8A75FF0}" destId="{FD1AA6A6-3337-43C6-A3A1-F4A743DBF9BC}" srcOrd="1" destOrd="0" presId="urn:microsoft.com/office/officeart/2005/8/layout/hierarchy5"/>
    <dgm:cxn modelId="{55CE66B8-9429-4A99-9214-03426A6CF104}" type="presParOf" srcId="{FD1AA6A6-3337-43C6-A3A1-F4A743DBF9BC}" destId="{124915D3-79AF-4CF3-9021-44CC698AB8DB}" srcOrd="0" destOrd="0" presId="urn:microsoft.com/office/officeart/2005/8/layout/hierarchy5"/>
    <dgm:cxn modelId="{A3087B80-B45B-4BF9-9741-65BC63EDEB35}" type="presParOf" srcId="{FD1AA6A6-3337-43C6-A3A1-F4A743DBF9BC}" destId="{A475EDD6-3BA1-491B-B5A8-6311BE92C7F8}" srcOrd="1" destOrd="0" presId="urn:microsoft.com/office/officeart/2005/8/layout/hierarchy5"/>
    <dgm:cxn modelId="{1CDA61E4-0296-432A-9902-F4DD06EDB33D}" type="presParOf" srcId="{A475EDD6-3BA1-491B-B5A8-6311BE92C7F8}" destId="{B7D6230E-CE3B-45BA-854D-710415557BE3}" srcOrd="0" destOrd="0" presId="urn:microsoft.com/office/officeart/2005/8/layout/hierarchy5"/>
    <dgm:cxn modelId="{9C762D0A-73DB-416C-8B41-B8D4AA8B15FE}" type="presParOf" srcId="{B7D6230E-CE3B-45BA-854D-710415557BE3}" destId="{7B0A258E-4469-46AF-B312-9EDBD809B661}" srcOrd="0" destOrd="0" presId="urn:microsoft.com/office/officeart/2005/8/layout/hierarchy5"/>
    <dgm:cxn modelId="{7FAFC045-AA20-407D-8095-B8031CB07A44}" type="presParOf" srcId="{A475EDD6-3BA1-491B-B5A8-6311BE92C7F8}" destId="{A5E6A4D9-14E8-4C47-A36E-980D502A14A0}" srcOrd="1" destOrd="0" presId="urn:microsoft.com/office/officeart/2005/8/layout/hierarchy5"/>
    <dgm:cxn modelId="{2F7B6737-E673-4F3C-8BA1-836F05752CC3}" type="presParOf" srcId="{A5E6A4D9-14E8-4C47-A36E-980D502A14A0}" destId="{30FA819A-FC0E-4E5E-BF5A-000456B853D0}" srcOrd="0" destOrd="0" presId="urn:microsoft.com/office/officeart/2005/8/layout/hierarchy5"/>
    <dgm:cxn modelId="{CEF11ED1-0C38-4647-AF9D-210C6F9E0555}" type="presParOf" srcId="{A5E6A4D9-14E8-4C47-A36E-980D502A14A0}" destId="{7C0C611F-227C-4BC8-96F5-8EAED4BD9071}" srcOrd="1" destOrd="0" presId="urn:microsoft.com/office/officeart/2005/8/layout/hierarchy5"/>
    <dgm:cxn modelId="{AD904EC1-106F-43E0-AFF6-62EB17A12454}" type="presParOf" srcId="{7C0C611F-227C-4BC8-96F5-8EAED4BD9071}" destId="{30BD065F-8E05-436B-8509-8C5D82C7493C}" srcOrd="0" destOrd="0" presId="urn:microsoft.com/office/officeart/2005/8/layout/hierarchy5"/>
    <dgm:cxn modelId="{DB9A7456-27A1-48D4-B9C8-360D4C47EC7D}" type="presParOf" srcId="{30BD065F-8E05-436B-8509-8C5D82C7493C}" destId="{3FFA3B83-DB66-4DC8-B0DE-0BB9EC1ABE85}" srcOrd="0" destOrd="0" presId="urn:microsoft.com/office/officeart/2005/8/layout/hierarchy5"/>
    <dgm:cxn modelId="{7D70D4D1-C7BF-42D6-A6D1-FD2C17CC7A58}" type="presParOf" srcId="{7C0C611F-227C-4BC8-96F5-8EAED4BD9071}" destId="{2A200243-71E5-4F73-BB3E-21184D0CAE19}" srcOrd="1" destOrd="0" presId="urn:microsoft.com/office/officeart/2005/8/layout/hierarchy5"/>
    <dgm:cxn modelId="{D7630735-8618-4796-8654-229AF33FA18E}" type="presParOf" srcId="{2A200243-71E5-4F73-BB3E-21184D0CAE19}" destId="{D9E3DCE9-96E7-42B7-BB41-D4C91B19DA10}" srcOrd="0" destOrd="0" presId="urn:microsoft.com/office/officeart/2005/8/layout/hierarchy5"/>
    <dgm:cxn modelId="{20D8A3F5-03CB-4776-A052-4452CD4338FC}" type="presParOf" srcId="{2A200243-71E5-4F73-BB3E-21184D0CAE19}" destId="{75B00938-A899-46F8-8376-9C0395390BDA}" srcOrd="1" destOrd="0" presId="urn:microsoft.com/office/officeart/2005/8/layout/hierarchy5"/>
    <dgm:cxn modelId="{84134616-6380-4A95-9FB5-AF2F4CD37BAC}" type="presParOf" srcId="{7C0C611F-227C-4BC8-96F5-8EAED4BD9071}" destId="{0024D02B-5AF3-4FEC-AA84-70FB263C984D}" srcOrd="2" destOrd="0" presId="urn:microsoft.com/office/officeart/2005/8/layout/hierarchy5"/>
    <dgm:cxn modelId="{08E30A92-0006-4A54-A829-E44EB335878F}" type="presParOf" srcId="{0024D02B-5AF3-4FEC-AA84-70FB263C984D}" destId="{74563796-2169-4D8A-9A94-C8E97C75EE5A}" srcOrd="0" destOrd="0" presId="urn:microsoft.com/office/officeart/2005/8/layout/hierarchy5"/>
    <dgm:cxn modelId="{32620E93-6886-4621-B317-80B9C61F2051}" type="presParOf" srcId="{7C0C611F-227C-4BC8-96F5-8EAED4BD9071}" destId="{3A367C19-3D25-48F9-B096-AC25151C5EB3}" srcOrd="3" destOrd="0" presId="urn:microsoft.com/office/officeart/2005/8/layout/hierarchy5"/>
    <dgm:cxn modelId="{4418DE71-AFAA-4716-A78D-B1C4FDDE11A2}" type="presParOf" srcId="{3A367C19-3D25-48F9-B096-AC25151C5EB3}" destId="{0F789A30-F990-4089-9CD4-A6D555B1B3FF}" srcOrd="0" destOrd="0" presId="urn:microsoft.com/office/officeart/2005/8/layout/hierarchy5"/>
    <dgm:cxn modelId="{196E30D2-8D9C-431D-8F47-A5DBF2B1DEE4}" type="presParOf" srcId="{3A367C19-3D25-48F9-B096-AC25151C5EB3}" destId="{254BB699-34B2-4D37-8A86-B278E92F0854}" srcOrd="1" destOrd="0" presId="urn:microsoft.com/office/officeart/2005/8/layout/hierarchy5"/>
    <dgm:cxn modelId="{83A9C387-DD39-4F64-A604-0573F226A2B1}" type="presParOf" srcId="{A475EDD6-3BA1-491B-B5A8-6311BE92C7F8}" destId="{42F3D39B-46FC-4680-8D40-127F5A788362}" srcOrd="2" destOrd="0" presId="urn:microsoft.com/office/officeart/2005/8/layout/hierarchy5"/>
    <dgm:cxn modelId="{8CE2167C-5C1E-40DA-BB11-A1D6449564B4}" type="presParOf" srcId="{42F3D39B-46FC-4680-8D40-127F5A788362}" destId="{D1551784-C477-4887-8425-EBB22A791403}" srcOrd="0" destOrd="0" presId="urn:microsoft.com/office/officeart/2005/8/layout/hierarchy5"/>
    <dgm:cxn modelId="{A042D66B-60A5-42AC-94BD-00D611610B7C}" type="presParOf" srcId="{A475EDD6-3BA1-491B-B5A8-6311BE92C7F8}" destId="{08BB0B92-5B05-41C6-8BE9-E54602827BC0}" srcOrd="3" destOrd="0" presId="urn:microsoft.com/office/officeart/2005/8/layout/hierarchy5"/>
    <dgm:cxn modelId="{E8F95730-715C-44EB-B182-19FD3614D39A}" type="presParOf" srcId="{08BB0B92-5B05-41C6-8BE9-E54602827BC0}" destId="{00021E90-B0F6-4518-B95F-A869D79EEFF9}" srcOrd="0" destOrd="0" presId="urn:microsoft.com/office/officeart/2005/8/layout/hierarchy5"/>
    <dgm:cxn modelId="{9B832ED9-0866-415C-8439-0103F5010D6C}" type="presParOf" srcId="{08BB0B92-5B05-41C6-8BE9-E54602827BC0}" destId="{2D7CB25E-8F91-40AE-A4E5-3589A01BE185}" srcOrd="1" destOrd="0" presId="urn:microsoft.com/office/officeart/2005/8/layout/hierarchy5"/>
    <dgm:cxn modelId="{EC71E73A-D777-47CC-B3CA-FD8C4BD5F595}" type="presParOf" srcId="{2D7CB25E-8F91-40AE-A4E5-3589A01BE185}" destId="{062CA80E-B047-4E0E-A898-0F8662A4B988}" srcOrd="0" destOrd="0" presId="urn:microsoft.com/office/officeart/2005/8/layout/hierarchy5"/>
    <dgm:cxn modelId="{0DFF8D87-2366-4197-9B1C-6AF4EABE857C}" type="presParOf" srcId="{062CA80E-B047-4E0E-A898-0F8662A4B988}" destId="{42688506-77AC-4E22-AE79-19FC97638B4A}" srcOrd="0" destOrd="0" presId="urn:microsoft.com/office/officeart/2005/8/layout/hierarchy5"/>
    <dgm:cxn modelId="{419A9173-82F5-4BCA-A134-2F4384B63F81}" type="presParOf" srcId="{2D7CB25E-8F91-40AE-A4E5-3589A01BE185}" destId="{3B22D2BB-937B-452F-82B4-2890D929B968}" srcOrd="1" destOrd="0" presId="urn:microsoft.com/office/officeart/2005/8/layout/hierarchy5"/>
    <dgm:cxn modelId="{02E4B29C-7238-4D55-91D2-D81E4E013BC8}" type="presParOf" srcId="{3B22D2BB-937B-452F-82B4-2890D929B968}" destId="{85EF8228-B678-424D-ADD0-0570F1571124}" srcOrd="0" destOrd="0" presId="urn:microsoft.com/office/officeart/2005/8/layout/hierarchy5"/>
    <dgm:cxn modelId="{31C2D633-C693-4858-A810-8F3E96D04334}" type="presParOf" srcId="{3B22D2BB-937B-452F-82B4-2890D929B968}" destId="{FD5E5904-0D32-41D5-8998-C15524666DCD}" srcOrd="1" destOrd="0" presId="urn:microsoft.com/office/officeart/2005/8/layout/hierarchy5"/>
    <dgm:cxn modelId="{4C82529F-76B5-4253-B225-E6323FC3CFE5}" type="presParOf" srcId="{2D7CB25E-8F91-40AE-A4E5-3589A01BE185}" destId="{DB5DFBFC-0380-4253-8692-ECAAA1737025}" srcOrd="2" destOrd="0" presId="urn:microsoft.com/office/officeart/2005/8/layout/hierarchy5"/>
    <dgm:cxn modelId="{718F1BF1-44B0-4367-BB7D-B508EE3B2DA5}" type="presParOf" srcId="{DB5DFBFC-0380-4253-8692-ECAAA1737025}" destId="{DB9DC739-C99D-4BB5-96D8-B075A2DDA527}" srcOrd="0" destOrd="0" presId="urn:microsoft.com/office/officeart/2005/8/layout/hierarchy5"/>
    <dgm:cxn modelId="{BB003E7A-2619-454F-8039-A98036D9E402}" type="presParOf" srcId="{2D7CB25E-8F91-40AE-A4E5-3589A01BE185}" destId="{D385805F-D4DF-40F7-B4CF-17D77A5AA083}" srcOrd="3" destOrd="0" presId="urn:microsoft.com/office/officeart/2005/8/layout/hierarchy5"/>
    <dgm:cxn modelId="{FA5694D6-179A-4167-856A-C08CFE66D55C}" type="presParOf" srcId="{D385805F-D4DF-40F7-B4CF-17D77A5AA083}" destId="{F6B06CA5-42C8-4EBB-BC98-F50D689828AF}" srcOrd="0" destOrd="0" presId="urn:microsoft.com/office/officeart/2005/8/layout/hierarchy5"/>
    <dgm:cxn modelId="{AB5845B5-19AB-4043-A4A0-CFAC1F1E8967}" type="presParOf" srcId="{D385805F-D4DF-40F7-B4CF-17D77A5AA083}" destId="{1B933A07-2E2F-4422-A6E1-84579E2E7F4C}" srcOrd="1" destOrd="0" presId="urn:microsoft.com/office/officeart/2005/8/layout/hierarchy5"/>
    <dgm:cxn modelId="{0F232E48-9579-4B4A-8BD9-4817AF1DCDD2}" type="presParOf" srcId="{65B9F6C5-6D42-4754-8104-AED5B8A75FF0}" destId="{64BB7143-AE0A-4757-9935-CC5D45DDC3F8}" srcOrd="2" destOrd="0" presId="urn:microsoft.com/office/officeart/2005/8/layout/hierarchy5"/>
    <dgm:cxn modelId="{05C42239-290E-4FD9-A2DC-A2E99F738925}" type="presParOf" srcId="{64BB7143-AE0A-4757-9935-CC5D45DDC3F8}" destId="{5E3BE7E8-7052-4187-9063-A11686ECBFB9}" srcOrd="0" destOrd="0" presId="urn:microsoft.com/office/officeart/2005/8/layout/hierarchy5"/>
    <dgm:cxn modelId="{4E3AF960-5556-4354-A276-C5B949A1417E}" type="presParOf" srcId="{65B9F6C5-6D42-4754-8104-AED5B8A75FF0}" destId="{FA33948D-3508-4BEF-9A67-DE861E6D1370}" srcOrd="3" destOrd="0" presId="urn:microsoft.com/office/officeart/2005/8/layout/hierarchy5"/>
    <dgm:cxn modelId="{FF5448DD-E973-49CF-BF15-886AC5CA9EBF}" type="presParOf" srcId="{FA33948D-3508-4BEF-9A67-DE861E6D1370}" destId="{C4782B93-756E-4A7D-806B-0D0E51CC0C97}" srcOrd="0" destOrd="0" presId="urn:microsoft.com/office/officeart/2005/8/layout/hierarchy5"/>
    <dgm:cxn modelId="{D9219951-F317-497F-ABAA-F17B9E534F95}" type="presParOf" srcId="{FA33948D-3508-4BEF-9A67-DE861E6D1370}" destId="{980588CE-21AE-49A8-80A1-6548B2E3DED2}" srcOrd="1" destOrd="0" presId="urn:microsoft.com/office/officeart/2005/8/layout/hierarchy5"/>
    <dgm:cxn modelId="{0F9882F8-590A-4B4C-BEB0-00B54F7A4364}" type="presParOf" srcId="{980588CE-21AE-49A8-80A1-6548B2E3DED2}" destId="{5BC9BD5F-88D2-4B7B-A83C-E6078370BB8A}" srcOrd="0" destOrd="0" presId="urn:microsoft.com/office/officeart/2005/8/layout/hierarchy5"/>
    <dgm:cxn modelId="{53487C87-CFB1-4BC8-AC92-502E455A7CE2}" type="presParOf" srcId="{5BC9BD5F-88D2-4B7B-A83C-E6078370BB8A}" destId="{7E1A0623-994F-4438-913D-04CFF98BB11A}" srcOrd="0" destOrd="0" presId="urn:microsoft.com/office/officeart/2005/8/layout/hierarchy5"/>
    <dgm:cxn modelId="{D5F772C9-3E99-4998-BED7-16F325A0EE19}" type="presParOf" srcId="{980588CE-21AE-49A8-80A1-6548B2E3DED2}" destId="{6AD949D3-6BB7-4556-871E-A727865B52A3}" srcOrd="1" destOrd="0" presId="urn:microsoft.com/office/officeart/2005/8/layout/hierarchy5"/>
    <dgm:cxn modelId="{0423D536-920F-48D0-8924-58EBB7AE0761}" type="presParOf" srcId="{6AD949D3-6BB7-4556-871E-A727865B52A3}" destId="{8D0E4DF1-A0C9-42DF-A3E3-78A82524A37F}" srcOrd="0" destOrd="0" presId="urn:microsoft.com/office/officeart/2005/8/layout/hierarchy5"/>
    <dgm:cxn modelId="{042AE648-0C72-4342-9311-BA2A5342B9B1}" type="presParOf" srcId="{6AD949D3-6BB7-4556-871E-A727865B52A3}" destId="{6BBA4617-0654-484C-8D0F-17C38D5DC060}" srcOrd="1" destOrd="0" presId="urn:microsoft.com/office/officeart/2005/8/layout/hierarchy5"/>
    <dgm:cxn modelId="{32236025-7D1D-4D38-BD33-0DEF5A6E00B8}" type="presParOf" srcId="{6BBA4617-0654-484C-8D0F-17C38D5DC060}" destId="{40609033-9502-4D15-AA57-05446325AF83}" srcOrd="0" destOrd="0" presId="urn:microsoft.com/office/officeart/2005/8/layout/hierarchy5"/>
    <dgm:cxn modelId="{ED6B26DA-F53E-425F-A15A-CAB26DF43F31}" type="presParOf" srcId="{40609033-9502-4D15-AA57-05446325AF83}" destId="{DFB96C30-9C6D-422B-A8E0-5866BC7E6311}" srcOrd="0" destOrd="0" presId="urn:microsoft.com/office/officeart/2005/8/layout/hierarchy5"/>
    <dgm:cxn modelId="{893B8633-AB16-4AA2-A6ED-68518EA7043C}" type="presParOf" srcId="{6BBA4617-0654-484C-8D0F-17C38D5DC060}" destId="{B94D615B-5433-4410-B948-CB31D59A5290}" srcOrd="1" destOrd="0" presId="urn:microsoft.com/office/officeart/2005/8/layout/hierarchy5"/>
    <dgm:cxn modelId="{649D7148-E0E0-4C31-BC83-DA19A0398B75}" type="presParOf" srcId="{B94D615B-5433-4410-B948-CB31D59A5290}" destId="{B82E5C17-F3DF-499D-B753-6F78B45B990D}" srcOrd="0" destOrd="0" presId="urn:microsoft.com/office/officeart/2005/8/layout/hierarchy5"/>
    <dgm:cxn modelId="{11E980BB-634D-47E0-A83F-C2C1450836B7}" type="presParOf" srcId="{B94D615B-5433-4410-B948-CB31D59A5290}" destId="{33C23F0C-7533-4D75-846D-5F87443903BD}" srcOrd="1" destOrd="0" presId="urn:microsoft.com/office/officeart/2005/8/layout/hierarchy5"/>
    <dgm:cxn modelId="{71B8ACA8-84E5-4A23-A653-A497E1D6969F}" type="presParOf" srcId="{6BBA4617-0654-484C-8D0F-17C38D5DC060}" destId="{1E19EC54-DB40-4CC9-950C-00051B13248B}" srcOrd="2" destOrd="0" presId="urn:microsoft.com/office/officeart/2005/8/layout/hierarchy5"/>
    <dgm:cxn modelId="{B110F088-678C-4A02-B191-CD99E530EF7A}" type="presParOf" srcId="{1E19EC54-DB40-4CC9-950C-00051B13248B}" destId="{05344F7E-818F-493C-9F95-2CDEBEBE8E48}" srcOrd="0" destOrd="0" presId="urn:microsoft.com/office/officeart/2005/8/layout/hierarchy5"/>
    <dgm:cxn modelId="{6BC25EAC-4FE2-462F-BFE1-D41576523AB3}" type="presParOf" srcId="{6BBA4617-0654-484C-8D0F-17C38D5DC060}" destId="{29F71FD2-71BE-45ED-AA69-B943B09F2461}" srcOrd="3" destOrd="0" presId="urn:microsoft.com/office/officeart/2005/8/layout/hierarchy5"/>
    <dgm:cxn modelId="{F33220B1-31AF-4CB1-A7D2-E6C4C5DF6E28}" type="presParOf" srcId="{29F71FD2-71BE-45ED-AA69-B943B09F2461}" destId="{448D6AA0-A376-4641-832F-6805D2AEC194}" srcOrd="0" destOrd="0" presId="urn:microsoft.com/office/officeart/2005/8/layout/hierarchy5"/>
    <dgm:cxn modelId="{CF58262B-FB7C-4FF0-B6E7-CDD263460E7B}" type="presParOf" srcId="{29F71FD2-71BE-45ED-AA69-B943B09F2461}" destId="{9995015E-A3C4-4777-9704-837F2C439612}" srcOrd="1" destOrd="0" presId="urn:microsoft.com/office/officeart/2005/8/layout/hierarchy5"/>
    <dgm:cxn modelId="{59A3D739-AEF3-4DE8-98D3-78C7DED53ED4}" type="presParOf" srcId="{980588CE-21AE-49A8-80A1-6548B2E3DED2}" destId="{73DAA1C5-5E6D-4C8D-9D69-5239BEEDB154}" srcOrd="2" destOrd="0" presId="urn:microsoft.com/office/officeart/2005/8/layout/hierarchy5"/>
    <dgm:cxn modelId="{444E1E09-117A-4C47-A116-BDAAB636AFAF}" type="presParOf" srcId="{73DAA1C5-5E6D-4C8D-9D69-5239BEEDB154}" destId="{85E27555-163E-4BAC-B063-77A94992DD1E}" srcOrd="0" destOrd="0" presId="urn:microsoft.com/office/officeart/2005/8/layout/hierarchy5"/>
    <dgm:cxn modelId="{F81251A5-02B6-4242-BB31-EC3B1CC73412}" type="presParOf" srcId="{980588CE-21AE-49A8-80A1-6548B2E3DED2}" destId="{8812A200-58EC-484D-8AFD-ECEE4B93D7F4}" srcOrd="3" destOrd="0" presId="urn:microsoft.com/office/officeart/2005/8/layout/hierarchy5"/>
    <dgm:cxn modelId="{AFFE6029-7BEF-4AE2-A419-38458777E083}" type="presParOf" srcId="{8812A200-58EC-484D-8AFD-ECEE4B93D7F4}" destId="{49B99DF8-3DD2-47B7-8679-3EE798B77AA6}" srcOrd="0" destOrd="0" presId="urn:microsoft.com/office/officeart/2005/8/layout/hierarchy5"/>
    <dgm:cxn modelId="{593A1DF5-4A17-44E5-9C0D-578B41461E61}" type="presParOf" srcId="{8812A200-58EC-484D-8AFD-ECEE4B93D7F4}" destId="{9B313DAE-CD5C-40AE-89C7-ACC20D21D656}" srcOrd="1" destOrd="0" presId="urn:microsoft.com/office/officeart/2005/8/layout/hierarchy5"/>
    <dgm:cxn modelId="{197FC176-3F37-4AA4-91CA-98926FFC5B32}" type="presParOf" srcId="{9B313DAE-CD5C-40AE-89C7-ACC20D21D656}" destId="{D56DFC30-A988-4800-8887-9BFD681E6AC4}" srcOrd="0" destOrd="0" presId="urn:microsoft.com/office/officeart/2005/8/layout/hierarchy5"/>
    <dgm:cxn modelId="{276C4640-8820-4193-A926-DD4CFFAC0D71}" type="presParOf" srcId="{D56DFC30-A988-4800-8887-9BFD681E6AC4}" destId="{97029E98-A43F-4E07-96A7-49814ECC930E}" srcOrd="0" destOrd="0" presId="urn:microsoft.com/office/officeart/2005/8/layout/hierarchy5"/>
    <dgm:cxn modelId="{4873E92F-9090-4B7D-A289-2CE88222ADDC}" type="presParOf" srcId="{9B313DAE-CD5C-40AE-89C7-ACC20D21D656}" destId="{C7832BC5-B518-48FB-BDFA-0B2249B7536E}" srcOrd="1" destOrd="0" presId="urn:microsoft.com/office/officeart/2005/8/layout/hierarchy5"/>
    <dgm:cxn modelId="{99665133-F206-4E94-A9AA-2022C91E5C8F}" type="presParOf" srcId="{C7832BC5-B518-48FB-BDFA-0B2249B7536E}" destId="{4D3B2E1C-4586-4DCC-BDFD-A05C8D26A079}" srcOrd="0" destOrd="0" presId="urn:microsoft.com/office/officeart/2005/8/layout/hierarchy5"/>
    <dgm:cxn modelId="{3A474222-231F-494A-843C-07382EA24558}" type="presParOf" srcId="{C7832BC5-B518-48FB-BDFA-0B2249B7536E}" destId="{B3105494-BDBF-4AFC-9A03-6658D0C838F3}" srcOrd="1" destOrd="0" presId="urn:microsoft.com/office/officeart/2005/8/layout/hierarchy5"/>
    <dgm:cxn modelId="{C7E3945F-D217-4F2D-A62D-CA16D3B1A3B2}" type="presParOf" srcId="{9B313DAE-CD5C-40AE-89C7-ACC20D21D656}" destId="{744FD431-4F0F-4DF1-AB3C-DCBE4C67E1DD}" srcOrd="2" destOrd="0" presId="urn:microsoft.com/office/officeart/2005/8/layout/hierarchy5"/>
    <dgm:cxn modelId="{F7AAF14C-B11F-4C4D-8119-0439A51E53AF}" type="presParOf" srcId="{744FD431-4F0F-4DF1-AB3C-DCBE4C67E1DD}" destId="{D1FEAE53-7100-4107-B1C1-FC94CD341F33}" srcOrd="0" destOrd="0" presId="urn:microsoft.com/office/officeart/2005/8/layout/hierarchy5"/>
    <dgm:cxn modelId="{2252212B-8B0D-4CC9-8518-09E36DCC6FFB}" type="presParOf" srcId="{9B313DAE-CD5C-40AE-89C7-ACC20D21D656}" destId="{CA9B7274-1AE3-4737-BA33-2A342C7F4B42}" srcOrd="3" destOrd="0" presId="urn:microsoft.com/office/officeart/2005/8/layout/hierarchy5"/>
    <dgm:cxn modelId="{CA6FE1C9-CCAD-4DDB-9F46-7C938E42497E}" type="presParOf" srcId="{CA9B7274-1AE3-4737-BA33-2A342C7F4B42}" destId="{07CE753E-4E4A-402D-9DF9-5A5584D5FF05}" srcOrd="0" destOrd="0" presId="urn:microsoft.com/office/officeart/2005/8/layout/hierarchy5"/>
    <dgm:cxn modelId="{6DF679E8-E819-4650-9FF2-5ECF8FB7DB45}" type="presParOf" srcId="{CA9B7274-1AE3-4737-BA33-2A342C7F4B42}" destId="{9857DD44-2A93-4105-A5AB-22F40AE7A484}" srcOrd="1" destOrd="0" presId="urn:microsoft.com/office/officeart/2005/8/layout/hierarchy5"/>
    <dgm:cxn modelId="{4FA993CD-11EF-4350-A1D7-F2F7E43663EE}" type="presParOf" srcId="{BF22F581-7AF3-4599-9C3D-C004E708354F}" destId="{6E3C1329-AF88-4782-A5A1-E4BD801324F1}" srcOrd="1" destOrd="0" presId="urn:microsoft.com/office/officeart/2005/8/layout/hierarchy5"/>
  </dgm:cxnLst>
  <dgm:bg/>
  <dgm:whole>
    <a:ln w="12700">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FF92996-D7DA-4808-95E9-4D5DAC7BC987}" type="doc">
      <dgm:prSet loTypeId="urn:microsoft.com/office/officeart/2005/8/layout/radial1" loCatId="relationship" qsTypeId="urn:microsoft.com/office/officeart/2005/8/quickstyle/simple1" qsCatId="simple" csTypeId="urn:microsoft.com/office/officeart/2005/8/colors/accent1_2" csCatId="accent1" phldr="1"/>
      <dgm:spPr/>
    </dgm:pt>
    <dgm:pt modelId="{AC11CC0B-272B-41FB-85A5-1DFA37EDC377}">
      <dgm:prSet/>
      <dgm:spPr>
        <a:solidFill>
          <a:srgbClr val="FFC000"/>
        </a:solidFill>
        <a:ln>
          <a:solidFill>
            <a:srgbClr val="FF0000"/>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accent2"/>
              </a:solidFill>
              <a:effectLst>
                <a:outerShdw blurRad="38100" dist="38100" dir="2700000" algn="tl">
                  <a:srgbClr val="000000"/>
                </a:outerShdw>
              </a:effectLst>
              <a:latin typeface="Arial" pitchFamily="34" charset="0"/>
              <a:cs typeface="Arial" pitchFamily="34" charset="0"/>
            </a:rPr>
            <a:t>Solution</a:t>
          </a:r>
        </a:p>
      </dgm:t>
    </dgm:pt>
    <dgm:pt modelId="{62F4ED1C-B140-4C2B-8D05-CFC38552ECB9}" type="parTrans" cxnId="{3BBC9283-9C48-4A9E-AA36-382675B72108}">
      <dgm:prSet/>
      <dgm:spPr/>
      <dgm:t>
        <a:bodyPr/>
        <a:lstStyle/>
        <a:p>
          <a:endParaRPr lang="en-US"/>
        </a:p>
      </dgm:t>
    </dgm:pt>
    <dgm:pt modelId="{66205625-4F61-42F6-8280-D9E94FD0ED06}" type="sibTrans" cxnId="{3BBC9283-9C48-4A9E-AA36-382675B72108}">
      <dgm:prSet/>
      <dgm:spPr/>
      <dgm:t>
        <a:bodyPr/>
        <a:lstStyle/>
        <a:p>
          <a:endParaRPr lang="en-US"/>
        </a:p>
      </dgm:t>
    </dgm:pt>
    <dgm:pt modelId="{9087528A-3048-4BF2-B3DD-7E3D94074FD3}">
      <dgm:prSet/>
      <dgm:spPr>
        <a:solidFill>
          <a:srgbClr val="FFFF00"/>
        </a:solidFill>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Skills</a:t>
          </a:r>
        </a:p>
      </dgm:t>
    </dgm:pt>
    <dgm:pt modelId="{081E6C23-33DC-441F-BCF9-0F1692EC3149}" type="parTrans" cxnId="{0576A247-6555-43EC-BE74-95EDFD79C4A3}">
      <dgm:prSet/>
      <dgm:spPr>
        <a:ln>
          <a:solidFill>
            <a:schemeClr val="tx1"/>
          </a:solidFill>
        </a:ln>
      </dgm:spPr>
      <dgm:t>
        <a:bodyPr/>
        <a:lstStyle/>
        <a:p>
          <a:endParaRPr lang="en-US" dirty="0"/>
        </a:p>
      </dgm:t>
    </dgm:pt>
    <dgm:pt modelId="{A2B58277-C718-40E9-AC02-0AF2C4E0233E}" type="sibTrans" cxnId="{0576A247-6555-43EC-BE74-95EDFD79C4A3}">
      <dgm:prSet/>
      <dgm:spPr/>
      <dgm:t>
        <a:bodyPr/>
        <a:lstStyle/>
        <a:p>
          <a:endParaRPr lang="en-US"/>
        </a:p>
      </dgm:t>
    </dgm:pt>
    <dgm:pt modelId="{D1E5CE61-39E2-4A74-ACBA-C35D9A5B5242}">
      <dgm:prSet/>
      <dgm:spPr>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Focus</a:t>
          </a:r>
        </a:p>
      </dgm:t>
    </dgm:pt>
    <dgm:pt modelId="{7554F75E-F5D7-47DE-AAF6-487AF3CFE77E}" type="parTrans" cxnId="{CDE05401-4E75-4567-9F34-912C2989F280}">
      <dgm:prSet/>
      <dgm:spPr>
        <a:ln>
          <a:solidFill>
            <a:schemeClr val="tx1"/>
          </a:solidFill>
        </a:ln>
      </dgm:spPr>
      <dgm:t>
        <a:bodyPr/>
        <a:lstStyle/>
        <a:p>
          <a:endParaRPr lang="en-US" dirty="0"/>
        </a:p>
      </dgm:t>
    </dgm:pt>
    <dgm:pt modelId="{A15530D6-EBC4-48C5-9244-092DA80A01A7}" type="sibTrans" cxnId="{CDE05401-4E75-4567-9F34-912C2989F280}">
      <dgm:prSet/>
      <dgm:spPr/>
      <dgm:t>
        <a:bodyPr/>
        <a:lstStyle/>
        <a:p>
          <a:endParaRPr lang="en-US"/>
        </a:p>
      </dgm:t>
    </dgm:pt>
    <dgm:pt modelId="{F9062D99-590A-48FE-B257-26BC6943C31A}">
      <dgm:prSet/>
      <dgm:spPr>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Order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 of</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 Steps</a:t>
          </a:r>
        </a:p>
      </dgm:t>
    </dgm:pt>
    <dgm:pt modelId="{90B46A80-01C1-4AEB-A192-0B460DF32DC6}" type="parTrans" cxnId="{428517D0-A5DB-4559-BFEE-0014D8A72345}">
      <dgm:prSet/>
      <dgm:spPr>
        <a:ln>
          <a:solidFill>
            <a:schemeClr val="tx1"/>
          </a:solidFill>
        </a:ln>
      </dgm:spPr>
      <dgm:t>
        <a:bodyPr/>
        <a:lstStyle/>
        <a:p>
          <a:endParaRPr lang="en-US" dirty="0"/>
        </a:p>
      </dgm:t>
    </dgm:pt>
    <dgm:pt modelId="{45104D13-1E95-43B2-A7D6-75CACDC0AB36}" type="sibTrans" cxnId="{428517D0-A5DB-4559-BFEE-0014D8A72345}">
      <dgm:prSet/>
      <dgm:spPr/>
      <dgm:t>
        <a:bodyPr/>
        <a:lstStyle/>
        <a:p>
          <a:endParaRPr lang="en-US"/>
        </a:p>
      </dgm:t>
    </dgm:pt>
    <dgm:pt modelId="{1D3E27A1-25B7-431E-85E2-9E14CA638B12}">
      <dgm:prSet/>
      <dgm:spPr>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Reliability</a:t>
          </a:r>
        </a:p>
      </dgm:t>
    </dgm:pt>
    <dgm:pt modelId="{6FAF5DF3-CDB0-4793-BA1C-C11365AB4D7C}" type="parTrans" cxnId="{AC28F13B-F12B-4AD1-AEB2-93BECF4232B4}">
      <dgm:prSet/>
      <dgm:spPr>
        <a:ln>
          <a:solidFill>
            <a:schemeClr val="tx1"/>
          </a:solidFill>
        </a:ln>
      </dgm:spPr>
      <dgm:t>
        <a:bodyPr/>
        <a:lstStyle/>
        <a:p>
          <a:endParaRPr lang="en-US" dirty="0"/>
        </a:p>
      </dgm:t>
    </dgm:pt>
    <dgm:pt modelId="{9A36FB0E-FCEE-4BD2-9DC8-CFCCAAAEFE21}" type="sibTrans" cxnId="{AC28F13B-F12B-4AD1-AEB2-93BECF4232B4}">
      <dgm:prSet/>
      <dgm:spPr/>
      <dgm:t>
        <a:bodyPr/>
        <a:lstStyle/>
        <a:p>
          <a:endParaRPr lang="en-US"/>
        </a:p>
      </dgm:t>
    </dgm:pt>
    <dgm:pt modelId="{607F5C4C-996B-413F-8BCC-7ACBEB8083D0}">
      <dgm:prSet/>
      <dgm:spPr>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Consensus</a:t>
          </a:r>
        </a:p>
      </dgm:t>
    </dgm:pt>
    <dgm:pt modelId="{2AE35813-EFCA-4ED4-BE4F-54FFE820BD67}" type="parTrans" cxnId="{46A08B3B-E42B-42BF-840F-B511C33FEAC9}">
      <dgm:prSet/>
      <dgm:spPr>
        <a:ln>
          <a:solidFill>
            <a:schemeClr val="tx1"/>
          </a:solidFill>
        </a:ln>
      </dgm:spPr>
      <dgm:t>
        <a:bodyPr/>
        <a:lstStyle/>
        <a:p>
          <a:endParaRPr lang="en-US" dirty="0"/>
        </a:p>
      </dgm:t>
    </dgm:pt>
    <dgm:pt modelId="{D9192A3E-22CB-46F4-BDC0-A97BD9ADB678}" type="sibTrans" cxnId="{46A08B3B-E42B-42BF-840F-B511C33FEAC9}">
      <dgm:prSet/>
      <dgm:spPr/>
      <dgm:t>
        <a:bodyPr/>
        <a:lstStyle/>
        <a:p>
          <a:endParaRPr lang="en-US"/>
        </a:p>
      </dgm:t>
    </dgm:pt>
    <dgm:pt modelId="{897CC7CF-79B5-4A24-B29C-10339B9A7E9A}">
      <dgm:prSet/>
      <dgm:spPr>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Definitions</a:t>
          </a:r>
        </a:p>
      </dgm:t>
    </dgm:pt>
    <dgm:pt modelId="{A35F820B-4604-4ADC-8BD7-CF27D272F9CD}" type="parTrans" cxnId="{305EF744-27BF-46C3-A347-94FD762EC067}">
      <dgm:prSet/>
      <dgm:spPr>
        <a:ln>
          <a:solidFill>
            <a:schemeClr val="tx1"/>
          </a:solidFill>
        </a:ln>
      </dgm:spPr>
      <dgm:t>
        <a:bodyPr/>
        <a:lstStyle/>
        <a:p>
          <a:endParaRPr lang="en-US" dirty="0"/>
        </a:p>
      </dgm:t>
    </dgm:pt>
    <dgm:pt modelId="{8AD6E9FC-F742-4CD5-95A3-54AA2C223656}" type="sibTrans" cxnId="{305EF744-27BF-46C3-A347-94FD762EC067}">
      <dgm:prSet/>
      <dgm:spPr/>
      <dgm:t>
        <a:bodyPr/>
        <a:lstStyle/>
        <a:p>
          <a:endParaRPr lang="en-US"/>
        </a:p>
      </dgm:t>
    </dgm:pt>
    <dgm:pt modelId="{150ED622-3F0B-48B8-8E1E-08D04159E8D0}">
      <dgm:prSet/>
      <dgm:spPr>
        <a:solidFill>
          <a:schemeClr val="accent3">
            <a:lumMod val="20000"/>
            <a:lumOff val="80000"/>
          </a:schemeClr>
        </a:solidFill>
        <a:ln>
          <a:solidFill>
            <a:srgbClr val="92D050"/>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006600"/>
              </a:solidFill>
              <a:effectLst>
                <a:outerShdw blurRad="38100" dist="38100" dir="2700000" algn="tl">
                  <a:srgbClr val="000000"/>
                </a:outerShdw>
              </a:effectLst>
              <a:latin typeface="Arial" pitchFamily="34" charset="0"/>
              <a:cs typeface="Arial" pitchFamily="34" charset="0"/>
            </a:rPr>
            <a:t>Tools</a:t>
          </a:r>
        </a:p>
      </dgm:t>
    </dgm:pt>
    <dgm:pt modelId="{9CC9412A-746C-4858-B535-F4BB15885DDD}" type="parTrans" cxnId="{DDE44148-A07F-4136-8AFC-EA71F987474E}">
      <dgm:prSet/>
      <dgm:spPr>
        <a:ln>
          <a:solidFill>
            <a:schemeClr val="tx1"/>
          </a:solidFill>
        </a:ln>
      </dgm:spPr>
      <dgm:t>
        <a:bodyPr/>
        <a:lstStyle/>
        <a:p>
          <a:endParaRPr lang="en-US" dirty="0"/>
        </a:p>
      </dgm:t>
    </dgm:pt>
    <dgm:pt modelId="{8FC53DAB-3156-4D46-A63F-4543D03439D4}" type="sibTrans" cxnId="{DDE44148-A07F-4136-8AFC-EA71F987474E}">
      <dgm:prSet/>
      <dgm:spPr/>
      <dgm:t>
        <a:bodyPr/>
        <a:lstStyle/>
        <a:p>
          <a:endParaRPr lang="en-US"/>
        </a:p>
      </dgm:t>
    </dgm:pt>
    <dgm:pt modelId="{2E70856C-DBB7-48B2-863F-986460E2445A}">
      <dgm:prSet/>
      <dgm:spPr>
        <a:solidFill>
          <a:schemeClr val="accent3">
            <a:lumMod val="20000"/>
            <a:lumOff val="80000"/>
          </a:schemeClr>
        </a:solidFill>
        <a:ln>
          <a:solidFill>
            <a:srgbClr val="92D050"/>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006600"/>
              </a:solidFill>
              <a:effectLst>
                <a:outerShdw blurRad="38100" dist="38100" dir="2700000" algn="tl">
                  <a:srgbClr val="000000"/>
                </a:outerShdw>
              </a:effectLst>
              <a:latin typeface="Arial" pitchFamily="34" charset="0"/>
              <a:cs typeface="Arial" pitchFamily="34" charset="0"/>
            </a:rPr>
            <a:t>Information</a:t>
          </a:r>
        </a:p>
      </dgm:t>
    </dgm:pt>
    <dgm:pt modelId="{5EC94B28-D05C-4CC3-B401-5450CBE44E7F}" type="parTrans" cxnId="{FB39475A-82C8-498A-933D-CBE49A7C4E83}">
      <dgm:prSet/>
      <dgm:spPr>
        <a:ln>
          <a:solidFill>
            <a:schemeClr val="tx1"/>
          </a:solidFill>
        </a:ln>
      </dgm:spPr>
      <dgm:t>
        <a:bodyPr/>
        <a:lstStyle/>
        <a:p>
          <a:endParaRPr lang="en-US" dirty="0"/>
        </a:p>
      </dgm:t>
    </dgm:pt>
    <dgm:pt modelId="{5951A3F0-08FB-4235-BB0E-33972F4CE5E2}" type="sibTrans" cxnId="{FB39475A-82C8-498A-933D-CBE49A7C4E83}">
      <dgm:prSet/>
      <dgm:spPr/>
      <dgm:t>
        <a:bodyPr/>
        <a:lstStyle/>
        <a:p>
          <a:endParaRPr lang="en-US"/>
        </a:p>
      </dgm:t>
    </dgm:pt>
    <dgm:pt modelId="{72C1D2B5-2E18-44FA-9656-86DED69442D2}">
      <dgm:prSet/>
      <dgm:spPr>
        <a:solidFill>
          <a:schemeClr val="accent3">
            <a:lumMod val="20000"/>
            <a:lumOff val="80000"/>
          </a:schemeClr>
        </a:solidFill>
        <a:ln>
          <a:solidFill>
            <a:srgbClr val="00B050"/>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006600"/>
              </a:solidFill>
              <a:effectLst>
                <a:outerShdw blurRad="38100" dist="38100" dir="2700000" algn="tl">
                  <a:srgbClr val="000000"/>
                </a:outerShdw>
              </a:effectLst>
              <a:latin typeface="Arial" pitchFamily="34" charset="0"/>
              <a:cs typeface="Arial" pitchFamily="34" charset="0"/>
            </a:rPr>
            <a:t>Data</a:t>
          </a:r>
        </a:p>
      </dgm:t>
    </dgm:pt>
    <dgm:pt modelId="{5DBE5FD9-A884-48A1-B0F8-B33A232CDB16}" type="parTrans" cxnId="{D264943F-A7FF-4EE1-ACE9-1F278ACCA4B7}">
      <dgm:prSet/>
      <dgm:spPr>
        <a:ln>
          <a:solidFill>
            <a:schemeClr val="tx1"/>
          </a:solidFill>
        </a:ln>
      </dgm:spPr>
      <dgm:t>
        <a:bodyPr/>
        <a:lstStyle/>
        <a:p>
          <a:endParaRPr lang="en-US" dirty="0"/>
        </a:p>
      </dgm:t>
    </dgm:pt>
    <dgm:pt modelId="{042907E8-268E-4E2E-80C2-847703BEDE60}" type="sibTrans" cxnId="{D264943F-A7FF-4EE1-ACE9-1F278ACCA4B7}">
      <dgm:prSet/>
      <dgm:spPr/>
      <dgm:t>
        <a:bodyPr/>
        <a:lstStyle/>
        <a:p>
          <a:endParaRPr lang="en-US"/>
        </a:p>
      </dgm:t>
    </dgm:pt>
    <dgm:pt modelId="{1540BA84-6C1E-4B77-9070-0281DFBDF925}">
      <dgm:prSet/>
      <dgm:spPr>
        <a:solidFill>
          <a:srgbClr val="FFFF00"/>
        </a:solidFill>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Knowledge</a:t>
          </a:r>
        </a:p>
      </dgm:t>
    </dgm:pt>
    <dgm:pt modelId="{6D9DADA5-72E6-434B-9F85-AFC77FE2110A}" type="parTrans" cxnId="{192809DB-BAEC-4B4F-A0B3-2B2508E6D373}">
      <dgm:prSet/>
      <dgm:spPr>
        <a:ln>
          <a:solidFill>
            <a:schemeClr val="tx1"/>
          </a:solidFill>
        </a:ln>
      </dgm:spPr>
      <dgm:t>
        <a:bodyPr/>
        <a:lstStyle/>
        <a:p>
          <a:endParaRPr lang="en-US" dirty="0"/>
        </a:p>
      </dgm:t>
    </dgm:pt>
    <dgm:pt modelId="{CD7990B2-2441-480F-8B17-A165E12F6D04}" type="sibTrans" cxnId="{192809DB-BAEC-4B4F-A0B3-2B2508E6D373}">
      <dgm:prSet/>
      <dgm:spPr/>
      <dgm:t>
        <a:bodyPr/>
        <a:lstStyle/>
        <a:p>
          <a:endParaRPr lang="en-US"/>
        </a:p>
      </dgm:t>
    </dgm:pt>
    <dgm:pt modelId="{F0ECBCE2-68C8-49A1-BC0B-771133D3CA77}">
      <dgm:prSet/>
      <dgm:spPr>
        <a:solidFill>
          <a:srgbClr val="FFFF00"/>
        </a:solidFill>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Subject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 Matter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 Experts</a:t>
          </a:r>
        </a:p>
      </dgm:t>
    </dgm:pt>
    <dgm:pt modelId="{597C9EBA-0800-4EB1-B71C-C13217219F80}" type="parTrans" cxnId="{8E653F02-7096-45F7-97B8-44C5C288B332}">
      <dgm:prSet/>
      <dgm:spPr>
        <a:ln>
          <a:solidFill>
            <a:schemeClr val="tx1"/>
          </a:solidFill>
        </a:ln>
      </dgm:spPr>
      <dgm:t>
        <a:bodyPr/>
        <a:lstStyle/>
        <a:p>
          <a:endParaRPr lang="en-US" dirty="0"/>
        </a:p>
      </dgm:t>
    </dgm:pt>
    <dgm:pt modelId="{B2487DA0-0CDD-436F-A53E-89AA9FA8C580}" type="sibTrans" cxnId="{8E653F02-7096-45F7-97B8-44C5C288B332}">
      <dgm:prSet/>
      <dgm:spPr/>
      <dgm:t>
        <a:bodyPr/>
        <a:lstStyle/>
        <a:p>
          <a:endParaRPr lang="en-US"/>
        </a:p>
      </dgm:t>
    </dgm:pt>
    <dgm:pt modelId="{2E4DC6F2-7F5F-4D32-BF7A-9D7CCA2378A1}">
      <dgm:prSet/>
      <dgm:spPr>
        <a:solidFill>
          <a:srgbClr val="FFFF00"/>
        </a:solidFill>
        <a:ln>
          <a:solidFill>
            <a:schemeClr val="tx1"/>
          </a:solidFill>
        </a:ln>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Experience</a:t>
          </a:r>
        </a:p>
      </dgm:t>
    </dgm:pt>
    <dgm:pt modelId="{CB2A6671-4FCF-4E44-BB04-031A85B1F778}" type="parTrans" cxnId="{18F5397E-0675-4003-92B4-89B524D537C4}">
      <dgm:prSet/>
      <dgm:spPr>
        <a:ln>
          <a:solidFill>
            <a:schemeClr val="tx1"/>
          </a:solidFill>
        </a:ln>
      </dgm:spPr>
      <dgm:t>
        <a:bodyPr/>
        <a:lstStyle/>
        <a:p>
          <a:endParaRPr lang="en-US" dirty="0"/>
        </a:p>
      </dgm:t>
    </dgm:pt>
    <dgm:pt modelId="{A743CD42-2213-4EEC-B56B-42ACEF034EA2}" type="sibTrans" cxnId="{18F5397E-0675-4003-92B4-89B524D537C4}">
      <dgm:prSet/>
      <dgm:spPr/>
      <dgm:t>
        <a:bodyPr/>
        <a:lstStyle/>
        <a:p>
          <a:endParaRPr lang="en-US"/>
        </a:p>
      </dgm:t>
    </dgm:pt>
    <dgm:pt modelId="{FAC46BAA-A499-4422-9075-07141C7BDABE}" type="pres">
      <dgm:prSet presAssocID="{1FF92996-D7DA-4808-95E9-4D5DAC7BC987}" presName="cycle" presStyleCnt="0">
        <dgm:presLayoutVars>
          <dgm:chMax val="1"/>
          <dgm:dir/>
          <dgm:animLvl val="ctr"/>
          <dgm:resizeHandles val="exact"/>
        </dgm:presLayoutVars>
      </dgm:prSet>
      <dgm:spPr/>
    </dgm:pt>
    <dgm:pt modelId="{D4CFBDA9-1625-4DAC-A6E9-48AEC9B81C68}" type="pres">
      <dgm:prSet presAssocID="{AC11CC0B-272B-41FB-85A5-1DFA37EDC377}" presName="centerShape" presStyleLbl="node0" presStyleIdx="0" presStyleCnt="1"/>
      <dgm:spPr/>
      <dgm:t>
        <a:bodyPr/>
        <a:lstStyle/>
        <a:p>
          <a:endParaRPr lang="en-US"/>
        </a:p>
      </dgm:t>
    </dgm:pt>
    <dgm:pt modelId="{95807020-3FC2-405F-A7EA-5EED2EE15903}" type="pres">
      <dgm:prSet presAssocID="{081E6C23-33DC-441F-BCF9-0F1692EC3149}" presName="Name9" presStyleLbl="parChTrans1D2" presStyleIdx="0" presStyleCnt="12"/>
      <dgm:spPr/>
      <dgm:t>
        <a:bodyPr/>
        <a:lstStyle/>
        <a:p>
          <a:endParaRPr lang="en-US"/>
        </a:p>
      </dgm:t>
    </dgm:pt>
    <dgm:pt modelId="{A15FA567-8574-4F0A-A013-2CDD984190B1}" type="pres">
      <dgm:prSet presAssocID="{081E6C23-33DC-441F-BCF9-0F1692EC3149}" presName="connTx" presStyleLbl="parChTrans1D2" presStyleIdx="0" presStyleCnt="12"/>
      <dgm:spPr/>
      <dgm:t>
        <a:bodyPr/>
        <a:lstStyle/>
        <a:p>
          <a:endParaRPr lang="en-US"/>
        </a:p>
      </dgm:t>
    </dgm:pt>
    <dgm:pt modelId="{8023B5D4-591B-4586-BF21-2B58B0CCAD40}" type="pres">
      <dgm:prSet presAssocID="{9087528A-3048-4BF2-B3DD-7E3D94074FD3}" presName="node" presStyleLbl="node1" presStyleIdx="0" presStyleCnt="12">
        <dgm:presLayoutVars>
          <dgm:bulletEnabled val="1"/>
        </dgm:presLayoutVars>
      </dgm:prSet>
      <dgm:spPr/>
      <dgm:t>
        <a:bodyPr/>
        <a:lstStyle/>
        <a:p>
          <a:endParaRPr lang="en-US"/>
        </a:p>
      </dgm:t>
    </dgm:pt>
    <dgm:pt modelId="{34B0792C-BC8F-4C34-91B6-19AC5F313550}" type="pres">
      <dgm:prSet presAssocID="{7554F75E-F5D7-47DE-AAF6-487AF3CFE77E}" presName="Name9" presStyleLbl="parChTrans1D2" presStyleIdx="1" presStyleCnt="12"/>
      <dgm:spPr/>
      <dgm:t>
        <a:bodyPr/>
        <a:lstStyle/>
        <a:p>
          <a:endParaRPr lang="en-US"/>
        </a:p>
      </dgm:t>
    </dgm:pt>
    <dgm:pt modelId="{8A29E7DF-0622-4202-8E1E-761288F14871}" type="pres">
      <dgm:prSet presAssocID="{7554F75E-F5D7-47DE-AAF6-487AF3CFE77E}" presName="connTx" presStyleLbl="parChTrans1D2" presStyleIdx="1" presStyleCnt="12"/>
      <dgm:spPr/>
      <dgm:t>
        <a:bodyPr/>
        <a:lstStyle/>
        <a:p>
          <a:endParaRPr lang="en-US"/>
        </a:p>
      </dgm:t>
    </dgm:pt>
    <dgm:pt modelId="{FD6F7BE1-1D50-4E09-962D-7EA68E02DCED}" type="pres">
      <dgm:prSet presAssocID="{D1E5CE61-39E2-4A74-ACBA-C35D9A5B5242}" presName="node" presStyleLbl="node1" presStyleIdx="1" presStyleCnt="12">
        <dgm:presLayoutVars>
          <dgm:bulletEnabled val="1"/>
        </dgm:presLayoutVars>
      </dgm:prSet>
      <dgm:spPr/>
      <dgm:t>
        <a:bodyPr/>
        <a:lstStyle/>
        <a:p>
          <a:endParaRPr lang="en-US"/>
        </a:p>
      </dgm:t>
    </dgm:pt>
    <dgm:pt modelId="{12BDDF3C-0046-448B-BDE1-19121BD4A4BC}" type="pres">
      <dgm:prSet presAssocID="{90B46A80-01C1-4AEB-A192-0B460DF32DC6}" presName="Name9" presStyleLbl="parChTrans1D2" presStyleIdx="2" presStyleCnt="12"/>
      <dgm:spPr/>
      <dgm:t>
        <a:bodyPr/>
        <a:lstStyle/>
        <a:p>
          <a:endParaRPr lang="en-US"/>
        </a:p>
      </dgm:t>
    </dgm:pt>
    <dgm:pt modelId="{E902710B-8ACF-4101-BC49-F3FD45530BDA}" type="pres">
      <dgm:prSet presAssocID="{90B46A80-01C1-4AEB-A192-0B460DF32DC6}" presName="connTx" presStyleLbl="parChTrans1D2" presStyleIdx="2" presStyleCnt="12"/>
      <dgm:spPr/>
      <dgm:t>
        <a:bodyPr/>
        <a:lstStyle/>
        <a:p>
          <a:endParaRPr lang="en-US"/>
        </a:p>
      </dgm:t>
    </dgm:pt>
    <dgm:pt modelId="{00517435-183D-4279-A29A-C255CFB6B551}" type="pres">
      <dgm:prSet presAssocID="{F9062D99-590A-48FE-B257-26BC6943C31A}" presName="node" presStyleLbl="node1" presStyleIdx="2" presStyleCnt="12">
        <dgm:presLayoutVars>
          <dgm:bulletEnabled val="1"/>
        </dgm:presLayoutVars>
      </dgm:prSet>
      <dgm:spPr/>
      <dgm:t>
        <a:bodyPr/>
        <a:lstStyle/>
        <a:p>
          <a:endParaRPr lang="en-US"/>
        </a:p>
      </dgm:t>
    </dgm:pt>
    <dgm:pt modelId="{0B1FE62A-3FC2-4DEA-B312-8D2D15D7CA6E}" type="pres">
      <dgm:prSet presAssocID="{6FAF5DF3-CDB0-4793-BA1C-C11365AB4D7C}" presName="Name9" presStyleLbl="parChTrans1D2" presStyleIdx="3" presStyleCnt="12"/>
      <dgm:spPr/>
      <dgm:t>
        <a:bodyPr/>
        <a:lstStyle/>
        <a:p>
          <a:endParaRPr lang="en-US"/>
        </a:p>
      </dgm:t>
    </dgm:pt>
    <dgm:pt modelId="{77194F7F-AF38-4154-B72F-850C23847194}" type="pres">
      <dgm:prSet presAssocID="{6FAF5DF3-CDB0-4793-BA1C-C11365AB4D7C}" presName="connTx" presStyleLbl="parChTrans1D2" presStyleIdx="3" presStyleCnt="12"/>
      <dgm:spPr/>
      <dgm:t>
        <a:bodyPr/>
        <a:lstStyle/>
        <a:p>
          <a:endParaRPr lang="en-US"/>
        </a:p>
      </dgm:t>
    </dgm:pt>
    <dgm:pt modelId="{8A30DA42-AD4F-4C40-BCCB-31404F38F8FD}" type="pres">
      <dgm:prSet presAssocID="{1D3E27A1-25B7-431E-85E2-9E14CA638B12}" presName="node" presStyleLbl="node1" presStyleIdx="3" presStyleCnt="12">
        <dgm:presLayoutVars>
          <dgm:bulletEnabled val="1"/>
        </dgm:presLayoutVars>
      </dgm:prSet>
      <dgm:spPr/>
      <dgm:t>
        <a:bodyPr/>
        <a:lstStyle/>
        <a:p>
          <a:endParaRPr lang="en-US"/>
        </a:p>
      </dgm:t>
    </dgm:pt>
    <dgm:pt modelId="{EEE590B6-6E97-424F-A6CD-1D9BF98269B2}" type="pres">
      <dgm:prSet presAssocID="{2AE35813-EFCA-4ED4-BE4F-54FFE820BD67}" presName="Name9" presStyleLbl="parChTrans1D2" presStyleIdx="4" presStyleCnt="12"/>
      <dgm:spPr/>
      <dgm:t>
        <a:bodyPr/>
        <a:lstStyle/>
        <a:p>
          <a:endParaRPr lang="en-US"/>
        </a:p>
      </dgm:t>
    </dgm:pt>
    <dgm:pt modelId="{A76C8DC5-69F6-47ED-B60B-49F0DD86904A}" type="pres">
      <dgm:prSet presAssocID="{2AE35813-EFCA-4ED4-BE4F-54FFE820BD67}" presName="connTx" presStyleLbl="parChTrans1D2" presStyleIdx="4" presStyleCnt="12"/>
      <dgm:spPr/>
      <dgm:t>
        <a:bodyPr/>
        <a:lstStyle/>
        <a:p>
          <a:endParaRPr lang="en-US"/>
        </a:p>
      </dgm:t>
    </dgm:pt>
    <dgm:pt modelId="{FB44252D-14C2-4CCF-8F69-9DF141C09CAC}" type="pres">
      <dgm:prSet presAssocID="{607F5C4C-996B-413F-8BCC-7ACBEB8083D0}" presName="node" presStyleLbl="node1" presStyleIdx="4" presStyleCnt="12">
        <dgm:presLayoutVars>
          <dgm:bulletEnabled val="1"/>
        </dgm:presLayoutVars>
      </dgm:prSet>
      <dgm:spPr/>
      <dgm:t>
        <a:bodyPr/>
        <a:lstStyle/>
        <a:p>
          <a:endParaRPr lang="en-US"/>
        </a:p>
      </dgm:t>
    </dgm:pt>
    <dgm:pt modelId="{90C8CE37-3317-4CDA-ABE0-D5611A43449D}" type="pres">
      <dgm:prSet presAssocID="{A35F820B-4604-4ADC-8BD7-CF27D272F9CD}" presName="Name9" presStyleLbl="parChTrans1D2" presStyleIdx="5" presStyleCnt="12"/>
      <dgm:spPr/>
      <dgm:t>
        <a:bodyPr/>
        <a:lstStyle/>
        <a:p>
          <a:endParaRPr lang="en-US"/>
        </a:p>
      </dgm:t>
    </dgm:pt>
    <dgm:pt modelId="{FED7922E-2BDD-40FB-8650-058E7235B634}" type="pres">
      <dgm:prSet presAssocID="{A35F820B-4604-4ADC-8BD7-CF27D272F9CD}" presName="connTx" presStyleLbl="parChTrans1D2" presStyleIdx="5" presStyleCnt="12"/>
      <dgm:spPr/>
      <dgm:t>
        <a:bodyPr/>
        <a:lstStyle/>
        <a:p>
          <a:endParaRPr lang="en-US"/>
        </a:p>
      </dgm:t>
    </dgm:pt>
    <dgm:pt modelId="{27FD3297-F8ED-4E1A-B623-7C2351D4CA40}" type="pres">
      <dgm:prSet presAssocID="{897CC7CF-79B5-4A24-B29C-10339B9A7E9A}" presName="node" presStyleLbl="node1" presStyleIdx="5" presStyleCnt="12">
        <dgm:presLayoutVars>
          <dgm:bulletEnabled val="1"/>
        </dgm:presLayoutVars>
      </dgm:prSet>
      <dgm:spPr/>
      <dgm:t>
        <a:bodyPr/>
        <a:lstStyle/>
        <a:p>
          <a:endParaRPr lang="en-US"/>
        </a:p>
      </dgm:t>
    </dgm:pt>
    <dgm:pt modelId="{6A1FE719-407F-4D66-8118-4858FD374034}" type="pres">
      <dgm:prSet presAssocID="{9CC9412A-746C-4858-B535-F4BB15885DDD}" presName="Name9" presStyleLbl="parChTrans1D2" presStyleIdx="6" presStyleCnt="12"/>
      <dgm:spPr/>
      <dgm:t>
        <a:bodyPr/>
        <a:lstStyle/>
        <a:p>
          <a:endParaRPr lang="en-US"/>
        </a:p>
      </dgm:t>
    </dgm:pt>
    <dgm:pt modelId="{D0D45707-1174-4394-997B-7968439B3C21}" type="pres">
      <dgm:prSet presAssocID="{9CC9412A-746C-4858-B535-F4BB15885DDD}" presName="connTx" presStyleLbl="parChTrans1D2" presStyleIdx="6" presStyleCnt="12"/>
      <dgm:spPr/>
      <dgm:t>
        <a:bodyPr/>
        <a:lstStyle/>
        <a:p>
          <a:endParaRPr lang="en-US"/>
        </a:p>
      </dgm:t>
    </dgm:pt>
    <dgm:pt modelId="{CB03656B-2E52-4ED8-ACBF-0F2675325C33}" type="pres">
      <dgm:prSet presAssocID="{150ED622-3F0B-48B8-8E1E-08D04159E8D0}" presName="node" presStyleLbl="node1" presStyleIdx="6" presStyleCnt="12">
        <dgm:presLayoutVars>
          <dgm:bulletEnabled val="1"/>
        </dgm:presLayoutVars>
      </dgm:prSet>
      <dgm:spPr/>
      <dgm:t>
        <a:bodyPr/>
        <a:lstStyle/>
        <a:p>
          <a:endParaRPr lang="en-US"/>
        </a:p>
      </dgm:t>
    </dgm:pt>
    <dgm:pt modelId="{D417333B-53EE-43D8-B30D-85828E841FFD}" type="pres">
      <dgm:prSet presAssocID="{5EC94B28-D05C-4CC3-B401-5450CBE44E7F}" presName="Name9" presStyleLbl="parChTrans1D2" presStyleIdx="7" presStyleCnt="12"/>
      <dgm:spPr/>
      <dgm:t>
        <a:bodyPr/>
        <a:lstStyle/>
        <a:p>
          <a:endParaRPr lang="en-US"/>
        </a:p>
      </dgm:t>
    </dgm:pt>
    <dgm:pt modelId="{AD2AD11A-F714-4F9D-B0A8-2775192E2BD9}" type="pres">
      <dgm:prSet presAssocID="{5EC94B28-D05C-4CC3-B401-5450CBE44E7F}" presName="connTx" presStyleLbl="parChTrans1D2" presStyleIdx="7" presStyleCnt="12"/>
      <dgm:spPr/>
      <dgm:t>
        <a:bodyPr/>
        <a:lstStyle/>
        <a:p>
          <a:endParaRPr lang="en-US"/>
        </a:p>
      </dgm:t>
    </dgm:pt>
    <dgm:pt modelId="{EE70D9FB-0C8B-4EA7-B7F4-04B859243E66}" type="pres">
      <dgm:prSet presAssocID="{2E70856C-DBB7-48B2-863F-986460E2445A}" presName="node" presStyleLbl="node1" presStyleIdx="7" presStyleCnt="12">
        <dgm:presLayoutVars>
          <dgm:bulletEnabled val="1"/>
        </dgm:presLayoutVars>
      </dgm:prSet>
      <dgm:spPr/>
      <dgm:t>
        <a:bodyPr/>
        <a:lstStyle/>
        <a:p>
          <a:endParaRPr lang="en-US"/>
        </a:p>
      </dgm:t>
    </dgm:pt>
    <dgm:pt modelId="{5DD594BB-D798-4628-BBA0-05EC37B08740}" type="pres">
      <dgm:prSet presAssocID="{5DBE5FD9-A884-48A1-B0F8-B33A232CDB16}" presName="Name9" presStyleLbl="parChTrans1D2" presStyleIdx="8" presStyleCnt="12"/>
      <dgm:spPr/>
      <dgm:t>
        <a:bodyPr/>
        <a:lstStyle/>
        <a:p>
          <a:endParaRPr lang="en-US"/>
        </a:p>
      </dgm:t>
    </dgm:pt>
    <dgm:pt modelId="{AA5953F6-D1B2-4C4E-AEA7-66D0CCF6933A}" type="pres">
      <dgm:prSet presAssocID="{5DBE5FD9-A884-48A1-B0F8-B33A232CDB16}" presName="connTx" presStyleLbl="parChTrans1D2" presStyleIdx="8" presStyleCnt="12"/>
      <dgm:spPr/>
      <dgm:t>
        <a:bodyPr/>
        <a:lstStyle/>
        <a:p>
          <a:endParaRPr lang="en-US"/>
        </a:p>
      </dgm:t>
    </dgm:pt>
    <dgm:pt modelId="{FF8C8617-71A0-4E90-B854-7D43B7231B0D}" type="pres">
      <dgm:prSet presAssocID="{72C1D2B5-2E18-44FA-9656-86DED69442D2}" presName="node" presStyleLbl="node1" presStyleIdx="8" presStyleCnt="12">
        <dgm:presLayoutVars>
          <dgm:bulletEnabled val="1"/>
        </dgm:presLayoutVars>
      </dgm:prSet>
      <dgm:spPr/>
      <dgm:t>
        <a:bodyPr/>
        <a:lstStyle/>
        <a:p>
          <a:endParaRPr lang="en-US"/>
        </a:p>
      </dgm:t>
    </dgm:pt>
    <dgm:pt modelId="{AF555B14-14DA-44C9-A330-83F739C51969}" type="pres">
      <dgm:prSet presAssocID="{6D9DADA5-72E6-434B-9F85-AFC77FE2110A}" presName="Name9" presStyleLbl="parChTrans1D2" presStyleIdx="9" presStyleCnt="12"/>
      <dgm:spPr/>
      <dgm:t>
        <a:bodyPr/>
        <a:lstStyle/>
        <a:p>
          <a:endParaRPr lang="en-US"/>
        </a:p>
      </dgm:t>
    </dgm:pt>
    <dgm:pt modelId="{71B4F7DF-2E40-45EE-8BDC-61F30B10E316}" type="pres">
      <dgm:prSet presAssocID="{6D9DADA5-72E6-434B-9F85-AFC77FE2110A}" presName="connTx" presStyleLbl="parChTrans1D2" presStyleIdx="9" presStyleCnt="12"/>
      <dgm:spPr/>
      <dgm:t>
        <a:bodyPr/>
        <a:lstStyle/>
        <a:p>
          <a:endParaRPr lang="en-US"/>
        </a:p>
      </dgm:t>
    </dgm:pt>
    <dgm:pt modelId="{25E4B6AA-662C-4C5F-AC2A-EFC358DFF2F0}" type="pres">
      <dgm:prSet presAssocID="{1540BA84-6C1E-4B77-9070-0281DFBDF925}" presName="node" presStyleLbl="node1" presStyleIdx="9" presStyleCnt="12">
        <dgm:presLayoutVars>
          <dgm:bulletEnabled val="1"/>
        </dgm:presLayoutVars>
      </dgm:prSet>
      <dgm:spPr/>
      <dgm:t>
        <a:bodyPr/>
        <a:lstStyle/>
        <a:p>
          <a:endParaRPr lang="en-US"/>
        </a:p>
      </dgm:t>
    </dgm:pt>
    <dgm:pt modelId="{2A5CCF14-2B69-45D0-91CA-661B120020E7}" type="pres">
      <dgm:prSet presAssocID="{597C9EBA-0800-4EB1-B71C-C13217219F80}" presName="Name9" presStyleLbl="parChTrans1D2" presStyleIdx="10" presStyleCnt="12"/>
      <dgm:spPr/>
      <dgm:t>
        <a:bodyPr/>
        <a:lstStyle/>
        <a:p>
          <a:endParaRPr lang="en-US"/>
        </a:p>
      </dgm:t>
    </dgm:pt>
    <dgm:pt modelId="{4341F373-7989-4FC8-A6FD-ECE965C676AB}" type="pres">
      <dgm:prSet presAssocID="{597C9EBA-0800-4EB1-B71C-C13217219F80}" presName="connTx" presStyleLbl="parChTrans1D2" presStyleIdx="10" presStyleCnt="12"/>
      <dgm:spPr/>
      <dgm:t>
        <a:bodyPr/>
        <a:lstStyle/>
        <a:p>
          <a:endParaRPr lang="en-US"/>
        </a:p>
      </dgm:t>
    </dgm:pt>
    <dgm:pt modelId="{03BA3DEA-2D90-445B-99BC-2B944B722D06}" type="pres">
      <dgm:prSet presAssocID="{F0ECBCE2-68C8-49A1-BC0B-771133D3CA77}" presName="node" presStyleLbl="node1" presStyleIdx="10" presStyleCnt="12">
        <dgm:presLayoutVars>
          <dgm:bulletEnabled val="1"/>
        </dgm:presLayoutVars>
      </dgm:prSet>
      <dgm:spPr/>
      <dgm:t>
        <a:bodyPr/>
        <a:lstStyle/>
        <a:p>
          <a:endParaRPr lang="en-US"/>
        </a:p>
      </dgm:t>
    </dgm:pt>
    <dgm:pt modelId="{BFFE3C2E-89F4-4060-943E-58F8A7C3248B}" type="pres">
      <dgm:prSet presAssocID="{CB2A6671-4FCF-4E44-BB04-031A85B1F778}" presName="Name9" presStyleLbl="parChTrans1D2" presStyleIdx="11" presStyleCnt="12"/>
      <dgm:spPr/>
      <dgm:t>
        <a:bodyPr/>
        <a:lstStyle/>
        <a:p>
          <a:endParaRPr lang="en-US"/>
        </a:p>
      </dgm:t>
    </dgm:pt>
    <dgm:pt modelId="{D157E2E2-2AC8-4598-BC1A-D1BEF6FED30C}" type="pres">
      <dgm:prSet presAssocID="{CB2A6671-4FCF-4E44-BB04-031A85B1F778}" presName="connTx" presStyleLbl="parChTrans1D2" presStyleIdx="11" presStyleCnt="12"/>
      <dgm:spPr/>
      <dgm:t>
        <a:bodyPr/>
        <a:lstStyle/>
        <a:p>
          <a:endParaRPr lang="en-US"/>
        </a:p>
      </dgm:t>
    </dgm:pt>
    <dgm:pt modelId="{E33583CA-1242-47AE-92A1-05AC1326FC18}" type="pres">
      <dgm:prSet presAssocID="{2E4DC6F2-7F5F-4D32-BF7A-9D7CCA2378A1}" presName="node" presStyleLbl="node1" presStyleIdx="11" presStyleCnt="12">
        <dgm:presLayoutVars>
          <dgm:bulletEnabled val="1"/>
        </dgm:presLayoutVars>
      </dgm:prSet>
      <dgm:spPr/>
      <dgm:t>
        <a:bodyPr/>
        <a:lstStyle/>
        <a:p>
          <a:endParaRPr lang="en-US"/>
        </a:p>
      </dgm:t>
    </dgm:pt>
  </dgm:ptLst>
  <dgm:cxnLst>
    <dgm:cxn modelId="{305EF744-27BF-46C3-A347-94FD762EC067}" srcId="{AC11CC0B-272B-41FB-85A5-1DFA37EDC377}" destId="{897CC7CF-79B5-4A24-B29C-10339B9A7E9A}" srcOrd="5" destOrd="0" parTransId="{A35F820B-4604-4ADC-8BD7-CF27D272F9CD}" sibTransId="{8AD6E9FC-F742-4CD5-95A3-54AA2C223656}"/>
    <dgm:cxn modelId="{7103CD47-D685-41DE-85F4-84434F17ABBF}" type="presOf" srcId="{F9062D99-590A-48FE-B257-26BC6943C31A}" destId="{00517435-183D-4279-A29A-C255CFB6B551}" srcOrd="0" destOrd="0" presId="urn:microsoft.com/office/officeart/2005/8/layout/radial1"/>
    <dgm:cxn modelId="{C5F29E2E-DE40-4035-8197-463E5D0B0091}" type="presOf" srcId="{2E70856C-DBB7-48B2-863F-986460E2445A}" destId="{EE70D9FB-0C8B-4EA7-B7F4-04B859243E66}" srcOrd="0" destOrd="0" presId="urn:microsoft.com/office/officeart/2005/8/layout/radial1"/>
    <dgm:cxn modelId="{6E500B47-2425-4CB1-A0E7-83C86079724E}" type="presOf" srcId="{2AE35813-EFCA-4ED4-BE4F-54FFE820BD67}" destId="{EEE590B6-6E97-424F-A6CD-1D9BF98269B2}" srcOrd="0" destOrd="0" presId="urn:microsoft.com/office/officeart/2005/8/layout/radial1"/>
    <dgm:cxn modelId="{27754C2C-548C-40DD-9B0C-73E8D558637D}" type="presOf" srcId="{A35F820B-4604-4ADC-8BD7-CF27D272F9CD}" destId="{90C8CE37-3317-4CDA-ABE0-D5611A43449D}" srcOrd="0" destOrd="0" presId="urn:microsoft.com/office/officeart/2005/8/layout/radial1"/>
    <dgm:cxn modelId="{CDE05401-4E75-4567-9F34-912C2989F280}" srcId="{AC11CC0B-272B-41FB-85A5-1DFA37EDC377}" destId="{D1E5CE61-39E2-4A74-ACBA-C35D9A5B5242}" srcOrd="1" destOrd="0" parTransId="{7554F75E-F5D7-47DE-AAF6-487AF3CFE77E}" sibTransId="{A15530D6-EBC4-48C5-9244-092DA80A01A7}"/>
    <dgm:cxn modelId="{F576209F-BDB6-4018-AC78-F4F67D9C82F4}" type="presOf" srcId="{597C9EBA-0800-4EB1-B71C-C13217219F80}" destId="{2A5CCF14-2B69-45D0-91CA-661B120020E7}" srcOrd="0" destOrd="0" presId="urn:microsoft.com/office/officeart/2005/8/layout/radial1"/>
    <dgm:cxn modelId="{3BBC9283-9C48-4A9E-AA36-382675B72108}" srcId="{1FF92996-D7DA-4808-95E9-4D5DAC7BC987}" destId="{AC11CC0B-272B-41FB-85A5-1DFA37EDC377}" srcOrd="0" destOrd="0" parTransId="{62F4ED1C-B140-4C2B-8D05-CFC38552ECB9}" sibTransId="{66205625-4F61-42F6-8280-D9E94FD0ED06}"/>
    <dgm:cxn modelId="{B8EBD40A-FB6E-4A2B-8F4B-161380C2BFF0}" type="presOf" srcId="{6D9DADA5-72E6-434B-9F85-AFC77FE2110A}" destId="{AF555B14-14DA-44C9-A330-83F739C51969}" srcOrd="0" destOrd="0" presId="urn:microsoft.com/office/officeart/2005/8/layout/radial1"/>
    <dgm:cxn modelId="{68D7C684-EFD8-4D84-87E8-0B3BC448B5C4}" type="presOf" srcId="{72C1D2B5-2E18-44FA-9656-86DED69442D2}" destId="{FF8C8617-71A0-4E90-B854-7D43B7231B0D}" srcOrd="0" destOrd="0" presId="urn:microsoft.com/office/officeart/2005/8/layout/radial1"/>
    <dgm:cxn modelId="{8E653F02-7096-45F7-97B8-44C5C288B332}" srcId="{AC11CC0B-272B-41FB-85A5-1DFA37EDC377}" destId="{F0ECBCE2-68C8-49A1-BC0B-771133D3CA77}" srcOrd="10" destOrd="0" parTransId="{597C9EBA-0800-4EB1-B71C-C13217219F80}" sibTransId="{B2487DA0-0CDD-436F-A53E-89AA9FA8C580}"/>
    <dgm:cxn modelId="{835978D8-4CEA-4F20-9F51-558ED91C05F5}" type="presOf" srcId="{CB2A6671-4FCF-4E44-BB04-031A85B1F778}" destId="{BFFE3C2E-89F4-4060-943E-58F8A7C3248B}" srcOrd="0" destOrd="0" presId="urn:microsoft.com/office/officeart/2005/8/layout/radial1"/>
    <dgm:cxn modelId="{49DCC92C-5534-41B6-9573-49C9F8C1AA57}" type="presOf" srcId="{90B46A80-01C1-4AEB-A192-0B460DF32DC6}" destId="{E902710B-8ACF-4101-BC49-F3FD45530BDA}" srcOrd="1" destOrd="0" presId="urn:microsoft.com/office/officeart/2005/8/layout/radial1"/>
    <dgm:cxn modelId="{089A9CCB-23FA-43A1-9F42-84882C22EF21}" type="presOf" srcId="{6FAF5DF3-CDB0-4793-BA1C-C11365AB4D7C}" destId="{77194F7F-AF38-4154-B72F-850C23847194}" srcOrd="1" destOrd="0" presId="urn:microsoft.com/office/officeart/2005/8/layout/radial1"/>
    <dgm:cxn modelId="{8222C3BC-A15C-4F14-A64D-0F640B0EFF8F}" type="presOf" srcId="{9CC9412A-746C-4858-B535-F4BB15885DDD}" destId="{6A1FE719-407F-4D66-8118-4858FD374034}" srcOrd="0" destOrd="0" presId="urn:microsoft.com/office/officeart/2005/8/layout/radial1"/>
    <dgm:cxn modelId="{BB232B36-D001-48FE-BEE5-16E5717B3BB0}" type="presOf" srcId="{6FAF5DF3-CDB0-4793-BA1C-C11365AB4D7C}" destId="{0B1FE62A-3FC2-4DEA-B312-8D2D15D7CA6E}" srcOrd="0" destOrd="0" presId="urn:microsoft.com/office/officeart/2005/8/layout/radial1"/>
    <dgm:cxn modelId="{192809DB-BAEC-4B4F-A0B3-2B2508E6D373}" srcId="{AC11CC0B-272B-41FB-85A5-1DFA37EDC377}" destId="{1540BA84-6C1E-4B77-9070-0281DFBDF925}" srcOrd="9" destOrd="0" parTransId="{6D9DADA5-72E6-434B-9F85-AFC77FE2110A}" sibTransId="{CD7990B2-2441-480F-8B17-A165E12F6D04}"/>
    <dgm:cxn modelId="{AC28F13B-F12B-4AD1-AEB2-93BECF4232B4}" srcId="{AC11CC0B-272B-41FB-85A5-1DFA37EDC377}" destId="{1D3E27A1-25B7-431E-85E2-9E14CA638B12}" srcOrd="3" destOrd="0" parTransId="{6FAF5DF3-CDB0-4793-BA1C-C11365AB4D7C}" sibTransId="{9A36FB0E-FCEE-4BD2-9DC8-CFCCAAAEFE21}"/>
    <dgm:cxn modelId="{6CA0E373-2C76-4B54-A9B1-45C6C1DB438C}" type="presOf" srcId="{6D9DADA5-72E6-434B-9F85-AFC77FE2110A}" destId="{71B4F7DF-2E40-45EE-8BDC-61F30B10E316}" srcOrd="1" destOrd="0" presId="urn:microsoft.com/office/officeart/2005/8/layout/radial1"/>
    <dgm:cxn modelId="{554712C9-C86B-4C5E-8946-73E4865E72B9}" type="presOf" srcId="{D1E5CE61-39E2-4A74-ACBA-C35D9A5B5242}" destId="{FD6F7BE1-1D50-4E09-962D-7EA68E02DCED}" srcOrd="0" destOrd="0" presId="urn:microsoft.com/office/officeart/2005/8/layout/radial1"/>
    <dgm:cxn modelId="{2FC149AF-0D39-4E5C-A0B2-027D65B1BE4E}" type="presOf" srcId="{9CC9412A-746C-4858-B535-F4BB15885DDD}" destId="{D0D45707-1174-4394-997B-7968439B3C21}" srcOrd="1" destOrd="0" presId="urn:microsoft.com/office/officeart/2005/8/layout/radial1"/>
    <dgm:cxn modelId="{DBC95088-FF3A-43D0-AFE1-0E47997FC0CC}" type="presOf" srcId="{5DBE5FD9-A884-48A1-B0F8-B33A232CDB16}" destId="{AA5953F6-D1B2-4C4E-AEA7-66D0CCF6933A}" srcOrd="1" destOrd="0" presId="urn:microsoft.com/office/officeart/2005/8/layout/radial1"/>
    <dgm:cxn modelId="{476B094C-4137-4B72-B18D-23044C372FA4}" type="presOf" srcId="{5DBE5FD9-A884-48A1-B0F8-B33A232CDB16}" destId="{5DD594BB-D798-4628-BBA0-05EC37B08740}" srcOrd="0" destOrd="0" presId="urn:microsoft.com/office/officeart/2005/8/layout/radial1"/>
    <dgm:cxn modelId="{715C345C-9FDE-4EC8-937E-45A4CC64C7A7}" type="presOf" srcId="{1FF92996-D7DA-4808-95E9-4D5DAC7BC987}" destId="{FAC46BAA-A499-4422-9075-07141C7BDABE}" srcOrd="0" destOrd="0" presId="urn:microsoft.com/office/officeart/2005/8/layout/radial1"/>
    <dgm:cxn modelId="{7B072CEC-0767-4EA0-9E80-7315BDC346FB}" type="presOf" srcId="{150ED622-3F0B-48B8-8E1E-08D04159E8D0}" destId="{CB03656B-2E52-4ED8-ACBF-0F2675325C33}" srcOrd="0" destOrd="0" presId="urn:microsoft.com/office/officeart/2005/8/layout/radial1"/>
    <dgm:cxn modelId="{ABEE339C-3983-4070-8FAE-C163164F5F3D}" type="presOf" srcId="{7554F75E-F5D7-47DE-AAF6-487AF3CFE77E}" destId="{8A29E7DF-0622-4202-8E1E-761288F14871}" srcOrd="1" destOrd="0" presId="urn:microsoft.com/office/officeart/2005/8/layout/radial1"/>
    <dgm:cxn modelId="{63558157-5E5D-4057-AB7D-9217AB90D65F}" type="presOf" srcId="{1540BA84-6C1E-4B77-9070-0281DFBDF925}" destId="{25E4B6AA-662C-4C5F-AC2A-EFC358DFF2F0}" srcOrd="0" destOrd="0" presId="urn:microsoft.com/office/officeart/2005/8/layout/radial1"/>
    <dgm:cxn modelId="{D1C1664C-CA00-4CB3-A499-3D623D71D98D}" type="presOf" srcId="{897CC7CF-79B5-4A24-B29C-10339B9A7E9A}" destId="{27FD3297-F8ED-4E1A-B623-7C2351D4CA40}" srcOrd="0" destOrd="0" presId="urn:microsoft.com/office/officeart/2005/8/layout/radial1"/>
    <dgm:cxn modelId="{18F5397E-0675-4003-92B4-89B524D537C4}" srcId="{AC11CC0B-272B-41FB-85A5-1DFA37EDC377}" destId="{2E4DC6F2-7F5F-4D32-BF7A-9D7CCA2378A1}" srcOrd="11" destOrd="0" parTransId="{CB2A6671-4FCF-4E44-BB04-031A85B1F778}" sibTransId="{A743CD42-2213-4EEC-B56B-42ACEF034EA2}"/>
    <dgm:cxn modelId="{3C82C4B7-073A-4082-81A8-310A9BC1B5B2}" type="presOf" srcId="{F0ECBCE2-68C8-49A1-BC0B-771133D3CA77}" destId="{03BA3DEA-2D90-445B-99BC-2B944B722D06}" srcOrd="0" destOrd="0" presId="urn:microsoft.com/office/officeart/2005/8/layout/radial1"/>
    <dgm:cxn modelId="{1C8B49BF-FBEE-4878-A9FA-590B31E86BFE}" type="presOf" srcId="{9087528A-3048-4BF2-B3DD-7E3D94074FD3}" destId="{8023B5D4-591B-4586-BF21-2B58B0CCAD40}" srcOrd="0" destOrd="0" presId="urn:microsoft.com/office/officeart/2005/8/layout/radial1"/>
    <dgm:cxn modelId="{C683F44C-BFBA-42D5-B767-AB3165CB9E58}" type="presOf" srcId="{1D3E27A1-25B7-431E-85E2-9E14CA638B12}" destId="{8A30DA42-AD4F-4C40-BCCB-31404F38F8FD}" srcOrd="0" destOrd="0" presId="urn:microsoft.com/office/officeart/2005/8/layout/radial1"/>
    <dgm:cxn modelId="{13C215EF-4D5C-47EF-980E-8B0E157A8DD6}" type="presOf" srcId="{5EC94B28-D05C-4CC3-B401-5450CBE44E7F}" destId="{AD2AD11A-F714-4F9D-B0A8-2775192E2BD9}" srcOrd="1" destOrd="0" presId="urn:microsoft.com/office/officeart/2005/8/layout/radial1"/>
    <dgm:cxn modelId="{C6C45325-54AB-4863-A5DC-0603059CDCF5}" type="presOf" srcId="{597C9EBA-0800-4EB1-B71C-C13217219F80}" destId="{4341F373-7989-4FC8-A6FD-ECE965C676AB}" srcOrd="1" destOrd="0" presId="urn:microsoft.com/office/officeart/2005/8/layout/radial1"/>
    <dgm:cxn modelId="{FB39475A-82C8-498A-933D-CBE49A7C4E83}" srcId="{AC11CC0B-272B-41FB-85A5-1DFA37EDC377}" destId="{2E70856C-DBB7-48B2-863F-986460E2445A}" srcOrd="7" destOrd="0" parTransId="{5EC94B28-D05C-4CC3-B401-5450CBE44E7F}" sibTransId="{5951A3F0-08FB-4235-BB0E-33972F4CE5E2}"/>
    <dgm:cxn modelId="{D264943F-A7FF-4EE1-ACE9-1F278ACCA4B7}" srcId="{AC11CC0B-272B-41FB-85A5-1DFA37EDC377}" destId="{72C1D2B5-2E18-44FA-9656-86DED69442D2}" srcOrd="8" destOrd="0" parTransId="{5DBE5FD9-A884-48A1-B0F8-B33A232CDB16}" sibTransId="{042907E8-268E-4E2E-80C2-847703BEDE60}"/>
    <dgm:cxn modelId="{C091954E-6431-4668-B06F-F60ACB1BDF2C}" type="presOf" srcId="{A35F820B-4604-4ADC-8BD7-CF27D272F9CD}" destId="{FED7922E-2BDD-40FB-8650-058E7235B634}" srcOrd="1" destOrd="0" presId="urn:microsoft.com/office/officeart/2005/8/layout/radial1"/>
    <dgm:cxn modelId="{0576A247-6555-43EC-BE74-95EDFD79C4A3}" srcId="{AC11CC0B-272B-41FB-85A5-1DFA37EDC377}" destId="{9087528A-3048-4BF2-B3DD-7E3D94074FD3}" srcOrd="0" destOrd="0" parTransId="{081E6C23-33DC-441F-BCF9-0F1692EC3149}" sibTransId="{A2B58277-C718-40E9-AC02-0AF2C4E0233E}"/>
    <dgm:cxn modelId="{46A08B3B-E42B-42BF-840F-B511C33FEAC9}" srcId="{AC11CC0B-272B-41FB-85A5-1DFA37EDC377}" destId="{607F5C4C-996B-413F-8BCC-7ACBEB8083D0}" srcOrd="4" destOrd="0" parTransId="{2AE35813-EFCA-4ED4-BE4F-54FFE820BD67}" sibTransId="{D9192A3E-22CB-46F4-BDC0-A97BD9ADB678}"/>
    <dgm:cxn modelId="{0C5464B1-2AE7-4C17-B4A1-22EB0E26D8E8}" type="presOf" srcId="{7554F75E-F5D7-47DE-AAF6-487AF3CFE77E}" destId="{34B0792C-BC8F-4C34-91B6-19AC5F313550}" srcOrd="0" destOrd="0" presId="urn:microsoft.com/office/officeart/2005/8/layout/radial1"/>
    <dgm:cxn modelId="{EC3F1410-E98F-4A31-9F51-985A23ACA75D}" type="presOf" srcId="{2AE35813-EFCA-4ED4-BE4F-54FFE820BD67}" destId="{A76C8DC5-69F6-47ED-B60B-49F0DD86904A}" srcOrd="1" destOrd="0" presId="urn:microsoft.com/office/officeart/2005/8/layout/radial1"/>
    <dgm:cxn modelId="{DB33F4E1-5335-4E37-B434-18C923553FB3}" type="presOf" srcId="{2E4DC6F2-7F5F-4D32-BF7A-9D7CCA2378A1}" destId="{E33583CA-1242-47AE-92A1-05AC1326FC18}" srcOrd="0" destOrd="0" presId="urn:microsoft.com/office/officeart/2005/8/layout/radial1"/>
    <dgm:cxn modelId="{428517D0-A5DB-4559-BFEE-0014D8A72345}" srcId="{AC11CC0B-272B-41FB-85A5-1DFA37EDC377}" destId="{F9062D99-590A-48FE-B257-26BC6943C31A}" srcOrd="2" destOrd="0" parTransId="{90B46A80-01C1-4AEB-A192-0B460DF32DC6}" sibTransId="{45104D13-1E95-43B2-A7D6-75CACDC0AB36}"/>
    <dgm:cxn modelId="{6BDB1B52-09E2-4AFC-B308-3C4F533E6AC7}" type="presOf" srcId="{081E6C23-33DC-441F-BCF9-0F1692EC3149}" destId="{95807020-3FC2-405F-A7EA-5EED2EE15903}" srcOrd="0" destOrd="0" presId="urn:microsoft.com/office/officeart/2005/8/layout/radial1"/>
    <dgm:cxn modelId="{DDE44148-A07F-4136-8AFC-EA71F987474E}" srcId="{AC11CC0B-272B-41FB-85A5-1DFA37EDC377}" destId="{150ED622-3F0B-48B8-8E1E-08D04159E8D0}" srcOrd="6" destOrd="0" parTransId="{9CC9412A-746C-4858-B535-F4BB15885DDD}" sibTransId="{8FC53DAB-3156-4D46-A63F-4543D03439D4}"/>
    <dgm:cxn modelId="{8BE30530-F87C-4D60-BC8C-554EA94AA155}" type="presOf" srcId="{90B46A80-01C1-4AEB-A192-0B460DF32DC6}" destId="{12BDDF3C-0046-448B-BDE1-19121BD4A4BC}" srcOrd="0" destOrd="0" presId="urn:microsoft.com/office/officeart/2005/8/layout/radial1"/>
    <dgm:cxn modelId="{AD0ED161-910F-471F-AC0F-7BA2AAAA1900}" type="presOf" srcId="{081E6C23-33DC-441F-BCF9-0F1692EC3149}" destId="{A15FA567-8574-4F0A-A013-2CDD984190B1}" srcOrd="1" destOrd="0" presId="urn:microsoft.com/office/officeart/2005/8/layout/radial1"/>
    <dgm:cxn modelId="{77E7E91E-4B43-47C0-A575-D2E306FF6BDB}" type="presOf" srcId="{AC11CC0B-272B-41FB-85A5-1DFA37EDC377}" destId="{D4CFBDA9-1625-4DAC-A6E9-48AEC9B81C68}" srcOrd="0" destOrd="0" presId="urn:microsoft.com/office/officeart/2005/8/layout/radial1"/>
    <dgm:cxn modelId="{CE7735AB-CBA9-47B6-8CA1-D51FF56C21F4}" type="presOf" srcId="{CB2A6671-4FCF-4E44-BB04-031A85B1F778}" destId="{D157E2E2-2AC8-4598-BC1A-D1BEF6FED30C}" srcOrd="1" destOrd="0" presId="urn:microsoft.com/office/officeart/2005/8/layout/radial1"/>
    <dgm:cxn modelId="{61367FD5-956C-496F-B4A1-6D671426C2E0}" type="presOf" srcId="{5EC94B28-D05C-4CC3-B401-5450CBE44E7F}" destId="{D417333B-53EE-43D8-B30D-85828E841FFD}" srcOrd="0" destOrd="0" presId="urn:microsoft.com/office/officeart/2005/8/layout/radial1"/>
    <dgm:cxn modelId="{1A8A9BFE-E78D-49FD-921B-46CCF33CD7E7}" type="presOf" srcId="{607F5C4C-996B-413F-8BCC-7ACBEB8083D0}" destId="{FB44252D-14C2-4CCF-8F69-9DF141C09CAC}" srcOrd="0" destOrd="0" presId="urn:microsoft.com/office/officeart/2005/8/layout/radial1"/>
    <dgm:cxn modelId="{194345FD-63D0-42AC-A44C-78AAD0DFAF35}" type="presParOf" srcId="{FAC46BAA-A499-4422-9075-07141C7BDABE}" destId="{D4CFBDA9-1625-4DAC-A6E9-48AEC9B81C68}" srcOrd="0" destOrd="0" presId="urn:microsoft.com/office/officeart/2005/8/layout/radial1"/>
    <dgm:cxn modelId="{55301569-ED2A-45CD-8BB0-9761F4AB962C}" type="presParOf" srcId="{FAC46BAA-A499-4422-9075-07141C7BDABE}" destId="{95807020-3FC2-405F-A7EA-5EED2EE15903}" srcOrd="1" destOrd="0" presId="urn:microsoft.com/office/officeart/2005/8/layout/radial1"/>
    <dgm:cxn modelId="{A4A923AA-EE7D-45AC-A557-DECF6E42C9F5}" type="presParOf" srcId="{95807020-3FC2-405F-A7EA-5EED2EE15903}" destId="{A15FA567-8574-4F0A-A013-2CDD984190B1}" srcOrd="0" destOrd="0" presId="urn:microsoft.com/office/officeart/2005/8/layout/radial1"/>
    <dgm:cxn modelId="{CEB121A7-EE83-4B41-A583-BC38069CABF2}" type="presParOf" srcId="{FAC46BAA-A499-4422-9075-07141C7BDABE}" destId="{8023B5D4-591B-4586-BF21-2B58B0CCAD40}" srcOrd="2" destOrd="0" presId="urn:microsoft.com/office/officeart/2005/8/layout/radial1"/>
    <dgm:cxn modelId="{CED5FE7F-ADFA-47C1-9707-A19F18914D71}" type="presParOf" srcId="{FAC46BAA-A499-4422-9075-07141C7BDABE}" destId="{34B0792C-BC8F-4C34-91B6-19AC5F313550}" srcOrd="3" destOrd="0" presId="urn:microsoft.com/office/officeart/2005/8/layout/radial1"/>
    <dgm:cxn modelId="{C29898E9-02E4-41DE-8327-E8979F99F0E2}" type="presParOf" srcId="{34B0792C-BC8F-4C34-91B6-19AC5F313550}" destId="{8A29E7DF-0622-4202-8E1E-761288F14871}" srcOrd="0" destOrd="0" presId="urn:microsoft.com/office/officeart/2005/8/layout/radial1"/>
    <dgm:cxn modelId="{12CF173B-1447-4EAF-8954-71ADA0B365CA}" type="presParOf" srcId="{FAC46BAA-A499-4422-9075-07141C7BDABE}" destId="{FD6F7BE1-1D50-4E09-962D-7EA68E02DCED}" srcOrd="4" destOrd="0" presId="urn:microsoft.com/office/officeart/2005/8/layout/radial1"/>
    <dgm:cxn modelId="{A3EC8452-3BA6-4EBF-BD03-88134F29C131}" type="presParOf" srcId="{FAC46BAA-A499-4422-9075-07141C7BDABE}" destId="{12BDDF3C-0046-448B-BDE1-19121BD4A4BC}" srcOrd="5" destOrd="0" presId="urn:microsoft.com/office/officeart/2005/8/layout/radial1"/>
    <dgm:cxn modelId="{9E2AF3BA-7AA1-4F75-8032-832029A75F01}" type="presParOf" srcId="{12BDDF3C-0046-448B-BDE1-19121BD4A4BC}" destId="{E902710B-8ACF-4101-BC49-F3FD45530BDA}" srcOrd="0" destOrd="0" presId="urn:microsoft.com/office/officeart/2005/8/layout/radial1"/>
    <dgm:cxn modelId="{A0D31EFA-B160-48AE-BF8B-852E621BD5F7}" type="presParOf" srcId="{FAC46BAA-A499-4422-9075-07141C7BDABE}" destId="{00517435-183D-4279-A29A-C255CFB6B551}" srcOrd="6" destOrd="0" presId="urn:microsoft.com/office/officeart/2005/8/layout/radial1"/>
    <dgm:cxn modelId="{E854D637-0B67-46B6-9392-927442B16137}" type="presParOf" srcId="{FAC46BAA-A499-4422-9075-07141C7BDABE}" destId="{0B1FE62A-3FC2-4DEA-B312-8D2D15D7CA6E}" srcOrd="7" destOrd="0" presId="urn:microsoft.com/office/officeart/2005/8/layout/radial1"/>
    <dgm:cxn modelId="{A031DC3B-8B1A-4713-BF58-1C03092A4280}" type="presParOf" srcId="{0B1FE62A-3FC2-4DEA-B312-8D2D15D7CA6E}" destId="{77194F7F-AF38-4154-B72F-850C23847194}" srcOrd="0" destOrd="0" presId="urn:microsoft.com/office/officeart/2005/8/layout/radial1"/>
    <dgm:cxn modelId="{22A8A6E3-B641-4E3C-934F-4B42DDDAD92A}" type="presParOf" srcId="{FAC46BAA-A499-4422-9075-07141C7BDABE}" destId="{8A30DA42-AD4F-4C40-BCCB-31404F38F8FD}" srcOrd="8" destOrd="0" presId="urn:microsoft.com/office/officeart/2005/8/layout/radial1"/>
    <dgm:cxn modelId="{7EF2CF47-20F9-4993-9B85-C2CE3045C30B}" type="presParOf" srcId="{FAC46BAA-A499-4422-9075-07141C7BDABE}" destId="{EEE590B6-6E97-424F-A6CD-1D9BF98269B2}" srcOrd="9" destOrd="0" presId="urn:microsoft.com/office/officeart/2005/8/layout/radial1"/>
    <dgm:cxn modelId="{F88DCB0D-53FE-48FB-8841-FCD81CDE2F94}" type="presParOf" srcId="{EEE590B6-6E97-424F-A6CD-1D9BF98269B2}" destId="{A76C8DC5-69F6-47ED-B60B-49F0DD86904A}" srcOrd="0" destOrd="0" presId="urn:microsoft.com/office/officeart/2005/8/layout/radial1"/>
    <dgm:cxn modelId="{7C184DE7-8BA7-43F1-9998-A1B148EEC140}" type="presParOf" srcId="{FAC46BAA-A499-4422-9075-07141C7BDABE}" destId="{FB44252D-14C2-4CCF-8F69-9DF141C09CAC}" srcOrd="10" destOrd="0" presId="urn:microsoft.com/office/officeart/2005/8/layout/radial1"/>
    <dgm:cxn modelId="{3423F8AB-4A00-45DD-84B0-DD2575CBE832}" type="presParOf" srcId="{FAC46BAA-A499-4422-9075-07141C7BDABE}" destId="{90C8CE37-3317-4CDA-ABE0-D5611A43449D}" srcOrd="11" destOrd="0" presId="urn:microsoft.com/office/officeart/2005/8/layout/radial1"/>
    <dgm:cxn modelId="{8174F79F-1DF4-4195-AE8C-054A6FA56074}" type="presParOf" srcId="{90C8CE37-3317-4CDA-ABE0-D5611A43449D}" destId="{FED7922E-2BDD-40FB-8650-058E7235B634}" srcOrd="0" destOrd="0" presId="urn:microsoft.com/office/officeart/2005/8/layout/radial1"/>
    <dgm:cxn modelId="{63F9219C-A776-46FF-991F-144C7201810E}" type="presParOf" srcId="{FAC46BAA-A499-4422-9075-07141C7BDABE}" destId="{27FD3297-F8ED-4E1A-B623-7C2351D4CA40}" srcOrd="12" destOrd="0" presId="urn:microsoft.com/office/officeart/2005/8/layout/radial1"/>
    <dgm:cxn modelId="{476C8FF6-280F-4947-A155-01E5236D4D7B}" type="presParOf" srcId="{FAC46BAA-A499-4422-9075-07141C7BDABE}" destId="{6A1FE719-407F-4D66-8118-4858FD374034}" srcOrd="13" destOrd="0" presId="urn:microsoft.com/office/officeart/2005/8/layout/radial1"/>
    <dgm:cxn modelId="{45D20984-77DD-423D-8A7A-08D82CEAC1F0}" type="presParOf" srcId="{6A1FE719-407F-4D66-8118-4858FD374034}" destId="{D0D45707-1174-4394-997B-7968439B3C21}" srcOrd="0" destOrd="0" presId="urn:microsoft.com/office/officeart/2005/8/layout/radial1"/>
    <dgm:cxn modelId="{C2043353-EA27-4788-B319-5B8FB54809A6}" type="presParOf" srcId="{FAC46BAA-A499-4422-9075-07141C7BDABE}" destId="{CB03656B-2E52-4ED8-ACBF-0F2675325C33}" srcOrd="14" destOrd="0" presId="urn:microsoft.com/office/officeart/2005/8/layout/radial1"/>
    <dgm:cxn modelId="{E19AC7DD-4BFC-49B9-BF51-0CE2B1370D70}" type="presParOf" srcId="{FAC46BAA-A499-4422-9075-07141C7BDABE}" destId="{D417333B-53EE-43D8-B30D-85828E841FFD}" srcOrd="15" destOrd="0" presId="urn:microsoft.com/office/officeart/2005/8/layout/radial1"/>
    <dgm:cxn modelId="{5A5E4064-E976-4F91-A3F1-F97676CBAD0E}" type="presParOf" srcId="{D417333B-53EE-43D8-B30D-85828E841FFD}" destId="{AD2AD11A-F714-4F9D-B0A8-2775192E2BD9}" srcOrd="0" destOrd="0" presId="urn:microsoft.com/office/officeart/2005/8/layout/radial1"/>
    <dgm:cxn modelId="{0D763C5A-16D0-4865-8A32-287CC33EC5D1}" type="presParOf" srcId="{FAC46BAA-A499-4422-9075-07141C7BDABE}" destId="{EE70D9FB-0C8B-4EA7-B7F4-04B859243E66}" srcOrd="16" destOrd="0" presId="urn:microsoft.com/office/officeart/2005/8/layout/radial1"/>
    <dgm:cxn modelId="{F3D7CFE8-5D99-4F9D-A101-9A85CEB62E0D}" type="presParOf" srcId="{FAC46BAA-A499-4422-9075-07141C7BDABE}" destId="{5DD594BB-D798-4628-BBA0-05EC37B08740}" srcOrd="17" destOrd="0" presId="urn:microsoft.com/office/officeart/2005/8/layout/radial1"/>
    <dgm:cxn modelId="{7564AA73-0F8A-4C27-B8C0-CE25D4DC0F1E}" type="presParOf" srcId="{5DD594BB-D798-4628-BBA0-05EC37B08740}" destId="{AA5953F6-D1B2-4C4E-AEA7-66D0CCF6933A}" srcOrd="0" destOrd="0" presId="urn:microsoft.com/office/officeart/2005/8/layout/radial1"/>
    <dgm:cxn modelId="{9B290B36-FE2E-4C0C-926C-03B94E901961}" type="presParOf" srcId="{FAC46BAA-A499-4422-9075-07141C7BDABE}" destId="{FF8C8617-71A0-4E90-B854-7D43B7231B0D}" srcOrd="18" destOrd="0" presId="urn:microsoft.com/office/officeart/2005/8/layout/radial1"/>
    <dgm:cxn modelId="{11D9CDA2-23A1-4DE5-856E-456E29CF8994}" type="presParOf" srcId="{FAC46BAA-A499-4422-9075-07141C7BDABE}" destId="{AF555B14-14DA-44C9-A330-83F739C51969}" srcOrd="19" destOrd="0" presId="urn:microsoft.com/office/officeart/2005/8/layout/radial1"/>
    <dgm:cxn modelId="{DE93402C-1E3A-486B-A6A1-AFB02100B3BE}" type="presParOf" srcId="{AF555B14-14DA-44C9-A330-83F739C51969}" destId="{71B4F7DF-2E40-45EE-8BDC-61F30B10E316}" srcOrd="0" destOrd="0" presId="urn:microsoft.com/office/officeart/2005/8/layout/radial1"/>
    <dgm:cxn modelId="{9DA64C58-6FCB-47C9-A265-E2E53EFF0D04}" type="presParOf" srcId="{FAC46BAA-A499-4422-9075-07141C7BDABE}" destId="{25E4B6AA-662C-4C5F-AC2A-EFC358DFF2F0}" srcOrd="20" destOrd="0" presId="urn:microsoft.com/office/officeart/2005/8/layout/radial1"/>
    <dgm:cxn modelId="{1FD591CD-B379-4A96-8C56-1C7EE2429205}" type="presParOf" srcId="{FAC46BAA-A499-4422-9075-07141C7BDABE}" destId="{2A5CCF14-2B69-45D0-91CA-661B120020E7}" srcOrd="21" destOrd="0" presId="urn:microsoft.com/office/officeart/2005/8/layout/radial1"/>
    <dgm:cxn modelId="{9A37B5F3-A2FD-4101-B3F9-15C632E0B00D}" type="presParOf" srcId="{2A5CCF14-2B69-45D0-91CA-661B120020E7}" destId="{4341F373-7989-4FC8-A6FD-ECE965C676AB}" srcOrd="0" destOrd="0" presId="urn:microsoft.com/office/officeart/2005/8/layout/radial1"/>
    <dgm:cxn modelId="{6DD08F09-2FC2-4449-B4CF-FAB17710F42F}" type="presParOf" srcId="{FAC46BAA-A499-4422-9075-07141C7BDABE}" destId="{03BA3DEA-2D90-445B-99BC-2B944B722D06}" srcOrd="22" destOrd="0" presId="urn:microsoft.com/office/officeart/2005/8/layout/radial1"/>
    <dgm:cxn modelId="{135EAD53-B6B1-4E87-8BC3-6CA76099E6CC}" type="presParOf" srcId="{FAC46BAA-A499-4422-9075-07141C7BDABE}" destId="{BFFE3C2E-89F4-4060-943E-58F8A7C3248B}" srcOrd="23" destOrd="0" presId="urn:microsoft.com/office/officeart/2005/8/layout/radial1"/>
    <dgm:cxn modelId="{427FDE42-AC77-4214-8364-B725C4BF86EC}" type="presParOf" srcId="{BFFE3C2E-89F4-4060-943E-58F8A7C3248B}" destId="{D157E2E2-2AC8-4598-BC1A-D1BEF6FED30C}" srcOrd="0" destOrd="0" presId="urn:microsoft.com/office/officeart/2005/8/layout/radial1"/>
    <dgm:cxn modelId="{C42AD43A-1113-4746-8EA9-CD544B76346F}" type="presParOf" srcId="{FAC46BAA-A499-4422-9075-07141C7BDABE}" destId="{E33583CA-1242-47AE-92A1-05AC1326FC18}" srcOrd="24"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7A092B-E052-4BF1-AD49-AB1476AD227E}">
      <dsp:nvSpPr>
        <dsp:cNvPr id="0" name=""/>
        <dsp:cNvSpPr/>
      </dsp:nvSpPr>
      <dsp:spPr>
        <a:xfrm>
          <a:off x="5860150" y="2195851"/>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Me</a:t>
          </a:r>
          <a:endParaRPr lang="en-US" sz="1200" kern="1200" dirty="0"/>
        </a:p>
      </dsp:txBody>
      <dsp:txXfrm>
        <a:off x="5876125" y="2211826"/>
        <a:ext cx="1058894" cy="513472"/>
      </dsp:txXfrm>
    </dsp:sp>
    <dsp:sp modelId="{7B9565EA-2AFF-4EFA-B379-E4EAE0C45365}">
      <dsp:nvSpPr>
        <dsp:cNvPr id="0" name=""/>
        <dsp:cNvSpPr/>
      </dsp:nvSpPr>
      <dsp:spPr>
        <a:xfrm rot="15049260">
          <a:off x="4977887" y="1831384"/>
          <a:ext cx="1328189" cy="19885"/>
        </a:xfrm>
        <a:custGeom>
          <a:avLst/>
          <a:gdLst/>
          <a:ahLst/>
          <a:cxnLst/>
          <a:rect l="0" t="0" r="0" b="0"/>
          <a:pathLst>
            <a:path>
              <a:moveTo>
                <a:pt x="0" y="9942"/>
              </a:moveTo>
              <a:lnTo>
                <a:pt x="1328189" y="994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5608777" y="1808122"/>
        <a:ext cx="66409" cy="66409"/>
      </dsp:txXfrm>
    </dsp:sp>
    <dsp:sp modelId="{124915D3-79AF-4CF3-9021-44CC698AB8DB}">
      <dsp:nvSpPr>
        <dsp:cNvPr id="0" name=""/>
        <dsp:cNvSpPr/>
      </dsp:nvSpPr>
      <dsp:spPr>
        <a:xfrm>
          <a:off x="4332968" y="941380"/>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a:t>
          </a:r>
          <a:endParaRPr lang="en-US" sz="1200" kern="1200" dirty="0"/>
        </a:p>
      </dsp:txBody>
      <dsp:txXfrm>
        <a:off x="4348943" y="957355"/>
        <a:ext cx="1058894" cy="513472"/>
      </dsp:txXfrm>
    </dsp:sp>
    <dsp:sp modelId="{B7D6230E-CE3B-45BA-854D-710415557BE3}">
      <dsp:nvSpPr>
        <dsp:cNvPr id="0" name=""/>
        <dsp:cNvSpPr/>
      </dsp:nvSpPr>
      <dsp:spPr>
        <a:xfrm rot="14110531">
          <a:off x="3732761" y="890531"/>
          <a:ext cx="764077" cy="19885"/>
        </a:xfrm>
        <a:custGeom>
          <a:avLst/>
          <a:gdLst/>
          <a:ahLst/>
          <a:cxnLst/>
          <a:rect l="0" t="0" r="0" b="0"/>
          <a:pathLst>
            <a:path>
              <a:moveTo>
                <a:pt x="0" y="9942"/>
              </a:moveTo>
              <a:lnTo>
                <a:pt x="764077"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4095698" y="881371"/>
        <a:ext cx="38203" cy="38203"/>
      </dsp:txXfrm>
    </dsp:sp>
    <dsp:sp modelId="{30FA819A-FC0E-4E5E-BF5A-000456B853D0}">
      <dsp:nvSpPr>
        <dsp:cNvPr id="0" name=""/>
        <dsp:cNvSpPr/>
      </dsp:nvSpPr>
      <dsp:spPr>
        <a:xfrm>
          <a:off x="2805786" y="314145"/>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Father's Father</a:t>
          </a:r>
          <a:endParaRPr lang="en-US" sz="1200" kern="1200" dirty="0"/>
        </a:p>
      </dsp:txBody>
      <dsp:txXfrm>
        <a:off x="2821761" y="330120"/>
        <a:ext cx="1058894" cy="513472"/>
      </dsp:txXfrm>
    </dsp:sp>
    <dsp:sp modelId="{30BD065F-8E05-436B-8509-8C5D82C7493C}">
      <dsp:nvSpPr>
        <dsp:cNvPr id="0" name=""/>
        <dsp:cNvSpPr/>
      </dsp:nvSpPr>
      <dsp:spPr>
        <a:xfrm rot="12942401">
          <a:off x="2318942" y="420104"/>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416613"/>
        <a:ext cx="26867" cy="26867"/>
      </dsp:txXfrm>
    </dsp:sp>
    <dsp:sp modelId="{D9E3DCE9-96E7-42B7-BB41-D4C91B19DA10}">
      <dsp:nvSpPr>
        <dsp:cNvPr id="0" name=""/>
        <dsp:cNvSpPr/>
      </dsp:nvSpPr>
      <dsp:spPr>
        <a:xfrm>
          <a:off x="1278604" y="527"/>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Father's Paternal Grandfather</a:t>
          </a:r>
          <a:endParaRPr lang="en-US" sz="1200" kern="1200" dirty="0"/>
        </a:p>
      </dsp:txBody>
      <dsp:txXfrm>
        <a:off x="1294579" y="16502"/>
        <a:ext cx="1058894" cy="513472"/>
      </dsp:txXfrm>
    </dsp:sp>
    <dsp:sp modelId="{0024D02B-5AF3-4FEC-AA84-70FB263C984D}">
      <dsp:nvSpPr>
        <dsp:cNvPr id="0" name=""/>
        <dsp:cNvSpPr/>
      </dsp:nvSpPr>
      <dsp:spPr>
        <a:xfrm rot="8657599">
          <a:off x="2318942" y="733722"/>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730231"/>
        <a:ext cx="26867" cy="26867"/>
      </dsp:txXfrm>
    </dsp:sp>
    <dsp:sp modelId="{0F789A30-F990-4089-9CD4-A6D555B1B3FF}">
      <dsp:nvSpPr>
        <dsp:cNvPr id="0" name=""/>
        <dsp:cNvSpPr/>
      </dsp:nvSpPr>
      <dsp:spPr>
        <a:xfrm>
          <a:off x="1278604" y="627762"/>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Father's Paternal Grandmother</a:t>
          </a:r>
          <a:endParaRPr lang="en-US" sz="1200" kern="1200" dirty="0"/>
        </a:p>
      </dsp:txBody>
      <dsp:txXfrm>
        <a:off x="1294579" y="643737"/>
        <a:ext cx="1058894" cy="513472"/>
      </dsp:txXfrm>
    </dsp:sp>
    <dsp:sp modelId="{42F3D39B-46FC-4680-8D40-127F5A788362}">
      <dsp:nvSpPr>
        <dsp:cNvPr id="0" name=""/>
        <dsp:cNvSpPr/>
      </dsp:nvSpPr>
      <dsp:spPr>
        <a:xfrm rot="7489469">
          <a:off x="3732761" y="1517766"/>
          <a:ext cx="764077" cy="19885"/>
        </a:xfrm>
        <a:custGeom>
          <a:avLst/>
          <a:gdLst/>
          <a:ahLst/>
          <a:cxnLst/>
          <a:rect l="0" t="0" r="0" b="0"/>
          <a:pathLst>
            <a:path>
              <a:moveTo>
                <a:pt x="0" y="9942"/>
              </a:moveTo>
              <a:lnTo>
                <a:pt x="764077"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4095698" y="1508607"/>
        <a:ext cx="38203" cy="38203"/>
      </dsp:txXfrm>
    </dsp:sp>
    <dsp:sp modelId="{00021E90-B0F6-4518-B95F-A869D79EEFF9}">
      <dsp:nvSpPr>
        <dsp:cNvPr id="0" name=""/>
        <dsp:cNvSpPr/>
      </dsp:nvSpPr>
      <dsp:spPr>
        <a:xfrm>
          <a:off x="2805786" y="1568615"/>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Father's Mother</a:t>
          </a:r>
          <a:endParaRPr lang="en-US" sz="1200" kern="1200" dirty="0"/>
        </a:p>
      </dsp:txBody>
      <dsp:txXfrm>
        <a:off x="2821761" y="1584590"/>
        <a:ext cx="1058894" cy="513472"/>
      </dsp:txXfrm>
    </dsp:sp>
    <dsp:sp modelId="{062CA80E-B047-4E0E-A898-0F8662A4B988}">
      <dsp:nvSpPr>
        <dsp:cNvPr id="0" name=""/>
        <dsp:cNvSpPr/>
      </dsp:nvSpPr>
      <dsp:spPr>
        <a:xfrm rot="12942401">
          <a:off x="2318942" y="1674575"/>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1671084"/>
        <a:ext cx="26867" cy="26867"/>
      </dsp:txXfrm>
    </dsp:sp>
    <dsp:sp modelId="{85EF8228-B678-424D-ADD0-0570F1571124}">
      <dsp:nvSpPr>
        <dsp:cNvPr id="0" name=""/>
        <dsp:cNvSpPr/>
      </dsp:nvSpPr>
      <dsp:spPr>
        <a:xfrm>
          <a:off x="1278604" y="1254998"/>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Father's Maternal Grandfather</a:t>
          </a:r>
          <a:endParaRPr lang="en-US" sz="1200" kern="1200" dirty="0"/>
        </a:p>
      </dsp:txBody>
      <dsp:txXfrm>
        <a:off x="1294579" y="1270973"/>
        <a:ext cx="1058894" cy="513472"/>
      </dsp:txXfrm>
    </dsp:sp>
    <dsp:sp modelId="{DB5DFBFC-0380-4253-8692-ECAAA1737025}">
      <dsp:nvSpPr>
        <dsp:cNvPr id="0" name=""/>
        <dsp:cNvSpPr/>
      </dsp:nvSpPr>
      <dsp:spPr>
        <a:xfrm rot="8657599">
          <a:off x="2318942" y="1988193"/>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1984702"/>
        <a:ext cx="26867" cy="26867"/>
      </dsp:txXfrm>
    </dsp:sp>
    <dsp:sp modelId="{F6B06CA5-42C8-4EBB-BC98-F50D689828AF}">
      <dsp:nvSpPr>
        <dsp:cNvPr id="0" name=""/>
        <dsp:cNvSpPr/>
      </dsp:nvSpPr>
      <dsp:spPr>
        <a:xfrm>
          <a:off x="1278604" y="1882233"/>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Father's Maternal Grandmother</a:t>
          </a:r>
          <a:endParaRPr lang="en-US" sz="1200" kern="1200" dirty="0"/>
        </a:p>
      </dsp:txBody>
      <dsp:txXfrm>
        <a:off x="1294579" y="1898208"/>
        <a:ext cx="1058894" cy="513472"/>
      </dsp:txXfrm>
    </dsp:sp>
    <dsp:sp modelId="{64BB7143-AE0A-4757-9935-CC5D45DDC3F8}">
      <dsp:nvSpPr>
        <dsp:cNvPr id="0" name=""/>
        <dsp:cNvSpPr/>
      </dsp:nvSpPr>
      <dsp:spPr>
        <a:xfrm rot="6550740">
          <a:off x="4977887" y="3085855"/>
          <a:ext cx="1328189" cy="19885"/>
        </a:xfrm>
        <a:custGeom>
          <a:avLst/>
          <a:gdLst/>
          <a:ahLst/>
          <a:cxnLst/>
          <a:rect l="0" t="0" r="0" b="0"/>
          <a:pathLst>
            <a:path>
              <a:moveTo>
                <a:pt x="0" y="9942"/>
              </a:moveTo>
              <a:lnTo>
                <a:pt x="1328189" y="9942"/>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5608777" y="3062593"/>
        <a:ext cx="66409" cy="66409"/>
      </dsp:txXfrm>
    </dsp:sp>
    <dsp:sp modelId="{C4782B93-756E-4A7D-806B-0D0E51CC0C97}">
      <dsp:nvSpPr>
        <dsp:cNvPr id="0" name=""/>
        <dsp:cNvSpPr/>
      </dsp:nvSpPr>
      <dsp:spPr>
        <a:xfrm>
          <a:off x="4332968" y="3450322"/>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a:t>
          </a:r>
          <a:endParaRPr lang="en-US" sz="1200" kern="1200" dirty="0"/>
        </a:p>
      </dsp:txBody>
      <dsp:txXfrm>
        <a:off x="4348943" y="3466297"/>
        <a:ext cx="1058894" cy="513472"/>
      </dsp:txXfrm>
    </dsp:sp>
    <dsp:sp modelId="{5BC9BD5F-88D2-4B7B-A83C-E6078370BB8A}">
      <dsp:nvSpPr>
        <dsp:cNvPr id="0" name=""/>
        <dsp:cNvSpPr/>
      </dsp:nvSpPr>
      <dsp:spPr>
        <a:xfrm rot="14110531">
          <a:off x="3732761" y="3399473"/>
          <a:ext cx="764077" cy="19885"/>
        </a:xfrm>
        <a:custGeom>
          <a:avLst/>
          <a:gdLst/>
          <a:ahLst/>
          <a:cxnLst/>
          <a:rect l="0" t="0" r="0" b="0"/>
          <a:pathLst>
            <a:path>
              <a:moveTo>
                <a:pt x="0" y="9942"/>
              </a:moveTo>
              <a:lnTo>
                <a:pt x="764077"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4095698" y="3390313"/>
        <a:ext cx="38203" cy="38203"/>
      </dsp:txXfrm>
    </dsp:sp>
    <dsp:sp modelId="{8D0E4DF1-A0C9-42DF-A3E3-78A82524A37F}">
      <dsp:nvSpPr>
        <dsp:cNvPr id="0" name=""/>
        <dsp:cNvSpPr/>
      </dsp:nvSpPr>
      <dsp:spPr>
        <a:xfrm>
          <a:off x="2805786" y="2823086"/>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Mother's Father</a:t>
          </a:r>
          <a:endParaRPr lang="en-US" sz="1200" kern="1200" dirty="0"/>
        </a:p>
      </dsp:txBody>
      <dsp:txXfrm>
        <a:off x="2821761" y="2839061"/>
        <a:ext cx="1058894" cy="513472"/>
      </dsp:txXfrm>
    </dsp:sp>
    <dsp:sp modelId="{40609033-9502-4D15-AA57-05446325AF83}">
      <dsp:nvSpPr>
        <dsp:cNvPr id="0" name=""/>
        <dsp:cNvSpPr/>
      </dsp:nvSpPr>
      <dsp:spPr>
        <a:xfrm rot="12942401">
          <a:off x="2318942" y="2929046"/>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2925555"/>
        <a:ext cx="26867" cy="26867"/>
      </dsp:txXfrm>
    </dsp:sp>
    <dsp:sp modelId="{B82E5C17-F3DF-499D-B753-6F78B45B990D}">
      <dsp:nvSpPr>
        <dsp:cNvPr id="0" name=""/>
        <dsp:cNvSpPr/>
      </dsp:nvSpPr>
      <dsp:spPr>
        <a:xfrm>
          <a:off x="1278604" y="2509469"/>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Mother's Paternal Grandfather</a:t>
          </a:r>
          <a:endParaRPr lang="en-US" sz="1200" kern="1200" dirty="0"/>
        </a:p>
      </dsp:txBody>
      <dsp:txXfrm>
        <a:off x="1294579" y="2525444"/>
        <a:ext cx="1058894" cy="513472"/>
      </dsp:txXfrm>
    </dsp:sp>
    <dsp:sp modelId="{1E19EC54-DB40-4CC9-950C-00051B13248B}">
      <dsp:nvSpPr>
        <dsp:cNvPr id="0" name=""/>
        <dsp:cNvSpPr/>
      </dsp:nvSpPr>
      <dsp:spPr>
        <a:xfrm rot="8657599">
          <a:off x="2318942" y="3242664"/>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3239173"/>
        <a:ext cx="26867" cy="26867"/>
      </dsp:txXfrm>
    </dsp:sp>
    <dsp:sp modelId="{448D6AA0-A376-4641-832F-6805D2AEC194}">
      <dsp:nvSpPr>
        <dsp:cNvPr id="0" name=""/>
        <dsp:cNvSpPr/>
      </dsp:nvSpPr>
      <dsp:spPr>
        <a:xfrm>
          <a:off x="1278604" y="3136704"/>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Mother's Paternal Grandmother</a:t>
          </a:r>
          <a:endParaRPr lang="en-US" sz="1200" kern="1200" dirty="0"/>
        </a:p>
      </dsp:txBody>
      <dsp:txXfrm>
        <a:off x="1294579" y="3152679"/>
        <a:ext cx="1058894" cy="513472"/>
      </dsp:txXfrm>
    </dsp:sp>
    <dsp:sp modelId="{73DAA1C5-5E6D-4C8D-9D69-5239BEEDB154}">
      <dsp:nvSpPr>
        <dsp:cNvPr id="0" name=""/>
        <dsp:cNvSpPr/>
      </dsp:nvSpPr>
      <dsp:spPr>
        <a:xfrm rot="7489469">
          <a:off x="3732761" y="4026708"/>
          <a:ext cx="764077" cy="19885"/>
        </a:xfrm>
        <a:custGeom>
          <a:avLst/>
          <a:gdLst/>
          <a:ahLst/>
          <a:cxnLst/>
          <a:rect l="0" t="0" r="0" b="0"/>
          <a:pathLst>
            <a:path>
              <a:moveTo>
                <a:pt x="0" y="9942"/>
              </a:moveTo>
              <a:lnTo>
                <a:pt x="764077"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4095698" y="4017549"/>
        <a:ext cx="38203" cy="38203"/>
      </dsp:txXfrm>
    </dsp:sp>
    <dsp:sp modelId="{49B99DF8-3DD2-47B7-8679-3EE798B77AA6}">
      <dsp:nvSpPr>
        <dsp:cNvPr id="0" name=""/>
        <dsp:cNvSpPr/>
      </dsp:nvSpPr>
      <dsp:spPr>
        <a:xfrm>
          <a:off x="2805786" y="4077557"/>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Mother's Mother</a:t>
          </a:r>
          <a:endParaRPr lang="en-US" sz="1200" kern="1200" dirty="0"/>
        </a:p>
      </dsp:txBody>
      <dsp:txXfrm>
        <a:off x="2821761" y="4093532"/>
        <a:ext cx="1058894" cy="513472"/>
      </dsp:txXfrm>
    </dsp:sp>
    <dsp:sp modelId="{D56DFC30-A988-4800-8887-9BFD681E6AC4}">
      <dsp:nvSpPr>
        <dsp:cNvPr id="0" name=""/>
        <dsp:cNvSpPr/>
      </dsp:nvSpPr>
      <dsp:spPr>
        <a:xfrm rot="12942401">
          <a:off x="2318942" y="4183517"/>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4180026"/>
        <a:ext cx="26867" cy="26867"/>
      </dsp:txXfrm>
    </dsp:sp>
    <dsp:sp modelId="{4D3B2E1C-4586-4DCC-BDFD-A05C8D26A079}">
      <dsp:nvSpPr>
        <dsp:cNvPr id="0" name=""/>
        <dsp:cNvSpPr/>
      </dsp:nvSpPr>
      <dsp:spPr>
        <a:xfrm>
          <a:off x="1278604" y="3763940"/>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Mother's Maternal Grandfather</a:t>
          </a:r>
          <a:endParaRPr lang="en-US" sz="1200" kern="1200" dirty="0"/>
        </a:p>
      </dsp:txBody>
      <dsp:txXfrm>
        <a:off x="1294579" y="3779915"/>
        <a:ext cx="1058894" cy="513472"/>
      </dsp:txXfrm>
    </dsp:sp>
    <dsp:sp modelId="{744FD431-4F0F-4DF1-AB3C-DCBE4C67E1DD}">
      <dsp:nvSpPr>
        <dsp:cNvPr id="0" name=""/>
        <dsp:cNvSpPr/>
      </dsp:nvSpPr>
      <dsp:spPr>
        <a:xfrm rot="8657599">
          <a:off x="2318942" y="4497135"/>
          <a:ext cx="537351" cy="19885"/>
        </a:xfrm>
        <a:custGeom>
          <a:avLst/>
          <a:gdLst/>
          <a:ahLst/>
          <a:cxnLst/>
          <a:rect l="0" t="0" r="0" b="0"/>
          <a:pathLst>
            <a:path>
              <a:moveTo>
                <a:pt x="0" y="9942"/>
              </a:moveTo>
              <a:lnTo>
                <a:pt x="537351" y="9942"/>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574184" y="4493643"/>
        <a:ext cx="26867" cy="26867"/>
      </dsp:txXfrm>
    </dsp:sp>
    <dsp:sp modelId="{07CE753E-4E4A-402D-9DF9-5A5584D5FF05}">
      <dsp:nvSpPr>
        <dsp:cNvPr id="0" name=""/>
        <dsp:cNvSpPr/>
      </dsp:nvSpPr>
      <dsp:spPr>
        <a:xfrm>
          <a:off x="1278604" y="4391175"/>
          <a:ext cx="1090844" cy="545422"/>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dirty="0" smtClean="0"/>
            <a:t>Mother's Maternal Grandmother</a:t>
          </a:r>
          <a:endParaRPr lang="en-US" sz="1200" kern="1200" dirty="0"/>
        </a:p>
      </dsp:txBody>
      <dsp:txXfrm>
        <a:off x="1294579" y="4407150"/>
        <a:ext cx="1058894" cy="5134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CFBDA9-1625-4DAC-A6E9-48AEC9B81C68}">
      <dsp:nvSpPr>
        <dsp:cNvPr id="0" name=""/>
        <dsp:cNvSpPr/>
      </dsp:nvSpPr>
      <dsp:spPr>
        <a:xfrm>
          <a:off x="2707183" y="2672258"/>
          <a:ext cx="1062632" cy="1062632"/>
        </a:xfrm>
        <a:prstGeom prst="ellipse">
          <a:avLst/>
        </a:prstGeom>
        <a:solidFill>
          <a:srgbClr val="FFC000"/>
        </a:solid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chemeClr val="accent2"/>
              </a:solidFill>
              <a:effectLst>
                <a:outerShdw blurRad="38100" dist="38100" dir="2700000" algn="tl">
                  <a:srgbClr val="000000"/>
                </a:outerShdw>
              </a:effectLst>
              <a:latin typeface="Arial" pitchFamily="34" charset="0"/>
              <a:cs typeface="Arial" pitchFamily="34" charset="0"/>
            </a:rPr>
            <a:t>Solution</a:t>
          </a:r>
        </a:p>
      </dsp:txBody>
      <dsp:txXfrm>
        <a:off x="2862802" y="2827877"/>
        <a:ext cx="751394" cy="751394"/>
      </dsp:txXfrm>
    </dsp:sp>
    <dsp:sp modelId="{95807020-3FC2-405F-A7EA-5EED2EE15903}">
      <dsp:nvSpPr>
        <dsp:cNvPr id="0" name=""/>
        <dsp:cNvSpPr/>
      </dsp:nvSpPr>
      <dsp:spPr>
        <a:xfrm rot="16200000">
          <a:off x="2435061" y="1854054"/>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198328" y="1828648"/>
        <a:ext cx="80343" cy="80343"/>
      </dsp:txXfrm>
    </dsp:sp>
    <dsp:sp modelId="{8023B5D4-591B-4586-BF21-2B58B0CCAD40}">
      <dsp:nvSpPr>
        <dsp:cNvPr id="0" name=""/>
        <dsp:cNvSpPr/>
      </dsp:nvSpPr>
      <dsp:spPr>
        <a:xfrm>
          <a:off x="2707183" y="2749"/>
          <a:ext cx="1062632" cy="1062632"/>
        </a:xfrm>
        <a:prstGeom prst="ellipse">
          <a:avLst/>
        </a:prstGeom>
        <a:solidFill>
          <a:srgbClr val="FFFF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Skills</a:t>
          </a:r>
        </a:p>
      </dsp:txBody>
      <dsp:txXfrm>
        <a:off x="2862802" y="158368"/>
        <a:ext cx="751394" cy="751394"/>
      </dsp:txXfrm>
    </dsp:sp>
    <dsp:sp modelId="{34B0792C-BC8F-4C34-91B6-19AC5F313550}">
      <dsp:nvSpPr>
        <dsp:cNvPr id="0" name=""/>
        <dsp:cNvSpPr/>
      </dsp:nvSpPr>
      <dsp:spPr>
        <a:xfrm rot="18000000">
          <a:off x="3102439" y="2032877"/>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865705" y="2007471"/>
        <a:ext cx="80343" cy="80343"/>
      </dsp:txXfrm>
    </dsp:sp>
    <dsp:sp modelId="{FD6F7BE1-1D50-4E09-962D-7EA68E02DCED}">
      <dsp:nvSpPr>
        <dsp:cNvPr id="0" name=""/>
        <dsp:cNvSpPr/>
      </dsp:nvSpPr>
      <dsp:spPr>
        <a:xfrm>
          <a:off x="4041938" y="360395"/>
          <a:ext cx="1062632" cy="1062632"/>
        </a:xfrm>
        <a:prstGeom prst="ellipse">
          <a:avLst/>
        </a:prstGeom>
        <a:solidFill>
          <a:schemeClr val="accen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Focus</a:t>
          </a:r>
        </a:p>
      </dsp:txBody>
      <dsp:txXfrm>
        <a:off x="4197557" y="516014"/>
        <a:ext cx="751394" cy="751394"/>
      </dsp:txXfrm>
    </dsp:sp>
    <dsp:sp modelId="{12BDDF3C-0046-448B-BDE1-19121BD4A4BC}">
      <dsp:nvSpPr>
        <dsp:cNvPr id="0" name=""/>
        <dsp:cNvSpPr/>
      </dsp:nvSpPr>
      <dsp:spPr>
        <a:xfrm rot="19800000">
          <a:off x="3590993" y="2521432"/>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4354259" y="2496025"/>
        <a:ext cx="80343" cy="80343"/>
      </dsp:txXfrm>
    </dsp:sp>
    <dsp:sp modelId="{00517435-183D-4279-A29A-C255CFB6B551}">
      <dsp:nvSpPr>
        <dsp:cNvPr id="0" name=""/>
        <dsp:cNvSpPr/>
      </dsp:nvSpPr>
      <dsp:spPr>
        <a:xfrm>
          <a:off x="5019046" y="1337504"/>
          <a:ext cx="1062632" cy="1062632"/>
        </a:xfrm>
        <a:prstGeom prst="ellipse">
          <a:avLst/>
        </a:prstGeom>
        <a:solidFill>
          <a:schemeClr val="accen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Order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 of</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 Steps</a:t>
          </a:r>
        </a:p>
      </dsp:txBody>
      <dsp:txXfrm>
        <a:off x="5174665" y="1493123"/>
        <a:ext cx="751394" cy="751394"/>
      </dsp:txXfrm>
    </dsp:sp>
    <dsp:sp modelId="{0B1FE62A-3FC2-4DEA-B312-8D2D15D7CA6E}">
      <dsp:nvSpPr>
        <dsp:cNvPr id="0" name=""/>
        <dsp:cNvSpPr/>
      </dsp:nvSpPr>
      <dsp:spPr>
        <a:xfrm>
          <a:off x="3769816" y="3188809"/>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4533082" y="3163403"/>
        <a:ext cx="80343" cy="80343"/>
      </dsp:txXfrm>
    </dsp:sp>
    <dsp:sp modelId="{8A30DA42-AD4F-4C40-BCCB-31404F38F8FD}">
      <dsp:nvSpPr>
        <dsp:cNvPr id="0" name=""/>
        <dsp:cNvSpPr/>
      </dsp:nvSpPr>
      <dsp:spPr>
        <a:xfrm>
          <a:off x="5376692" y="2672258"/>
          <a:ext cx="1062632" cy="1062632"/>
        </a:xfrm>
        <a:prstGeom prst="ellipse">
          <a:avLst/>
        </a:prstGeom>
        <a:solidFill>
          <a:schemeClr val="accen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Reliability</a:t>
          </a:r>
        </a:p>
      </dsp:txBody>
      <dsp:txXfrm>
        <a:off x="5532311" y="2827877"/>
        <a:ext cx="751394" cy="751394"/>
      </dsp:txXfrm>
    </dsp:sp>
    <dsp:sp modelId="{EEE590B6-6E97-424F-A6CD-1D9BF98269B2}">
      <dsp:nvSpPr>
        <dsp:cNvPr id="0" name=""/>
        <dsp:cNvSpPr/>
      </dsp:nvSpPr>
      <dsp:spPr>
        <a:xfrm rot="1800000">
          <a:off x="3590993" y="3856186"/>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4354259" y="3830780"/>
        <a:ext cx="80343" cy="80343"/>
      </dsp:txXfrm>
    </dsp:sp>
    <dsp:sp modelId="{FB44252D-14C2-4CCF-8F69-9DF141C09CAC}">
      <dsp:nvSpPr>
        <dsp:cNvPr id="0" name=""/>
        <dsp:cNvSpPr/>
      </dsp:nvSpPr>
      <dsp:spPr>
        <a:xfrm>
          <a:off x="5019046" y="4007013"/>
          <a:ext cx="1062632" cy="1062632"/>
        </a:xfrm>
        <a:prstGeom prst="ellipse">
          <a:avLst/>
        </a:prstGeom>
        <a:solidFill>
          <a:schemeClr val="accen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Consensus</a:t>
          </a:r>
        </a:p>
      </dsp:txBody>
      <dsp:txXfrm>
        <a:off x="5174665" y="4162632"/>
        <a:ext cx="751394" cy="751394"/>
      </dsp:txXfrm>
    </dsp:sp>
    <dsp:sp modelId="{90C8CE37-3317-4CDA-ABE0-D5611A43449D}">
      <dsp:nvSpPr>
        <dsp:cNvPr id="0" name=""/>
        <dsp:cNvSpPr/>
      </dsp:nvSpPr>
      <dsp:spPr>
        <a:xfrm rot="3600000">
          <a:off x="3102439" y="4344740"/>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865705" y="4319334"/>
        <a:ext cx="80343" cy="80343"/>
      </dsp:txXfrm>
    </dsp:sp>
    <dsp:sp modelId="{27FD3297-F8ED-4E1A-B623-7C2351D4CA40}">
      <dsp:nvSpPr>
        <dsp:cNvPr id="0" name=""/>
        <dsp:cNvSpPr/>
      </dsp:nvSpPr>
      <dsp:spPr>
        <a:xfrm>
          <a:off x="4041938" y="4984121"/>
          <a:ext cx="1062632" cy="1062632"/>
        </a:xfrm>
        <a:prstGeom prst="ellipse">
          <a:avLst/>
        </a:prstGeom>
        <a:solidFill>
          <a:schemeClr val="accen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chemeClr val="bg1"/>
              </a:solidFill>
              <a:effectLst>
                <a:outerShdw blurRad="38100" dist="38100" dir="2700000" algn="tl">
                  <a:srgbClr val="000000"/>
                </a:outerShdw>
              </a:effectLst>
              <a:latin typeface="Arial" pitchFamily="34" charset="0"/>
              <a:cs typeface="Arial" pitchFamily="34" charset="0"/>
            </a:rPr>
            <a:t>Definitions</a:t>
          </a:r>
        </a:p>
      </dsp:txBody>
      <dsp:txXfrm>
        <a:off x="4197557" y="5139740"/>
        <a:ext cx="751394" cy="751394"/>
      </dsp:txXfrm>
    </dsp:sp>
    <dsp:sp modelId="{6A1FE719-407F-4D66-8118-4858FD374034}">
      <dsp:nvSpPr>
        <dsp:cNvPr id="0" name=""/>
        <dsp:cNvSpPr/>
      </dsp:nvSpPr>
      <dsp:spPr>
        <a:xfrm rot="5400000">
          <a:off x="2435061" y="4523563"/>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a:off x="3198328" y="4498157"/>
        <a:ext cx="80343" cy="80343"/>
      </dsp:txXfrm>
    </dsp:sp>
    <dsp:sp modelId="{CB03656B-2E52-4ED8-ACBF-0F2675325C33}">
      <dsp:nvSpPr>
        <dsp:cNvPr id="0" name=""/>
        <dsp:cNvSpPr/>
      </dsp:nvSpPr>
      <dsp:spPr>
        <a:xfrm>
          <a:off x="2707183" y="5341767"/>
          <a:ext cx="1062632" cy="1062632"/>
        </a:xfrm>
        <a:prstGeom prst="ellipse">
          <a:avLst/>
        </a:prstGeom>
        <a:solidFill>
          <a:schemeClr val="accent3">
            <a:lumMod val="20000"/>
            <a:lumOff val="80000"/>
          </a:schemeClr>
        </a:solidFill>
        <a:ln w="25400" cap="flat" cmpd="sng" algn="ctr">
          <a:solidFill>
            <a:srgbClr val="92D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006600"/>
              </a:solidFill>
              <a:effectLst>
                <a:outerShdw blurRad="38100" dist="38100" dir="2700000" algn="tl">
                  <a:srgbClr val="000000"/>
                </a:outerShdw>
              </a:effectLst>
              <a:latin typeface="Arial" pitchFamily="34" charset="0"/>
              <a:cs typeface="Arial" pitchFamily="34" charset="0"/>
            </a:rPr>
            <a:t>Tools</a:t>
          </a:r>
        </a:p>
      </dsp:txBody>
      <dsp:txXfrm>
        <a:off x="2862802" y="5497386"/>
        <a:ext cx="751394" cy="751394"/>
      </dsp:txXfrm>
    </dsp:sp>
    <dsp:sp modelId="{D417333B-53EE-43D8-B30D-85828E841FFD}">
      <dsp:nvSpPr>
        <dsp:cNvPr id="0" name=""/>
        <dsp:cNvSpPr/>
      </dsp:nvSpPr>
      <dsp:spPr>
        <a:xfrm rot="7200000">
          <a:off x="1767684" y="4344740"/>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rot="10800000">
        <a:off x="2530950" y="4319334"/>
        <a:ext cx="80343" cy="80343"/>
      </dsp:txXfrm>
    </dsp:sp>
    <dsp:sp modelId="{EE70D9FB-0C8B-4EA7-B7F4-04B859243E66}">
      <dsp:nvSpPr>
        <dsp:cNvPr id="0" name=""/>
        <dsp:cNvSpPr/>
      </dsp:nvSpPr>
      <dsp:spPr>
        <a:xfrm>
          <a:off x="1372429" y="4984121"/>
          <a:ext cx="1062632" cy="1062632"/>
        </a:xfrm>
        <a:prstGeom prst="ellipse">
          <a:avLst/>
        </a:prstGeom>
        <a:solidFill>
          <a:schemeClr val="accent3">
            <a:lumMod val="20000"/>
            <a:lumOff val="80000"/>
          </a:schemeClr>
        </a:solidFill>
        <a:ln w="25400" cap="flat" cmpd="sng" algn="ctr">
          <a:solidFill>
            <a:srgbClr val="92D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006600"/>
              </a:solidFill>
              <a:effectLst>
                <a:outerShdw blurRad="38100" dist="38100" dir="2700000" algn="tl">
                  <a:srgbClr val="000000"/>
                </a:outerShdw>
              </a:effectLst>
              <a:latin typeface="Arial" pitchFamily="34" charset="0"/>
              <a:cs typeface="Arial" pitchFamily="34" charset="0"/>
            </a:rPr>
            <a:t>Information</a:t>
          </a:r>
        </a:p>
      </dsp:txBody>
      <dsp:txXfrm>
        <a:off x="1528048" y="5139740"/>
        <a:ext cx="751394" cy="751394"/>
      </dsp:txXfrm>
    </dsp:sp>
    <dsp:sp modelId="{5DD594BB-D798-4628-BBA0-05EC37B08740}">
      <dsp:nvSpPr>
        <dsp:cNvPr id="0" name=""/>
        <dsp:cNvSpPr/>
      </dsp:nvSpPr>
      <dsp:spPr>
        <a:xfrm rot="9000000">
          <a:off x="1279130" y="3856186"/>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rot="10800000">
        <a:off x="2042396" y="3830780"/>
        <a:ext cx="80343" cy="80343"/>
      </dsp:txXfrm>
    </dsp:sp>
    <dsp:sp modelId="{FF8C8617-71A0-4E90-B854-7D43B7231B0D}">
      <dsp:nvSpPr>
        <dsp:cNvPr id="0" name=""/>
        <dsp:cNvSpPr/>
      </dsp:nvSpPr>
      <dsp:spPr>
        <a:xfrm>
          <a:off x="395320" y="4007013"/>
          <a:ext cx="1062632" cy="1062632"/>
        </a:xfrm>
        <a:prstGeom prst="ellipse">
          <a:avLst/>
        </a:prstGeom>
        <a:solidFill>
          <a:schemeClr val="accent3">
            <a:lumMod val="20000"/>
            <a:lumOff val="8000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006600"/>
              </a:solidFill>
              <a:effectLst>
                <a:outerShdw blurRad="38100" dist="38100" dir="2700000" algn="tl">
                  <a:srgbClr val="000000"/>
                </a:outerShdw>
              </a:effectLst>
              <a:latin typeface="Arial" pitchFamily="34" charset="0"/>
              <a:cs typeface="Arial" pitchFamily="34" charset="0"/>
            </a:rPr>
            <a:t>Data</a:t>
          </a:r>
        </a:p>
      </dsp:txBody>
      <dsp:txXfrm>
        <a:off x="550939" y="4162632"/>
        <a:ext cx="751394" cy="751394"/>
      </dsp:txXfrm>
    </dsp:sp>
    <dsp:sp modelId="{AF555B14-14DA-44C9-A330-83F739C51969}">
      <dsp:nvSpPr>
        <dsp:cNvPr id="0" name=""/>
        <dsp:cNvSpPr/>
      </dsp:nvSpPr>
      <dsp:spPr>
        <a:xfrm rot="10800000">
          <a:off x="1100307" y="3188809"/>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rot="10800000">
        <a:off x="1863573" y="3163403"/>
        <a:ext cx="80343" cy="80343"/>
      </dsp:txXfrm>
    </dsp:sp>
    <dsp:sp modelId="{25E4B6AA-662C-4C5F-AC2A-EFC358DFF2F0}">
      <dsp:nvSpPr>
        <dsp:cNvPr id="0" name=""/>
        <dsp:cNvSpPr/>
      </dsp:nvSpPr>
      <dsp:spPr>
        <a:xfrm>
          <a:off x="37674" y="2672258"/>
          <a:ext cx="1062632" cy="1062632"/>
        </a:xfrm>
        <a:prstGeom prst="ellipse">
          <a:avLst/>
        </a:prstGeom>
        <a:solidFill>
          <a:srgbClr val="FFFF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Knowledge</a:t>
          </a:r>
        </a:p>
      </dsp:txBody>
      <dsp:txXfrm>
        <a:off x="193293" y="2827877"/>
        <a:ext cx="751394" cy="751394"/>
      </dsp:txXfrm>
    </dsp:sp>
    <dsp:sp modelId="{2A5CCF14-2B69-45D0-91CA-661B120020E7}">
      <dsp:nvSpPr>
        <dsp:cNvPr id="0" name=""/>
        <dsp:cNvSpPr/>
      </dsp:nvSpPr>
      <dsp:spPr>
        <a:xfrm rot="12600000">
          <a:off x="1279130" y="2521432"/>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rot="10800000">
        <a:off x="2042396" y="2496025"/>
        <a:ext cx="80343" cy="80343"/>
      </dsp:txXfrm>
    </dsp:sp>
    <dsp:sp modelId="{03BA3DEA-2D90-445B-99BC-2B944B722D06}">
      <dsp:nvSpPr>
        <dsp:cNvPr id="0" name=""/>
        <dsp:cNvSpPr/>
      </dsp:nvSpPr>
      <dsp:spPr>
        <a:xfrm>
          <a:off x="395320" y="1337504"/>
          <a:ext cx="1062632" cy="1062632"/>
        </a:xfrm>
        <a:prstGeom prst="ellipse">
          <a:avLst/>
        </a:prstGeom>
        <a:solidFill>
          <a:srgbClr val="FFFF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Subject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 Matter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 Experts</a:t>
          </a:r>
        </a:p>
      </dsp:txBody>
      <dsp:txXfrm>
        <a:off x="550939" y="1493123"/>
        <a:ext cx="751394" cy="751394"/>
      </dsp:txXfrm>
    </dsp:sp>
    <dsp:sp modelId="{BFFE3C2E-89F4-4060-943E-58F8A7C3248B}">
      <dsp:nvSpPr>
        <dsp:cNvPr id="0" name=""/>
        <dsp:cNvSpPr/>
      </dsp:nvSpPr>
      <dsp:spPr>
        <a:xfrm rot="14400000">
          <a:off x="1767684" y="2032877"/>
          <a:ext cx="1606876" cy="29531"/>
        </a:xfrm>
        <a:custGeom>
          <a:avLst/>
          <a:gdLst/>
          <a:ahLst/>
          <a:cxnLst/>
          <a:rect l="0" t="0" r="0" b="0"/>
          <a:pathLst>
            <a:path>
              <a:moveTo>
                <a:pt x="0" y="14765"/>
              </a:moveTo>
              <a:lnTo>
                <a:pt x="1606876" y="14765"/>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dirty="0"/>
        </a:p>
      </dsp:txBody>
      <dsp:txXfrm rot="10800000">
        <a:off x="2530950" y="2007471"/>
        <a:ext cx="80343" cy="80343"/>
      </dsp:txXfrm>
    </dsp:sp>
    <dsp:sp modelId="{E33583CA-1242-47AE-92A1-05AC1326FC18}">
      <dsp:nvSpPr>
        <dsp:cNvPr id="0" name=""/>
        <dsp:cNvSpPr/>
      </dsp:nvSpPr>
      <dsp:spPr>
        <a:xfrm>
          <a:off x="1372429" y="360395"/>
          <a:ext cx="1062632" cy="1062632"/>
        </a:xfrm>
        <a:prstGeom prst="ellipse">
          <a:avLst/>
        </a:prstGeom>
        <a:solidFill>
          <a:srgbClr val="FFFF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0" u="none" strike="noStrike" kern="1200" cap="none" normalizeH="0" baseline="0" dirty="0" smtClean="0">
              <a:ln>
                <a:noFill/>
              </a:ln>
              <a:solidFill>
                <a:srgbClr val="FF3300"/>
              </a:solidFill>
              <a:effectLst>
                <a:outerShdw blurRad="38100" dist="38100" dir="2700000" algn="tl">
                  <a:srgbClr val="000000"/>
                </a:outerShdw>
              </a:effectLst>
              <a:latin typeface="Arial" pitchFamily="34" charset="0"/>
              <a:cs typeface="Arial" pitchFamily="34" charset="0"/>
            </a:rPr>
            <a:t>Experience</a:t>
          </a:r>
        </a:p>
      </dsp:txBody>
      <dsp:txXfrm>
        <a:off x="1528048" y="516014"/>
        <a:ext cx="751394" cy="75139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Simple 5"/>
  <dgm:desc val="Simple 5"/>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image" Target="../media/image4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5813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1004888" y="4167188"/>
            <a:ext cx="5029200"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5123" name="Rectangle 3"/>
          <p:cNvSpPr>
            <a:spLocks noChangeArrowheads="1" noTextEdit="1"/>
          </p:cNvSpPr>
          <p:nvPr>
            <p:ph type="sldImg" idx="2"/>
          </p:nvPr>
        </p:nvSpPr>
        <p:spPr bwMode="auto">
          <a:xfrm>
            <a:off x="1209675" y="484188"/>
            <a:ext cx="4575175" cy="343217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0420" name="Rectangle 4"/>
          <p:cNvSpPr>
            <a:spLocks noChangeArrowheads="1"/>
          </p:cNvSpPr>
          <p:nvPr/>
        </p:nvSpPr>
        <p:spPr bwMode="auto">
          <a:xfrm>
            <a:off x="134938" y="8793163"/>
            <a:ext cx="6613525"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algn="ctr" eaLnBrk="0" fontAlgn="base" hangingPunct="0">
              <a:spcBef>
                <a:spcPct val="0"/>
              </a:spcBef>
              <a:spcAft>
                <a:spcPct val="0"/>
              </a:spcAft>
              <a:defRPr sz="1600" b="1">
                <a:solidFill>
                  <a:schemeClr val="hlink"/>
                </a:solidFill>
                <a:latin typeface="Arial" panose="020B0604020202020204" pitchFamily="34" charset="0"/>
              </a:defRPr>
            </a:lvl6pPr>
            <a:lvl7pPr marL="2971800" indent="-228600" algn="ctr" eaLnBrk="0" fontAlgn="base" hangingPunct="0">
              <a:spcBef>
                <a:spcPct val="0"/>
              </a:spcBef>
              <a:spcAft>
                <a:spcPct val="0"/>
              </a:spcAft>
              <a:defRPr sz="1600" b="1">
                <a:solidFill>
                  <a:schemeClr val="hlink"/>
                </a:solidFill>
                <a:latin typeface="Arial" panose="020B0604020202020204" pitchFamily="34" charset="0"/>
              </a:defRPr>
            </a:lvl7pPr>
            <a:lvl8pPr marL="3429000" indent="-228600" algn="ctr" eaLnBrk="0" fontAlgn="base" hangingPunct="0">
              <a:spcBef>
                <a:spcPct val="0"/>
              </a:spcBef>
              <a:spcAft>
                <a:spcPct val="0"/>
              </a:spcAft>
              <a:defRPr sz="1600" b="1">
                <a:solidFill>
                  <a:schemeClr val="hlink"/>
                </a:solidFill>
                <a:latin typeface="Arial" panose="020B0604020202020204" pitchFamily="34" charset="0"/>
              </a:defRPr>
            </a:lvl8pPr>
            <a:lvl9pPr marL="3886200" indent="-228600" algn="ctr" eaLnBrk="0" fontAlgn="base" hangingPunct="0">
              <a:spcBef>
                <a:spcPct val="0"/>
              </a:spcBef>
              <a:spcAft>
                <a:spcPct val="0"/>
              </a:spcAft>
              <a:defRPr sz="1600" b="1">
                <a:solidFill>
                  <a:schemeClr val="hlink"/>
                </a:solidFill>
                <a:latin typeface="Arial" panose="020B0604020202020204" pitchFamily="34" charset="0"/>
              </a:defRPr>
            </a:lvl9pPr>
          </a:lstStyle>
          <a:p>
            <a:pPr>
              <a:defRPr/>
            </a:pPr>
            <a:r>
              <a:rPr lang="en-US" altLang="en-US" sz="1000" b="0" dirty="0" smtClean="0">
                <a:solidFill>
                  <a:schemeClr val="tx1"/>
                </a:solidFill>
                <a:latin typeface="Times New Roman" panose="02020603050405020304" pitchFamily="18" charset="0"/>
              </a:rPr>
              <a:t>				</a:t>
            </a:r>
          </a:p>
        </p:txBody>
      </p:sp>
    </p:spTree>
    <p:extLst>
      <p:ext uri="{BB962C8B-B14F-4D97-AF65-F5344CB8AC3E}">
        <p14:creationId xmlns:p14="http://schemas.microsoft.com/office/powerpoint/2010/main" val="37124453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mailto:del.siegle@uconn.edu"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delsiegle.co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p:spPr>
        <p:txBody>
          <a:bodyPr/>
          <a:lstStyle/>
          <a:p>
            <a:r>
              <a:rPr lang="en-US" altLang="en-US" smtClean="0"/>
              <a:t>Notes</a:t>
            </a:r>
          </a:p>
        </p:txBody>
      </p:sp>
      <p:sp>
        <p:nvSpPr>
          <p:cNvPr id="7172" name="Slide Number Placeholder 3"/>
          <p:cNvSpPr>
            <a:spLocks noGrp="1"/>
          </p:cNvSpPr>
          <p:nvPr>
            <p:ph type="sldNum" sz="quarter" idx="4294967295"/>
          </p:nvPr>
        </p:nvSpPr>
        <p:spPr bwMode="auto">
          <a:xfrm>
            <a:off x="4143375" y="9120188"/>
            <a:ext cx="3170238" cy="4794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pPr algn="ctr"/>
            <a:fld id="{651BA42E-A0E9-430A-94F6-6DF1966B9570}" type="slidenum">
              <a:rPr lang="en-US" altLang="en-US"/>
              <a:pPr algn="ctr"/>
              <a:t>1</a:t>
            </a:fld>
            <a:endParaRPr lang="en-US" altLang="en-US"/>
          </a:p>
        </p:txBody>
      </p:sp>
    </p:spTree>
    <p:extLst>
      <p:ext uri="{BB962C8B-B14F-4D97-AF65-F5344CB8AC3E}">
        <p14:creationId xmlns:p14="http://schemas.microsoft.com/office/powerpoint/2010/main" val="365538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16C7E89C-C35A-42BE-90F0-55F2112EDD97}" type="slidenum">
              <a:rPr lang="en-US" altLang="en-US">
                <a:latin typeface="Arial" panose="020B0604020202020204" pitchFamily="34" charset="0"/>
              </a:rPr>
              <a:pPr eaLnBrk="1" hangingPunct="1">
                <a:spcBef>
                  <a:spcPct val="0"/>
                </a:spcBef>
              </a:pPr>
              <a:t>10</a:t>
            </a:fld>
            <a:endParaRPr lang="en-US" altLang="en-US">
              <a:latin typeface="Arial" panose="020B0604020202020204" pitchFamily="3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eaLnBrk="1" hangingPunct="1"/>
            <a:r>
              <a:rPr lang="en-US" altLang="en-US" smtClean="0"/>
              <a:t>Source:  Del Siegle, Ph.D.</a:t>
            </a:r>
            <a:br>
              <a:rPr lang="en-US" altLang="en-US" smtClean="0"/>
            </a:br>
            <a:r>
              <a:rPr lang="en-US" altLang="en-US" smtClean="0"/>
              <a:t>Neag School of Education - University of Connecticut</a:t>
            </a:r>
            <a:br>
              <a:rPr lang="en-US" altLang="en-US" smtClean="0"/>
            </a:br>
            <a:r>
              <a:rPr lang="en-US" altLang="en-US" smtClean="0"/>
              <a:t>del.siegle@uconn.edu</a:t>
            </a:r>
            <a:br>
              <a:rPr lang="en-US" altLang="en-US" smtClean="0"/>
            </a:br>
            <a:r>
              <a:rPr lang="en-US" altLang="en-US" smtClean="0"/>
              <a:t>www.delsiegle.com</a:t>
            </a:r>
          </a:p>
        </p:txBody>
      </p:sp>
    </p:spTree>
    <p:extLst>
      <p:ext uri="{BB962C8B-B14F-4D97-AF65-F5344CB8AC3E}">
        <p14:creationId xmlns:p14="http://schemas.microsoft.com/office/powerpoint/2010/main" val="163320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04FD5FA2-40F3-46C6-AB4F-E903DC560C69}" type="slidenum">
              <a:rPr lang="en-US" altLang="en-US">
                <a:latin typeface="Arial" panose="020B0604020202020204" pitchFamily="34" charset="0"/>
              </a:rPr>
              <a:pPr eaLnBrk="1" hangingPunct="1">
                <a:spcBef>
                  <a:spcPct val="0"/>
                </a:spcBef>
              </a:pPr>
              <a:t>11</a:t>
            </a:fld>
            <a:endParaRPr lang="en-US" altLang="en-US">
              <a:latin typeface="Arial" panose="020B0604020202020204" pitchFamily="34" charset="0"/>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2502816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FC1538FB-4BC4-48E2-B8B9-E2231AEFE97D}" type="slidenum">
              <a:rPr lang="en-US" altLang="en-US">
                <a:latin typeface="Arial" panose="020B0604020202020204" pitchFamily="34" charset="0"/>
              </a:rPr>
              <a:pPr eaLnBrk="1" hangingPunct="1">
                <a:spcBef>
                  <a:spcPct val="0"/>
                </a:spcBef>
              </a:pPr>
              <a:t>12</a:t>
            </a:fld>
            <a:endParaRPr lang="en-US" altLang="en-US">
              <a:latin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eaLnBrk="1" hangingPunct="1"/>
            <a:r>
              <a:rPr lang="en-US" altLang="en-US" smtClean="0"/>
              <a:t>Source:  Del Siegle, Ph.D.</a:t>
            </a:r>
            <a:br>
              <a:rPr lang="en-US" altLang="en-US" smtClean="0"/>
            </a:br>
            <a:r>
              <a:rPr lang="en-US" altLang="en-US" smtClean="0"/>
              <a:t>Neag School of Education - University of Connecticut</a:t>
            </a:r>
            <a:br>
              <a:rPr lang="en-US" altLang="en-US" smtClean="0"/>
            </a:br>
            <a:r>
              <a:rPr lang="en-US" altLang="en-US" smtClean="0"/>
              <a:t>del.siegle@uconn.edu</a:t>
            </a:r>
            <a:br>
              <a:rPr lang="en-US" altLang="en-US" smtClean="0"/>
            </a:br>
            <a:r>
              <a:rPr lang="en-US" altLang="en-US" smtClean="0"/>
              <a:t>www.delsiegle.com</a:t>
            </a:r>
          </a:p>
          <a:p>
            <a:pPr eaLnBrk="1" hangingPunct="1"/>
            <a:endParaRPr lang="en-US" altLang="en-US" smtClean="0"/>
          </a:p>
        </p:txBody>
      </p:sp>
    </p:spTree>
    <p:extLst>
      <p:ext uri="{BB962C8B-B14F-4D97-AF65-F5344CB8AC3E}">
        <p14:creationId xmlns:p14="http://schemas.microsoft.com/office/powerpoint/2010/main" val="42727813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C0862838-C3CC-4030-98E7-D05C21152E86}" type="slidenum">
              <a:rPr lang="en-US" altLang="en-US">
                <a:latin typeface="Arial" panose="020B0604020202020204" pitchFamily="34" charset="0"/>
              </a:rPr>
              <a:pPr eaLnBrk="1" hangingPunct="1">
                <a:spcBef>
                  <a:spcPct val="0"/>
                </a:spcBef>
              </a:pPr>
              <a:t>13</a:t>
            </a:fld>
            <a:endParaRPr lang="en-US" altLang="en-US">
              <a:latin typeface="Arial" panose="020B0604020202020204"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2199792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E98A1940-6951-42C9-ACC6-91DDAE92F975}" type="slidenum">
              <a:rPr lang="en-US" altLang="en-US" sz="1600">
                <a:latin typeface="Arial" panose="020B0604020202020204" pitchFamily="34" charset="0"/>
              </a:rPr>
              <a:pPr eaLnBrk="1" hangingPunct="1">
                <a:spcBef>
                  <a:spcPct val="0"/>
                </a:spcBef>
              </a:pPr>
              <a:t>14</a:t>
            </a:fld>
            <a:endParaRPr lang="en-US" altLang="en-US" sz="1600">
              <a:latin typeface="Arial" panose="020B0604020202020204" pitchFamily="34"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1170786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35759467-2955-4DE5-9E37-28831B1A57A5}" type="slidenum">
              <a:rPr lang="en-US" altLang="en-US" sz="1600">
                <a:latin typeface="Arial" panose="020B0604020202020204" pitchFamily="34" charset="0"/>
              </a:rPr>
              <a:pPr eaLnBrk="1" hangingPunct="1">
                <a:spcBef>
                  <a:spcPct val="0"/>
                </a:spcBef>
              </a:pPr>
              <a:t>15</a:t>
            </a:fld>
            <a:endParaRPr lang="en-US" altLang="en-US" sz="1600">
              <a:latin typeface="Arial" panose="020B0604020202020204" pitchFamily="34"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2642639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F87AB576-892C-4708-9256-812882346702}" type="slidenum">
              <a:rPr lang="en-US" altLang="en-US" sz="1600">
                <a:latin typeface="Arial" panose="020B0604020202020204" pitchFamily="34" charset="0"/>
              </a:rPr>
              <a:pPr eaLnBrk="1" hangingPunct="1">
                <a:spcBef>
                  <a:spcPct val="0"/>
                </a:spcBef>
              </a:pPr>
              <a:t>16</a:t>
            </a:fld>
            <a:endParaRPr lang="en-US" altLang="en-US" sz="1600">
              <a:latin typeface="Arial" panose="020B0604020202020204" pitchFamily="34" charset="0"/>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529625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E30733D8-3209-44C6-BDB0-840031C5788F}" type="slidenum">
              <a:rPr lang="en-US" altLang="en-US" sz="1600">
                <a:latin typeface="Arial" panose="020B0604020202020204" pitchFamily="34" charset="0"/>
              </a:rPr>
              <a:pPr eaLnBrk="1" hangingPunct="1">
                <a:spcBef>
                  <a:spcPct val="0"/>
                </a:spcBef>
              </a:pPr>
              <a:t>17</a:t>
            </a:fld>
            <a:endParaRPr lang="en-US" altLang="en-US" sz="1600">
              <a:latin typeface="Arial" panose="020B0604020202020204" pitchFamily="34"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2154842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419D386B-F643-4DDD-A97C-A198FB45D0BF}" type="slidenum">
              <a:rPr lang="en-US" altLang="en-US">
                <a:latin typeface="Arial" panose="020B0604020202020204" pitchFamily="34" charset="0"/>
              </a:rPr>
              <a:pPr eaLnBrk="1" hangingPunct="1">
                <a:spcBef>
                  <a:spcPct val="0"/>
                </a:spcBef>
              </a:pPr>
              <a:t>18</a:t>
            </a:fld>
            <a:endParaRPr lang="en-US" altLang="en-US">
              <a:latin typeface="Arial" panose="020B0604020202020204" pitchFamily="34"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3375951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5C9F53CF-C84F-465C-92F2-48E79297A871}" type="slidenum">
              <a:rPr lang="en-US" altLang="en-US">
                <a:latin typeface="Arial" panose="020B0604020202020204" pitchFamily="34" charset="0"/>
              </a:rPr>
              <a:pPr eaLnBrk="1" hangingPunct="1">
                <a:spcBef>
                  <a:spcPct val="0"/>
                </a:spcBef>
              </a:pPr>
              <a:t>19</a:t>
            </a:fld>
            <a:endParaRPr lang="en-US" altLang="en-US">
              <a:latin typeface="Arial" panose="020B0604020202020204"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3528601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05B98D9-96BA-4B26-82F6-8A958B7F2B7C}" type="slidenum">
              <a:rPr lang="en-US" altLang="en-US" sz="1600">
                <a:latin typeface="Arial" panose="020B0604020202020204" pitchFamily="34" charset="0"/>
              </a:rPr>
              <a:pPr eaLnBrk="1" hangingPunct="1">
                <a:spcBef>
                  <a:spcPct val="0"/>
                </a:spcBef>
              </a:pPr>
              <a:t>2</a:t>
            </a:fld>
            <a:endParaRPr lang="en-US" altLang="en-US" sz="1600">
              <a:latin typeface="Arial" panose="020B0604020202020204" pitchFamily="34"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879850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C58C636A-0862-423F-9490-A446AE2A65DE}" type="slidenum">
              <a:rPr lang="en-US" altLang="en-US">
                <a:latin typeface="Arial" panose="020B0604020202020204" pitchFamily="34" charset="0"/>
              </a:rPr>
              <a:pPr eaLnBrk="1" hangingPunct="1">
                <a:spcBef>
                  <a:spcPct val="0"/>
                </a:spcBef>
              </a:pPr>
              <a:t>20</a:t>
            </a:fld>
            <a:endParaRPr lang="en-US" altLang="en-US">
              <a:latin typeface="Arial" panose="020B0604020202020204" pitchFamily="34"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3852500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3D4E9FBB-E8A1-4776-ABBD-982416988CAD}" type="slidenum">
              <a:rPr lang="en-US" altLang="en-US">
                <a:latin typeface="Arial" panose="020B0604020202020204" pitchFamily="34" charset="0"/>
              </a:rPr>
              <a:pPr eaLnBrk="1" hangingPunct="1">
                <a:spcBef>
                  <a:spcPct val="0"/>
                </a:spcBef>
              </a:pPr>
              <a:t>21</a:t>
            </a:fld>
            <a:endParaRPr lang="en-US" altLang="en-US">
              <a:latin typeface="Arial" panose="020B0604020202020204" pitchFamily="34"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28609478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3E4FCA37-02D6-4F4E-A3A6-B454FDB4FD20}" type="slidenum">
              <a:rPr lang="en-US" altLang="en-US">
                <a:latin typeface="Arial" panose="020B0604020202020204" pitchFamily="34" charset="0"/>
              </a:rPr>
              <a:pPr eaLnBrk="1" hangingPunct="1">
                <a:spcBef>
                  <a:spcPct val="0"/>
                </a:spcBef>
              </a:pPr>
              <a:t>22</a:t>
            </a:fld>
            <a:endParaRPr lang="en-US" altLang="en-US">
              <a:latin typeface="Arial" panose="020B0604020202020204" pitchFamily="34"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1105160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0DEE4633-FBBC-45C5-87AF-06B6E3F1C59C}" type="slidenum">
              <a:rPr lang="en-US" altLang="en-US">
                <a:latin typeface="Arial" panose="020B0604020202020204" pitchFamily="34" charset="0"/>
              </a:rPr>
              <a:pPr eaLnBrk="1" hangingPunct="1">
                <a:spcBef>
                  <a:spcPct val="0"/>
                </a:spcBef>
              </a:pPr>
              <a:t>23</a:t>
            </a:fld>
            <a:endParaRPr lang="en-US" altLang="en-US">
              <a:latin typeface="Arial" panose="020B0604020202020204" pitchFamily="34"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153221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08875776-9FB2-4087-9E2A-8BE6B70F1412}" type="slidenum">
              <a:rPr lang="en-US" altLang="en-US">
                <a:latin typeface="Arial" panose="020B0604020202020204" pitchFamily="34" charset="0"/>
              </a:rPr>
              <a:pPr eaLnBrk="1" hangingPunct="1">
                <a:spcBef>
                  <a:spcPct val="0"/>
                </a:spcBef>
              </a:pPr>
              <a:t>24</a:t>
            </a:fld>
            <a:endParaRPr lang="en-US" altLang="en-US">
              <a:latin typeface="Arial" panose="020B0604020202020204"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3964286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84D3FBE-F05D-4C77-85FF-EFC431026C43}" type="slidenum">
              <a:rPr lang="en-US" altLang="en-US">
                <a:latin typeface="Arial" panose="020B0604020202020204" pitchFamily="34" charset="0"/>
              </a:rPr>
              <a:pPr eaLnBrk="1" hangingPunct="1">
                <a:spcBef>
                  <a:spcPct val="0"/>
                </a:spcBef>
              </a:pPr>
              <a:t>25</a:t>
            </a:fld>
            <a:endParaRPr lang="en-US" altLang="en-US">
              <a:latin typeface="Arial" panose="020B0604020202020204" pitchFamily="34"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14850761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03A5B21A-FF90-410E-80F3-17EC9D5A8053}" type="slidenum">
              <a:rPr lang="en-US" altLang="en-US" sz="1600">
                <a:latin typeface="Arial" panose="020B0604020202020204" pitchFamily="34" charset="0"/>
              </a:rPr>
              <a:pPr eaLnBrk="1" hangingPunct="1">
                <a:spcBef>
                  <a:spcPct val="0"/>
                </a:spcBef>
              </a:pPr>
              <a:t>26</a:t>
            </a:fld>
            <a:endParaRPr lang="en-US" altLang="en-US" sz="1600">
              <a:latin typeface="Arial" panose="020B0604020202020204" pitchFamily="34"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11344521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65C33F50-659D-40ED-B277-A1AECD60BBFA}" type="slidenum">
              <a:rPr lang="en-US" altLang="en-US" sz="1600">
                <a:latin typeface="Arial" panose="020B0604020202020204" pitchFamily="34" charset="0"/>
              </a:rPr>
              <a:pPr eaLnBrk="1" hangingPunct="1">
                <a:spcBef>
                  <a:spcPct val="0"/>
                </a:spcBef>
              </a:pPr>
              <a:t>27</a:t>
            </a:fld>
            <a:endParaRPr lang="en-US" altLang="en-US" sz="1600">
              <a:latin typeface="Arial" panose="020B0604020202020204" pitchFamily="34"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1136174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9DE786C7-928B-45E5-B60E-5E3905F16519}" type="slidenum">
              <a:rPr lang="en-US" altLang="en-US" sz="1600">
                <a:latin typeface="Arial" panose="020B0604020202020204" pitchFamily="34" charset="0"/>
              </a:rPr>
              <a:pPr eaLnBrk="1" hangingPunct="1">
                <a:spcBef>
                  <a:spcPct val="0"/>
                </a:spcBef>
              </a:pPr>
              <a:t>28</a:t>
            </a:fld>
            <a:endParaRPr lang="en-US" altLang="en-US" sz="1600">
              <a:latin typeface="Arial" panose="020B0604020202020204" pitchFamily="34"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42353686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E7D8E1BD-CDFD-4B1D-A51C-69413089A64C}" type="slidenum">
              <a:rPr lang="en-US" altLang="en-US" sz="1600">
                <a:latin typeface="Arial" panose="020B0604020202020204" pitchFamily="34" charset="0"/>
              </a:rPr>
              <a:pPr eaLnBrk="1" hangingPunct="1">
                <a:spcBef>
                  <a:spcPct val="0"/>
                </a:spcBef>
              </a:pPr>
              <a:t>29</a:t>
            </a:fld>
            <a:endParaRPr lang="en-US" altLang="en-US" sz="1600">
              <a:latin typeface="Arial" panose="020B0604020202020204" pitchFamily="34"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766680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FDD05B07-D113-4B23-AF32-B7451DEBC381}" type="slidenum">
              <a:rPr lang="en-US" altLang="en-US" sz="1600">
                <a:latin typeface="Arial" panose="020B0604020202020204" pitchFamily="34" charset="0"/>
              </a:rPr>
              <a:pPr eaLnBrk="1" hangingPunct="1">
                <a:spcBef>
                  <a:spcPct val="0"/>
                </a:spcBef>
              </a:pPr>
              <a:t>3</a:t>
            </a:fld>
            <a:endParaRPr lang="en-US" altLang="en-US" sz="1600">
              <a:latin typeface="Arial" panose="020B0604020202020204" pitchFamily="34"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23509082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B1D1C52E-8013-42F2-94AA-60E33EFC33D1}" type="slidenum">
              <a:rPr lang="en-US" altLang="en-US" sz="1600">
                <a:latin typeface="Arial" panose="020B0604020202020204" pitchFamily="34" charset="0"/>
              </a:rPr>
              <a:pPr eaLnBrk="1" hangingPunct="1">
                <a:spcBef>
                  <a:spcPct val="0"/>
                </a:spcBef>
              </a:pPr>
              <a:t>30</a:t>
            </a:fld>
            <a:endParaRPr lang="en-US" altLang="en-US" sz="1600">
              <a:latin typeface="Arial" panose="020B0604020202020204" pitchFamily="34"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2004886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4B4BE32E-D3F5-4079-9820-BD5B2A5A7AE8}" type="slidenum">
              <a:rPr lang="en-US" altLang="en-US" sz="1600">
                <a:latin typeface="Arial" panose="020B0604020202020204" pitchFamily="34" charset="0"/>
              </a:rPr>
              <a:pPr eaLnBrk="1" hangingPunct="1">
                <a:spcBef>
                  <a:spcPct val="0"/>
                </a:spcBef>
              </a:pPr>
              <a:t>31</a:t>
            </a:fld>
            <a:endParaRPr lang="en-US" altLang="en-US" sz="1600">
              <a:latin typeface="Arial" panose="020B0604020202020204" pitchFamily="34" charset="0"/>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r>
              <a:rPr lang="en-US" altLang="en-US" smtClean="0"/>
              <a:t>This is our goal</a:t>
            </a:r>
          </a:p>
        </p:txBody>
      </p:sp>
    </p:spTree>
    <p:extLst>
      <p:ext uri="{BB962C8B-B14F-4D97-AF65-F5344CB8AC3E}">
        <p14:creationId xmlns:p14="http://schemas.microsoft.com/office/powerpoint/2010/main" val="1268536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4294967295"/>
          </p:nvPr>
        </p:nvSpPr>
        <p:spPr bwMode="auto">
          <a:xfrm>
            <a:off x="4021138" y="9721850"/>
            <a:ext cx="3076575" cy="5111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90600">
              <a:spcBef>
                <a:spcPct val="30000"/>
              </a:spcBef>
              <a:defRPr sz="1200">
                <a:solidFill>
                  <a:schemeClr val="tx1"/>
                </a:solidFill>
                <a:latin typeface="Times New Roman" panose="02020603050405020304" pitchFamily="18" charset="0"/>
              </a:defRPr>
            </a:lvl1pPr>
            <a:lvl2pPr marL="742950" indent="-285750" defTabSz="990600">
              <a:spcBef>
                <a:spcPct val="30000"/>
              </a:spcBef>
              <a:defRPr sz="1200">
                <a:solidFill>
                  <a:schemeClr val="tx1"/>
                </a:solidFill>
                <a:latin typeface="Times New Roman" panose="02020603050405020304" pitchFamily="18" charset="0"/>
              </a:defRPr>
            </a:lvl2pPr>
            <a:lvl3pPr marL="1143000" indent="-228600" defTabSz="990600">
              <a:spcBef>
                <a:spcPct val="30000"/>
              </a:spcBef>
              <a:defRPr sz="1200">
                <a:solidFill>
                  <a:schemeClr val="tx1"/>
                </a:solidFill>
                <a:latin typeface="Times New Roman" panose="02020603050405020304" pitchFamily="18" charset="0"/>
              </a:defRPr>
            </a:lvl3pPr>
            <a:lvl4pPr marL="1600200" indent="-228600" defTabSz="990600">
              <a:spcBef>
                <a:spcPct val="30000"/>
              </a:spcBef>
              <a:defRPr sz="1200">
                <a:solidFill>
                  <a:schemeClr val="tx1"/>
                </a:solidFill>
                <a:latin typeface="Times New Roman" panose="02020603050405020304" pitchFamily="18" charset="0"/>
              </a:defRPr>
            </a:lvl4pPr>
            <a:lvl5pPr marL="2057400" indent="-228600" defTabSz="990600">
              <a:spcBef>
                <a:spcPct val="30000"/>
              </a:spcBef>
              <a:defRPr sz="1200">
                <a:solidFill>
                  <a:schemeClr val="tx1"/>
                </a:solidFill>
                <a:latin typeface="Times New Roman" panose="02020603050405020304" pitchFamily="18" charset="0"/>
              </a:defRPr>
            </a:lvl5pPr>
            <a:lvl6pPr marL="2514600" indent="-228600" defTabSz="990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90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90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90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AD14DC2F-13C7-4E43-AC59-CF6F9C0886C0}" type="slidenum">
              <a:rPr lang="en-US" altLang="en-US" sz="1300"/>
              <a:pPr eaLnBrk="1" hangingPunct="1">
                <a:spcBef>
                  <a:spcPct val="0"/>
                </a:spcBef>
              </a:pPr>
              <a:t>32</a:t>
            </a:fld>
            <a:endParaRPr lang="en-US" altLang="en-US" sz="1300"/>
          </a:p>
        </p:txBody>
      </p:sp>
      <p:sp>
        <p:nvSpPr>
          <p:cNvPr id="70659" name="Rectangle 2"/>
          <p:cNvSpPr>
            <a:spLocks noGrp="1" noRot="1" noChangeAspect="1" noChangeArrowheads="1" noTextEdit="1"/>
          </p:cNvSpPr>
          <p:nvPr>
            <p:ph type="sldImg"/>
          </p:nvPr>
        </p:nvSpPr>
        <p:spPr>
          <a:xfrm>
            <a:off x="992188" y="768350"/>
            <a:ext cx="5114925" cy="3836988"/>
          </a:xfrm>
          <a:ln/>
        </p:spPr>
      </p:sp>
      <p:sp>
        <p:nvSpPr>
          <p:cNvPr id="70660"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14164289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p:spPr>
        <p:txBody>
          <a:bodyPr/>
          <a:lstStyle/>
          <a:p>
            <a:r>
              <a:rPr lang="en-US" altLang="en-US" smtClean="0"/>
              <a:t>http://asq.org/learn-about-quality/process-analysis-tools/overview/overview.html</a:t>
            </a:r>
          </a:p>
          <a:p>
            <a:endParaRPr lang="en-US" altLang="en-US" smtClean="0"/>
          </a:p>
        </p:txBody>
      </p:sp>
    </p:spTree>
    <p:extLst>
      <p:ext uri="{BB962C8B-B14F-4D97-AF65-F5344CB8AC3E}">
        <p14:creationId xmlns:p14="http://schemas.microsoft.com/office/powerpoint/2010/main" val="28685711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B1354D50-67CD-49CB-BB9F-AE50186F8A97}" type="slidenum">
              <a:rPr lang="en-US" altLang="en-US">
                <a:latin typeface="Arial" panose="020B0604020202020204" pitchFamily="34" charset="0"/>
              </a:rPr>
              <a:pPr eaLnBrk="1" hangingPunct="1">
                <a:spcBef>
                  <a:spcPct val="0"/>
                </a:spcBef>
              </a:pPr>
              <a:t>34</a:t>
            </a:fld>
            <a:endParaRPr lang="en-US" altLang="en-US">
              <a:latin typeface="Arial" panose="020B0604020202020204"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Flow charts are also used for training, used as an operating tool, and are extremely useful in ISO documentation to explain processes. Teams use them to benchmark and as an improvement tools.</a:t>
            </a:r>
          </a:p>
        </p:txBody>
      </p:sp>
    </p:spTree>
    <p:extLst>
      <p:ext uri="{BB962C8B-B14F-4D97-AF65-F5344CB8AC3E}">
        <p14:creationId xmlns:p14="http://schemas.microsoft.com/office/powerpoint/2010/main" val="30704036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3E28961C-03F1-4D62-8BB8-6A7D21C7F288}" type="slidenum">
              <a:rPr lang="en-US" altLang="en-US">
                <a:latin typeface="Arial" panose="020B0604020202020204" pitchFamily="34" charset="0"/>
              </a:rPr>
              <a:pPr eaLnBrk="1" hangingPunct="1">
                <a:spcBef>
                  <a:spcPct val="0"/>
                </a:spcBef>
              </a:pPr>
              <a:t>35</a:t>
            </a:fld>
            <a:endParaRPr lang="en-US" altLang="en-US">
              <a:latin typeface="Arial" panose="020B0604020202020204"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40051237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4E26B200-D326-4E18-9CDC-F095AF70CCAC}" type="slidenum">
              <a:rPr lang="en-US" altLang="en-US">
                <a:latin typeface="Arial" panose="020B0604020202020204" pitchFamily="34" charset="0"/>
              </a:rPr>
              <a:pPr eaLnBrk="1" hangingPunct="1">
                <a:spcBef>
                  <a:spcPct val="0"/>
                </a:spcBef>
              </a:pPr>
              <a:t>36</a:t>
            </a:fld>
            <a:endParaRPr lang="en-US" altLang="en-US">
              <a:latin typeface="Arial" panose="020B0604020202020204" pitchFamily="34" charset="0"/>
            </a:endParaRPr>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9428442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5FC29D7C-51B2-4BFA-BF6E-B49BBA23AA7F}" type="slidenum">
              <a:rPr lang="en-US" altLang="en-US">
                <a:latin typeface="Arial" panose="020B0604020202020204" pitchFamily="34" charset="0"/>
              </a:rPr>
              <a:pPr eaLnBrk="1" hangingPunct="1">
                <a:spcBef>
                  <a:spcPct val="0"/>
                </a:spcBef>
              </a:pPr>
              <a:t>38</a:t>
            </a:fld>
            <a:endParaRPr lang="en-US" altLang="en-US">
              <a:latin typeface="Arial" panose="020B0604020202020204" pitchFamily="34"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21576073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8576C762-82E4-4FA4-AA52-2AD9BC157112}" type="slidenum">
              <a:rPr lang="en-US" altLang="en-US">
                <a:latin typeface="Arial" panose="020B0604020202020204" pitchFamily="34" charset="0"/>
              </a:rPr>
              <a:pPr eaLnBrk="1" hangingPunct="1">
                <a:spcBef>
                  <a:spcPct val="0"/>
                </a:spcBef>
              </a:pPr>
              <a:t>39</a:t>
            </a:fld>
            <a:endParaRPr lang="en-US" altLang="en-US">
              <a:latin typeface="Arial" panose="020B0604020202020204" pitchFamily="34"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914400" y="4343400"/>
            <a:ext cx="5029200" cy="4114800"/>
          </a:xfrm>
          <a:noFill/>
        </p:spPr>
        <p:txBody>
          <a:bodyPr/>
          <a:lstStyle/>
          <a:p>
            <a:pPr eaLnBrk="1" hangingPunct="1"/>
            <a:r>
              <a:rPr lang="en-US" altLang="en-US" smtClean="0"/>
              <a:t>Notes</a:t>
            </a:r>
          </a:p>
        </p:txBody>
      </p:sp>
    </p:spTree>
    <p:extLst>
      <p:ext uri="{BB962C8B-B14F-4D97-AF65-F5344CB8AC3E}">
        <p14:creationId xmlns:p14="http://schemas.microsoft.com/office/powerpoint/2010/main" val="23698683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489F578C-A1C0-4F7C-9170-0DECDF34D77D}" type="slidenum">
              <a:rPr lang="en-US" altLang="en-US"/>
              <a:pPr/>
              <a:t>40</a:t>
            </a:fld>
            <a:endParaRPr lang="en-US" altLang="en-US"/>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3382154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ECB135DC-099D-4242-9CA0-9D578D4E7D02}" type="slidenum">
              <a:rPr lang="en-US" altLang="en-US">
                <a:latin typeface="Arial" panose="020B0604020202020204" pitchFamily="34" charset="0"/>
              </a:rPr>
              <a:pPr eaLnBrk="1" hangingPunct="1">
                <a:spcBef>
                  <a:spcPct val="0"/>
                </a:spcBef>
              </a:pPr>
              <a:t>4</a:t>
            </a:fld>
            <a:endParaRPr lang="en-US" altLang="en-US">
              <a:latin typeface="Arial" panose="020B0604020202020204" pitchFamily="34" charset="0"/>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27673985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endParaRPr lang="en-US" altLang="en-US" smtClean="0"/>
          </a:p>
        </p:txBody>
      </p:sp>
      <p:sp>
        <p:nvSpPr>
          <p:cNvPr id="88068"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7643D68C-1425-460D-A45D-515120CD2B43}" type="slidenum">
              <a:rPr lang="en-US" altLang="en-US"/>
              <a:pPr/>
              <a:t>41</a:t>
            </a:fld>
            <a:endParaRPr lang="en-US" altLang="en-US"/>
          </a:p>
        </p:txBody>
      </p:sp>
    </p:spTree>
    <p:extLst>
      <p:ext uri="{BB962C8B-B14F-4D97-AF65-F5344CB8AC3E}">
        <p14:creationId xmlns:p14="http://schemas.microsoft.com/office/powerpoint/2010/main" val="28228955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idx="4294967295"/>
          </p:nvPr>
        </p:nvSpPr>
        <p:spPr bwMode="auto">
          <a:xfrm>
            <a:off x="0"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QUAL240</a:t>
            </a:r>
          </a:p>
        </p:txBody>
      </p:sp>
      <p:sp>
        <p:nvSpPr>
          <p:cNvPr id="90115" name="Rectangle 3"/>
          <p:cNvSpPr>
            <a:spLocks noGrp="1" noChangeArrowheads="1"/>
          </p:cNvSpPr>
          <p:nvPr>
            <p:ph type="dt" sz="quarter" idx="4294967295"/>
          </p:nvPr>
        </p:nvSpPr>
        <p:spPr bwMode="auto">
          <a:xfrm>
            <a:off x="3884613"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Chapter 14</a:t>
            </a:r>
          </a:p>
        </p:txBody>
      </p:sp>
      <p:sp>
        <p:nvSpPr>
          <p:cNvPr id="90116" name="Rectangle 6"/>
          <p:cNvSpPr>
            <a:spLocks noGrp="1" noChangeArrowheads="1"/>
          </p:cNvSpPr>
          <p:nvPr>
            <p:ph type="ftr" sz="quarter" idx="4294967295"/>
          </p:nvPr>
        </p:nvSpPr>
        <p:spPr bwMode="auto">
          <a:xfrm>
            <a:off x="0"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Total Quality Management</a:t>
            </a:r>
          </a:p>
        </p:txBody>
      </p:sp>
      <p:sp>
        <p:nvSpPr>
          <p:cNvPr id="90117"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43D9389D-6531-4476-A2C3-C37E735BF738}" type="slidenum">
              <a:rPr lang="en-US" altLang="en-US"/>
              <a:pPr/>
              <a:t>42</a:t>
            </a:fld>
            <a:endParaRPr lang="en-US" altLang="en-US"/>
          </a:p>
        </p:txBody>
      </p:sp>
      <p:sp>
        <p:nvSpPr>
          <p:cNvPr id="90118" name="Rectangle 2"/>
          <p:cNvSpPr>
            <a:spLocks noGrp="1" noRot="1" noChangeAspect="1" noChangeArrowheads="1" noTextEdit="1"/>
          </p:cNvSpPr>
          <p:nvPr>
            <p:ph type="sldImg"/>
          </p:nvPr>
        </p:nvSpPr>
        <p:spPr>
          <a:ln/>
        </p:spPr>
      </p:sp>
      <p:sp>
        <p:nvSpPr>
          <p:cNvPr id="90119" name="Rectangle 3"/>
          <p:cNvSpPr>
            <a:spLocks noGrp="1" noChangeArrowheads="1"/>
          </p:cNvSpPr>
          <p:nvPr>
            <p:ph type="body" idx="1"/>
          </p:nvPr>
        </p:nvSpPr>
        <p:spPr>
          <a:noFill/>
        </p:spPr>
        <p:txBody>
          <a:bodyPr/>
          <a:lstStyle/>
          <a:p>
            <a:r>
              <a:rPr lang="en-US" altLang="en-US" smtClean="0"/>
              <a:t>Notes</a:t>
            </a:r>
          </a:p>
        </p:txBody>
      </p:sp>
    </p:spTree>
    <p:extLst>
      <p:ext uri="{BB962C8B-B14F-4D97-AF65-F5344CB8AC3E}">
        <p14:creationId xmlns:p14="http://schemas.microsoft.com/office/powerpoint/2010/main" val="2251664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idx="4294967295"/>
          </p:nvPr>
        </p:nvSpPr>
        <p:spPr bwMode="auto">
          <a:xfrm>
            <a:off x="0"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QUAL240</a:t>
            </a:r>
          </a:p>
        </p:txBody>
      </p:sp>
      <p:sp>
        <p:nvSpPr>
          <p:cNvPr id="92163" name="Rectangle 3"/>
          <p:cNvSpPr>
            <a:spLocks noGrp="1" noChangeArrowheads="1"/>
          </p:cNvSpPr>
          <p:nvPr>
            <p:ph type="dt" sz="quarter" idx="4294967295"/>
          </p:nvPr>
        </p:nvSpPr>
        <p:spPr bwMode="auto">
          <a:xfrm>
            <a:off x="3884613"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Chapter 14</a:t>
            </a:r>
          </a:p>
        </p:txBody>
      </p:sp>
      <p:sp>
        <p:nvSpPr>
          <p:cNvPr id="92164" name="Rectangle 6"/>
          <p:cNvSpPr>
            <a:spLocks noGrp="1" noChangeArrowheads="1"/>
          </p:cNvSpPr>
          <p:nvPr>
            <p:ph type="ftr" sz="quarter" idx="4294967295"/>
          </p:nvPr>
        </p:nvSpPr>
        <p:spPr bwMode="auto">
          <a:xfrm>
            <a:off x="0"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Total Quality Management</a:t>
            </a:r>
          </a:p>
        </p:txBody>
      </p:sp>
      <p:sp>
        <p:nvSpPr>
          <p:cNvPr id="92165"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D9B653A4-BC01-4D15-814A-B5EC30081AC6}" type="slidenum">
              <a:rPr lang="en-US" altLang="en-US"/>
              <a:pPr/>
              <a:t>43</a:t>
            </a:fld>
            <a:endParaRPr lang="en-US" altLang="en-US"/>
          </a:p>
        </p:txBody>
      </p:sp>
      <p:sp>
        <p:nvSpPr>
          <p:cNvPr id="92166" name="Rectangle 2"/>
          <p:cNvSpPr>
            <a:spLocks noGrp="1" noRot="1" noChangeAspect="1" noChangeArrowheads="1" noTextEdit="1"/>
          </p:cNvSpPr>
          <p:nvPr>
            <p:ph type="sldImg"/>
          </p:nvPr>
        </p:nvSpPr>
        <p:spPr>
          <a:ln/>
        </p:spPr>
      </p:sp>
      <p:sp>
        <p:nvSpPr>
          <p:cNvPr id="92167" name="Rectangle 3"/>
          <p:cNvSpPr>
            <a:spLocks noGrp="1" noChangeArrowheads="1"/>
          </p:cNvSpPr>
          <p:nvPr>
            <p:ph type="body" idx="1"/>
          </p:nvPr>
        </p:nvSpPr>
        <p:spPr>
          <a:noFill/>
        </p:spPr>
        <p:txBody>
          <a:bodyPr/>
          <a:lstStyle/>
          <a:p>
            <a:r>
              <a:rPr lang="en-US" altLang="en-US" smtClean="0"/>
              <a:t>Notes</a:t>
            </a:r>
          </a:p>
        </p:txBody>
      </p:sp>
    </p:spTree>
    <p:extLst>
      <p:ext uri="{BB962C8B-B14F-4D97-AF65-F5344CB8AC3E}">
        <p14:creationId xmlns:p14="http://schemas.microsoft.com/office/powerpoint/2010/main" val="35509895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idx="4294967295"/>
          </p:nvPr>
        </p:nvSpPr>
        <p:spPr bwMode="auto">
          <a:xfrm>
            <a:off x="0"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QUAL240</a:t>
            </a:r>
          </a:p>
        </p:txBody>
      </p:sp>
      <p:sp>
        <p:nvSpPr>
          <p:cNvPr id="94211" name="Rectangle 3"/>
          <p:cNvSpPr>
            <a:spLocks noGrp="1" noChangeArrowheads="1"/>
          </p:cNvSpPr>
          <p:nvPr>
            <p:ph type="dt" sz="quarter" idx="4294967295"/>
          </p:nvPr>
        </p:nvSpPr>
        <p:spPr bwMode="auto">
          <a:xfrm>
            <a:off x="3884613"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Chapter 14</a:t>
            </a:r>
          </a:p>
        </p:txBody>
      </p:sp>
      <p:sp>
        <p:nvSpPr>
          <p:cNvPr id="94212" name="Rectangle 6"/>
          <p:cNvSpPr>
            <a:spLocks noGrp="1" noChangeArrowheads="1"/>
          </p:cNvSpPr>
          <p:nvPr>
            <p:ph type="ftr" sz="quarter" idx="4294967295"/>
          </p:nvPr>
        </p:nvSpPr>
        <p:spPr bwMode="auto">
          <a:xfrm>
            <a:off x="0"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Total Quality Management</a:t>
            </a:r>
          </a:p>
        </p:txBody>
      </p:sp>
      <p:sp>
        <p:nvSpPr>
          <p:cNvPr id="94213"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E3BF906F-9084-4EA4-92BE-818FB4DF0333}" type="slidenum">
              <a:rPr lang="en-US" altLang="en-US"/>
              <a:pPr/>
              <a:t>44</a:t>
            </a:fld>
            <a:endParaRPr lang="en-US" altLang="en-US"/>
          </a:p>
        </p:txBody>
      </p:sp>
      <p:sp>
        <p:nvSpPr>
          <p:cNvPr id="94214" name="Rectangle 2"/>
          <p:cNvSpPr>
            <a:spLocks noGrp="1" noRot="1" noChangeAspect="1" noChangeArrowheads="1" noTextEdit="1"/>
          </p:cNvSpPr>
          <p:nvPr>
            <p:ph type="sldImg"/>
          </p:nvPr>
        </p:nvSpPr>
        <p:spPr>
          <a:ln/>
        </p:spPr>
      </p:sp>
      <p:sp>
        <p:nvSpPr>
          <p:cNvPr id="94215" name="Rectangle 3"/>
          <p:cNvSpPr>
            <a:spLocks noGrp="1" noChangeArrowheads="1"/>
          </p:cNvSpPr>
          <p:nvPr>
            <p:ph type="body" idx="1"/>
          </p:nvPr>
        </p:nvSpPr>
        <p:spPr>
          <a:noFill/>
        </p:spPr>
        <p:txBody>
          <a:bodyPr/>
          <a:lstStyle/>
          <a:p>
            <a:r>
              <a:rPr lang="en-US" altLang="en-US" smtClean="0"/>
              <a:t>Notes</a:t>
            </a:r>
          </a:p>
        </p:txBody>
      </p:sp>
    </p:spTree>
    <p:extLst>
      <p:ext uri="{BB962C8B-B14F-4D97-AF65-F5344CB8AC3E}">
        <p14:creationId xmlns:p14="http://schemas.microsoft.com/office/powerpoint/2010/main" val="39407423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idx="4294967295"/>
          </p:nvPr>
        </p:nvSpPr>
        <p:spPr bwMode="auto">
          <a:xfrm>
            <a:off x="0"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QUAL240</a:t>
            </a:r>
          </a:p>
        </p:txBody>
      </p:sp>
      <p:sp>
        <p:nvSpPr>
          <p:cNvPr id="96259" name="Rectangle 3"/>
          <p:cNvSpPr>
            <a:spLocks noGrp="1" noChangeArrowheads="1"/>
          </p:cNvSpPr>
          <p:nvPr>
            <p:ph type="dt" sz="quarter" idx="4294967295"/>
          </p:nvPr>
        </p:nvSpPr>
        <p:spPr bwMode="auto">
          <a:xfrm>
            <a:off x="3884613"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Chapter 14</a:t>
            </a:r>
          </a:p>
        </p:txBody>
      </p:sp>
      <p:sp>
        <p:nvSpPr>
          <p:cNvPr id="96260" name="Rectangle 6"/>
          <p:cNvSpPr>
            <a:spLocks noGrp="1" noChangeArrowheads="1"/>
          </p:cNvSpPr>
          <p:nvPr>
            <p:ph type="ftr" sz="quarter" idx="4294967295"/>
          </p:nvPr>
        </p:nvSpPr>
        <p:spPr bwMode="auto">
          <a:xfrm>
            <a:off x="0"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r>
              <a:rPr lang="en-US" altLang="en-US"/>
              <a:t>Total Quality Management</a:t>
            </a:r>
          </a:p>
        </p:txBody>
      </p:sp>
      <p:sp>
        <p:nvSpPr>
          <p:cNvPr id="96261"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ACCA6AE3-629F-4B78-BBC1-CE2534330667}" type="slidenum">
              <a:rPr lang="en-US" altLang="en-US"/>
              <a:pPr/>
              <a:t>45</a:t>
            </a:fld>
            <a:endParaRPr lang="en-US" altLang="en-US"/>
          </a:p>
        </p:txBody>
      </p:sp>
      <p:sp>
        <p:nvSpPr>
          <p:cNvPr id="96262" name="Rectangle 2"/>
          <p:cNvSpPr>
            <a:spLocks noGrp="1" noRot="1" noChangeAspect="1" noChangeArrowheads="1" noTextEdit="1"/>
          </p:cNvSpPr>
          <p:nvPr>
            <p:ph type="sldImg"/>
          </p:nvPr>
        </p:nvSpPr>
        <p:spPr>
          <a:ln/>
        </p:spPr>
      </p:sp>
      <p:sp>
        <p:nvSpPr>
          <p:cNvPr id="96263" name="Rectangle 3"/>
          <p:cNvSpPr>
            <a:spLocks noGrp="1" noChangeArrowheads="1"/>
          </p:cNvSpPr>
          <p:nvPr>
            <p:ph type="body" idx="1"/>
          </p:nvPr>
        </p:nvSpPr>
        <p:spPr>
          <a:noFill/>
        </p:spPr>
        <p:txBody>
          <a:bodyPr/>
          <a:lstStyle/>
          <a:p>
            <a:r>
              <a:rPr lang="en-US" altLang="en-US" smtClean="0"/>
              <a:t>Notes</a:t>
            </a:r>
          </a:p>
        </p:txBody>
      </p:sp>
    </p:spTree>
    <p:extLst>
      <p:ext uri="{BB962C8B-B14F-4D97-AF65-F5344CB8AC3E}">
        <p14:creationId xmlns:p14="http://schemas.microsoft.com/office/powerpoint/2010/main" val="1208956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a:ln/>
        </p:spPr>
      </p:sp>
      <p:sp>
        <p:nvSpPr>
          <p:cNvPr id="98307" name="Rectangle 3"/>
          <p:cNvSpPr>
            <a:spLocks noGrp="1"/>
          </p:cNvSpPr>
          <p:nvPr>
            <p:ph type="body" idx="1"/>
          </p:nvPr>
        </p:nvSpPr>
        <p:spPr>
          <a:noFill/>
        </p:spPr>
        <p:txBody>
          <a:bodyPr/>
          <a:lstStyle/>
          <a:p>
            <a:endParaRPr lang="en-US" altLang="en-US" smtClean="0"/>
          </a:p>
        </p:txBody>
      </p:sp>
      <p:sp>
        <p:nvSpPr>
          <p:cNvPr id="98308" name="Rectangle 4"/>
          <p:cNvSpPr>
            <a:spLocks noGrp="1"/>
          </p:cNvSpPr>
          <p:nvPr>
            <p:ph type="dt" sz="quarter" idx="4294967295"/>
          </p:nvPr>
        </p:nvSpPr>
        <p:spPr bwMode="auto">
          <a:xfrm>
            <a:off x="3884613"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F61E3A50-A610-49D5-A923-02A06B529436}" type="datetime1">
              <a:rPr lang="en-US" altLang="en-US"/>
              <a:pPr/>
              <a:t>10/23/2018</a:t>
            </a:fld>
            <a:endParaRPr lang="en-US" altLang="en-US"/>
          </a:p>
        </p:txBody>
      </p:sp>
      <p:sp>
        <p:nvSpPr>
          <p:cNvPr id="98309" name="Rectangle 5"/>
          <p:cNvSpPr>
            <a:spLocks noGrp="1"/>
          </p:cNvSpPr>
          <p:nvPr>
            <p:ph type="ftr" sz="quarter" idx="4294967295"/>
          </p:nvPr>
        </p:nvSpPr>
        <p:spPr bwMode="auto">
          <a:xfrm>
            <a:off x="0"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endParaRPr lang="en-US" altLang="en-US"/>
          </a:p>
        </p:txBody>
      </p:sp>
      <p:sp>
        <p:nvSpPr>
          <p:cNvPr id="98310" name="Rectangle 6"/>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25D74465-569B-4783-9298-E82843E283B0}" type="slidenum">
              <a:rPr lang="en-US" altLang="en-US"/>
              <a:pPr/>
              <a:t>46</a:t>
            </a:fld>
            <a:endParaRPr lang="en-US" altLang="en-US"/>
          </a:p>
        </p:txBody>
      </p:sp>
      <p:sp>
        <p:nvSpPr>
          <p:cNvPr id="98311" name="Rectangle 7"/>
          <p:cNvSpPr>
            <a:spLocks noGrp="1"/>
          </p:cNvSpPr>
          <p:nvPr>
            <p:ph type="hdr" sz="quarter" idx="4294967295"/>
          </p:nvPr>
        </p:nvSpPr>
        <p:spPr bwMode="auto">
          <a:xfrm>
            <a:off x="0" y="0"/>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endParaRPr lang="en-US" altLang="en-US"/>
          </a:p>
        </p:txBody>
      </p:sp>
    </p:spTree>
    <p:extLst>
      <p:ext uri="{BB962C8B-B14F-4D97-AF65-F5344CB8AC3E}">
        <p14:creationId xmlns:p14="http://schemas.microsoft.com/office/powerpoint/2010/main" val="17825732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5974628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28663" indent="-279400" defTabSz="912813">
              <a:spcBef>
                <a:spcPct val="30000"/>
              </a:spcBef>
              <a:defRPr sz="1200">
                <a:solidFill>
                  <a:schemeClr val="tx1"/>
                </a:solidFill>
                <a:latin typeface="Times New Roman" panose="02020603050405020304" pitchFamily="18" charset="0"/>
              </a:defRPr>
            </a:lvl2pPr>
            <a:lvl3pPr marL="1122363" indent="-223838" defTabSz="912813">
              <a:spcBef>
                <a:spcPct val="30000"/>
              </a:spcBef>
              <a:defRPr sz="1200">
                <a:solidFill>
                  <a:schemeClr val="tx1"/>
                </a:solidFill>
                <a:latin typeface="Times New Roman" panose="02020603050405020304" pitchFamily="18" charset="0"/>
              </a:defRPr>
            </a:lvl3pPr>
            <a:lvl4pPr marL="1571625" indent="-223838" defTabSz="912813">
              <a:spcBef>
                <a:spcPct val="30000"/>
              </a:spcBef>
              <a:defRPr sz="1200">
                <a:solidFill>
                  <a:schemeClr val="tx1"/>
                </a:solidFill>
                <a:latin typeface="Times New Roman" panose="02020603050405020304" pitchFamily="18" charset="0"/>
              </a:defRPr>
            </a:lvl4pPr>
            <a:lvl5pPr marL="2020888" indent="-223838" defTabSz="912813">
              <a:spcBef>
                <a:spcPct val="30000"/>
              </a:spcBef>
              <a:defRPr sz="1200">
                <a:solidFill>
                  <a:schemeClr val="tx1"/>
                </a:solidFill>
                <a:latin typeface="Times New Roman" panose="02020603050405020304" pitchFamily="18" charset="0"/>
              </a:defRPr>
            </a:lvl5pPr>
            <a:lvl6pPr marL="2478088" indent="-223838"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35288" indent="-223838"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392488" indent="-223838"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49688" indent="-223838"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D571C7DE-FED0-49B4-A0BB-D451FD7878D8}" type="slidenum">
              <a:rPr lang="en-US" altLang="en-US">
                <a:latin typeface="Arial" panose="020B0604020202020204" pitchFamily="34" charset="0"/>
              </a:rPr>
              <a:pPr eaLnBrk="1" hangingPunct="1">
                <a:spcBef>
                  <a:spcPct val="0"/>
                </a:spcBef>
              </a:pPr>
              <a:t>51</a:t>
            </a:fld>
            <a:endParaRPr lang="en-US" altLang="en-US">
              <a:latin typeface="Arial" panose="020B0604020202020204" pitchFamily="34" charset="0"/>
            </a:endParaRPr>
          </a:p>
        </p:txBody>
      </p:sp>
      <p:sp>
        <p:nvSpPr>
          <p:cNvPr id="105475" name="Rectangle 2"/>
          <p:cNvSpPr>
            <a:spLocks noGrp="1" noRot="1" noChangeAspect="1" noChangeArrowheads="1" noTextEdit="1"/>
          </p:cNvSpPr>
          <p:nvPr>
            <p:ph type="sldImg"/>
          </p:nvPr>
        </p:nvSpPr>
        <p:spPr>
          <a:xfrm>
            <a:off x="658813" y="417513"/>
            <a:ext cx="5538787" cy="4154487"/>
          </a:xfrm>
          <a:ln/>
        </p:spPr>
      </p:sp>
      <p:sp>
        <p:nvSpPr>
          <p:cNvPr id="105476" name="Rectangle 3"/>
          <p:cNvSpPr>
            <a:spLocks noGrp="1" noChangeArrowheads="1"/>
          </p:cNvSpPr>
          <p:nvPr>
            <p:ph type="body" idx="1"/>
          </p:nvPr>
        </p:nvSpPr>
        <p:spPr>
          <a:xfrm>
            <a:off x="685800" y="4845050"/>
            <a:ext cx="5486400" cy="3613150"/>
          </a:xfrm>
          <a:noFill/>
        </p:spPr>
        <p:txBody>
          <a:bodyPr/>
          <a:lstStyle/>
          <a:p>
            <a:pPr eaLnBrk="1" hangingPunct="1"/>
            <a:endParaRPr lang="en-US" altLang="en-US" smtClean="0"/>
          </a:p>
        </p:txBody>
      </p:sp>
    </p:spTree>
    <p:extLst>
      <p:ext uri="{BB962C8B-B14F-4D97-AF65-F5344CB8AC3E}">
        <p14:creationId xmlns:p14="http://schemas.microsoft.com/office/powerpoint/2010/main" val="18353536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a:spcBef>
                <a:spcPct val="30000"/>
              </a:spcBef>
              <a:defRPr sz="1200">
                <a:solidFill>
                  <a:schemeClr val="tx1"/>
                </a:solidFill>
                <a:latin typeface="Times New Roman" panose="02020603050405020304" pitchFamily="18" charset="0"/>
              </a:defRPr>
            </a:lvl1pPr>
            <a:lvl2pPr marL="728663" indent="-279400" defTabSz="912813">
              <a:spcBef>
                <a:spcPct val="30000"/>
              </a:spcBef>
              <a:defRPr sz="1200">
                <a:solidFill>
                  <a:schemeClr val="tx1"/>
                </a:solidFill>
                <a:latin typeface="Times New Roman" panose="02020603050405020304" pitchFamily="18" charset="0"/>
              </a:defRPr>
            </a:lvl2pPr>
            <a:lvl3pPr marL="1122363" indent="-223838" defTabSz="912813">
              <a:spcBef>
                <a:spcPct val="30000"/>
              </a:spcBef>
              <a:defRPr sz="1200">
                <a:solidFill>
                  <a:schemeClr val="tx1"/>
                </a:solidFill>
                <a:latin typeface="Times New Roman" panose="02020603050405020304" pitchFamily="18" charset="0"/>
              </a:defRPr>
            </a:lvl3pPr>
            <a:lvl4pPr marL="1571625" indent="-223838" defTabSz="912813">
              <a:spcBef>
                <a:spcPct val="30000"/>
              </a:spcBef>
              <a:defRPr sz="1200">
                <a:solidFill>
                  <a:schemeClr val="tx1"/>
                </a:solidFill>
                <a:latin typeface="Times New Roman" panose="02020603050405020304" pitchFamily="18" charset="0"/>
              </a:defRPr>
            </a:lvl4pPr>
            <a:lvl5pPr marL="2020888" indent="-223838" defTabSz="912813">
              <a:spcBef>
                <a:spcPct val="30000"/>
              </a:spcBef>
              <a:defRPr sz="1200">
                <a:solidFill>
                  <a:schemeClr val="tx1"/>
                </a:solidFill>
                <a:latin typeface="Times New Roman" panose="02020603050405020304" pitchFamily="18" charset="0"/>
              </a:defRPr>
            </a:lvl5pPr>
            <a:lvl6pPr marL="2478088" indent="-223838" defTabSz="912813" eaLnBrk="0" fontAlgn="base" hangingPunct="0">
              <a:spcBef>
                <a:spcPct val="30000"/>
              </a:spcBef>
              <a:spcAft>
                <a:spcPct val="0"/>
              </a:spcAft>
              <a:defRPr sz="1200">
                <a:solidFill>
                  <a:schemeClr val="tx1"/>
                </a:solidFill>
                <a:latin typeface="Times New Roman" panose="02020603050405020304" pitchFamily="18" charset="0"/>
              </a:defRPr>
            </a:lvl6pPr>
            <a:lvl7pPr marL="2935288" indent="-223838" defTabSz="912813" eaLnBrk="0" fontAlgn="base" hangingPunct="0">
              <a:spcBef>
                <a:spcPct val="30000"/>
              </a:spcBef>
              <a:spcAft>
                <a:spcPct val="0"/>
              </a:spcAft>
              <a:defRPr sz="1200">
                <a:solidFill>
                  <a:schemeClr val="tx1"/>
                </a:solidFill>
                <a:latin typeface="Times New Roman" panose="02020603050405020304" pitchFamily="18" charset="0"/>
              </a:defRPr>
            </a:lvl7pPr>
            <a:lvl8pPr marL="3392488" indent="-223838" defTabSz="912813" eaLnBrk="0" fontAlgn="base" hangingPunct="0">
              <a:spcBef>
                <a:spcPct val="30000"/>
              </a:spcBef>
              <a:spcAft>
                <a:spcPct val="0"/>
              </a:spcAft>
              <a:defRPr sz="1200">
                <a:solidFill>
                  <a:schemeClr val="tx1"/>
                </a:solidFill>
                <a:latin typeface="Times New Roman" panose="02020603050405020304" pitchFamily="18" charset="0"/>
              </a:defRPr>
            </a:lvl8pPr>
            <a:lvl9pPr marL="3849688" indent="-223838" defTabSz="912813"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60E955FA-8D50-4C33-BBB7-68179A628BA9}" type="slidenum">
              <a:rPr lang="en-US" altLang="en-US">
                <a:latin typeface="Arial" panose="020B0604020202020204" pitchFamily="34" charset="0"/>
              </a:rPr>
              <a:pPr eaLnBrk="1" hangingPunct="1">
                <a:spcBef>
                  <a:spcPct val="0"/>
                </a:spcBef>
              </a:pPr>
              <a:t>52</a:t>
            </a:fld>
            <a:endParaRPr lang="en-US" altLang="en-US">
              <a:latin typeface="Arial" panose="020B0604020202020204" pitchFamily="34" charset="0"/>
            </a:endParaRPr>
          </a:p>
        </p:txBody>
      </p:sp>
      <p:sp>
        <p:nvSpPr>
          <p:cNvPr id="107523" name="Rectangle 2"/>
          <p:cNvSpPr>
            <a:spLocks noGrp="1" noRot="1" noChangeAspect="1" noChangeArrowheads="1" noTextEdit="1"/>
          </p:cNvSpPr>
          <p:nvPr>
            <p:ph type="sldImg"/>
          </p:nvPr>
        </p:nvSpPr>
        <p:spPr>
          <a:xfrm>
            <a:off x="865188" y="347663"/>
            <a:ext cx="5073650" cy="3806825"/>
          </a:xfrm>
          <a:ln/>
        </p:spPr>
      </p:sp>
      <p:sp>
        <p:nvSpPr>
          <p:cNvPr id="107524"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35965552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84D9173D-CACC-4C5C-A03E-93C648315E6B}" type="slidenum">
              <a:rPr lang="en-US" altLang="en-US"/>
              <a:pPr/>
              <a:t>53</a:t>
            </a:fld>
            <a:endParaRPr lang="en-US" altLang="en-US"/>
          </a:p>
        </p:txBody>
      </p:sp>
      <p:sp>
        <p:nvSpPr>
          <p:cNvPr id="109571" name="Rectangle 2"/>
          <p:cNvSpPr>
            <a:spLocks noGrp="1" noRot="1" noChangeAspect="1" noChangeArrowheads="1" noTextEdit="1"/>
          </p:cNvSpPr>
          <p:nvPr>
            <p:ph type="sldImg"/>
          </p:nvPr>
        </p:nvSpPr>
        <p:spPr>
          <a:xfrm>
            <a:off x="1138238" y="682625"/>
            <a:ext cx="4552950" cy="3414713"/>
          </a:xfrm>
          <a:ln/>
        </p:spPr>
      </p:sp>
      <p:sp>
        <p:nvSpPr>
          <p:cNvPr id="109572"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3847373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10F749BE-1A3A-47F0-AF75-8FD67370252A}" type="slidenum">
              <a:rPr lang="en-US" altLang="en-US">
                <a:latin typeface="Arial" panose="020B0604020202020204" pitchFamily="34" charset="0"/>
              </a:rPr>
              <a:pPr eaLnBrk="1" hangingPunct="1">
                <a:spcBef>
                  <a:spcPct val="0"/>
                </a:spcBef>
              </a:pPr>
              <a:t>5</a:t>
            </a:fld>
            <a:endParaRPr lang="en-US" altLang="en-US">
              <a:latin typeface="Arial" panose="020B0604020202020204" pitchFamily="34"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41811778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1DA0D0BA-410E-4ECE-B7CC-ED97C7FBEC85}" type="slidenum">
              <a:rPr lang="en-US" altLang="en-US"/>
              <a:pPr/>
              <a:t>54</a:t>
            </a:fld>
            <a:endParaRPr lang="en-US" altLang="en-US"/>
          </a:p>
        </p:txBody>
      </p:sp>
      <p:sp>
        <p:nvSpPr>
          <p:cNvPr id="111619" name="Rectangle 2"/>
          <p:cNvSpPr>
            <a:spLocks noGrp="1" noRot="1" noChangeAspect="1" noChangeArrowheads="1" noTextEdit="1"/>
          </p:cNvSpPr>
          <p:nvPr>
            <p:ph type="sldImg"/>
          </p:nvPr>
        </p:nvSpPr>
        <p:spPr>
          <a:xfrm>
            <a:off x="1138238" y="682625"/>
            <a:ext cx="4552950" cy="3414713"/>
          </a:xfrm>
          <a:ln/>
        </p:spPr>
      </p:sp>
      <p:sp>
        <p:nvSpPr>
          <p:cNvPr id="111620"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19332441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BB485E8E-3B62-4A28-8051-671673E62B01}" type="slidenum">
              <a:rPr lang="en-US" altLang="en-US"/>
              <a:pPr/>
              <a:t>55</a:t>
            </a:fld>
            <a:endParaRPr lang="en-US" altLang="en-US"/>
          </a:p>
        </p:txBody>
      </p:sp>
      <p:sp>
        <p:nvSpPr>
          <p:cNvPr id="113667" name="Rectangle 2"/>
          <p:cNvSpPr>
            <a:spLocks noGrp="1" noRot="1" noChangeAspect="1" noChangeArrowheads="1" noTextEdit="1"/>
          </p:cNvSpPr>
          <p:nvPr>
            <p:ph type="sldImg"/>
          </p:nvPr>
        </p:nvSpPr>
        <p:spPr>
          <a:xfrm>
            <a:off x="1138238" y="682625"/>
            <a:ext cx="4552950" cy="3414713"/>
          </a:xfrm>
          <a:ln/>
        </p:spPr>
      </p:sp>
      <p:sp>
        <p:nvSpPr>
          <p:cNvPr id="113668"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30689896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821D9FF9-049C-4D92-A2E8-56C124CA3816}" type="slidenum">
              <a:rPr lang="en-US" altLang="en-US"/>
              <a:pPr/>
              <a:t>56</a:t>
            </a:fld>
            <a:endParaRPr lang="en-US" altLang="en-US"/>
          </a:p>
        </p:txBody>
      </p:sp>
      <p:sp>
        <p:nvSpPr>
          <p:cNvPr id="115715" name="Rectangle 2"/>
          <p:cNvSpPr>
            <a:spLocks noGrp="1" noRot="1" noChangeAspect="1" noChangeArrowheads="1" noTextEdit="1"/>
          </p:cNvSpPr>
          <p:nvPr>
            <p:ph type="sldImg"/>
          </p:nvPr>
        </p:nvSpPr>
        <p:spPr>
          <a:xfrm>
            <a:off x="1138238" y="682625"/>
            <a:ext cx="4552950" cy="3414713"/>
          </a:xfrm>
          <a:ln/>
        </p:spPr>
      </p:sp>
      <p:sp>
        <p:nvSpPr>
          <p:cNvPr id="115716"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33954613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026674CF-6932-46FC-9967-23E0872DDBE1}" type="slidenum">
              <a:rPr lang="en-US" altLang="en-US"/>
              <a:pPr/>
              <a:t>57</a:t>
            </a:fld>
            <a:endParaRPr lang="en-US" altLang="en-US"/>
          </a:p>
        </p:txBody>
      </p:sp>
      <p:sp>
        <p:nvSpPr>
          <p:cNvPr id="117763" name="Rectangle 2"/>
          <p:cNvSpPr>
            <a:spLocks noGrp="1" noRot="1" noChangeAspect="1" noChangeArrowheads="1" noTextEdit="1"/>
          </p:cNvSpPr>
          <p:nvPr>
            <p:ph type="sldImg"/>
          </p:nvPr>
        </p:nvSpPr>
        <p:spPr>
          <a:xfrm>
            <a:off x="1138238" y="682625"/>
            <a:ext cx="4552950" cy="3414713"/>
          </a:xfrm>
          <a:ln/>
        </p:spPr>
      </p:sp>
      <p:sp>
        <p:nvSpPr>
          <p:cNvPr id="117764"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31232785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CEB5E2C1-5002-4C88-8C7D-FAF62E5C2F01}" type="slidenum">
              <a:rPr lang="en-US" altLang="en-US"/>
              <a:pPr/>
              <a:t>58</a:t>
            </a:fld>
            <a:endParaRPr lang="en-US" altLang="en-US"/>
          </a:p>
        </p:txBody>
      </p:sp>
      <p:sp>
        <p:nvSpPr>
          <p:cNvPr id="119811" name="Rectangle 2"/>
          <p:cNvSpPr>
            <a:spLocks noGrp="1" noRot="1" noChangeAspect="1" noChangeArrowheads="1" noTextEdit="1"/>
          </p:cNvSpPr>
          <p:nvPr>
            <p:ph type="sldImg"/>
          </p:nvPr>
        </p:nvSpPr>
        <p:spPr>
          <a:xfrm>
            <a:off x="1138238" y="682625"/>
            <a:ext cx="4552950" cy="3414713"/>
          </a:xfrm>
          <a:ln/>
        </p:spPr>
      </p:sp>
      <p:sp>
        <p:nvSpPr>
          <p:cNvPr id="119812"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6881883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93" tIns="43247" rIns="86493" bIns="43247"/>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838CA2B9-6E00-4C62-B8EA-577CF0B08182}" type="slidenum">
              <a:rPr lang="en-US" altLang="en-US"/>
              <a:pPr/>
              <a:t>59</a:t>
            </a:fld>
            <a:endParaRPr lang="en-US" altLang="en-US"/>
          </a:p>
        </p:txBody>
      </p:sp>
      <p:sp>
        <p:nvSpPr>
          <p:cNvPr id="121859" name="Rectangle 2"/>
          <p:cNvSpPr>
            <a:spLocks noGrp="1" noRot="1" noChangeAspect="1" noChangeArrowheads="1" noTextEdit="1"/>
          </p:cNvSpPr>
          <p:nvPr>
            <p:ph type="sldImg"/>
          </p:nvPr>
        </p:nvSpPr>
        <p:spPr>
          <a:xfrm>
            <a:off x="1138238" y="682625"/>
            <a:ext cx="4552950" cy="3414713"/>
          </a:xfrm>
          <a:ln/>
        </p:spPr>
      </p:sp>
      <p:sp>
        <p:nvSpPr>
          <p:cNvPr id="121860" name="Rectangle 3"/>
          <p:cNvSpPr>
            <a:spLocks noGrp="1" noChangeArrowheads="1"/>
          </p:cNvSpPr>
          <p:nvPr>
            <p:ph type="body" idx="1"/>
          </p:nvPr>
        </p:nvSpPr>
        <p:spPr>
          <a:xfrm>
            <a:off x="890588" y="4324350"/>
            <a:ext cx="5048250" cy="4171950"/>
          </a:xfrm>
          <a:noFill/>
        </p:spPr>
        <p:txBody>
          <a:bodyPr/>
          <a:lstStyle/>
          <a:p>
            <a:r>
              <a:rPr lang="en-US" altLang="en-US" smtClean="0"/>
              <a:t>Notes</a:t>
            </a:r>
          </a:p>
          <a:p>
            <a:endParaRPr lang="en-US" altLang="en-US" smtClean="0"/>
          </a:p>
        </p:txBody>
      </p:sp>
    </p:spTree>
    <p:extLst>
      <p:ext uri="{BB962C8B-B14F-4D97-AF65-F5344CB8AC3E}">
        <p14:creationId xmlns:p14="http://schemas.microsoft.com/office/powerpoint/2010/main" val="41538283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p:spPr>
        <p:txBody>
          <a:bodyPr/>
          <a:lstStyle/>
          <a:p>
            <a:r>
              <a:rPr lang="en-US" altLang="en-US" smtClean="0"/>
              <a:t>http://asq.org/learn-about-quality/process-analysis-tools/overview/overview.html</a:t>
            </a:r>
          </a:p>
          <a:p>
            <a:endParaRPr lang="en-US" altLang="en-US" smtClean="0"/>
          </a:p>
        </p:txBody>
      </p:sp>
    </p:spTree>
    <p:extLst>
      <p:ext uri="{BB962C8B-B14F-4D97-AF65-F5344CB8AC3E}">
        <p14:creationId xmlns:p14="http://schemas.microsoft.com/office/powerpoint/2010/main" val="327608528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65146BCC-8AAA-4FF2-858F-C1BB40B701D6}" type="slidenum">
              <a:rPr lang="en-US" altLang="en-US"/>
              <a:pPr/>
              <a:t>61</a:t>
            </a:fld>
            <a:endParaRPr lang="en-US" alt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29718416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412F3E36-99F2-444E-8927-9F7A1140EDDD}" type="slidenum">
              <a:rPr lang="en-US" altLang="en-US"/>
              <a:pPr/>
              <a:t>62</a:t>
            </a:fld>
            <a:endParaRPr lang="en-US" alt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43619993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p:spPr>
        <p:txBody>
          <a:bodyPr/>
          <a:lstStyle/>
          <a:p>
            <a:r>
              <a:rPr lang="en-US" altLang="en-US" smtClean="0"/>
              <a:t>Notes</a:t>
            </a:r>
          </a:p>
        </p:txBody>
      </p:sp>
      <p:sp>
        <p:nvSpPr>
          <p:cNvPr id="130052"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6EEF9FD1-0CC3-4890-878F-71BDCCCC14C5}" type="slidenum">
              <a:rPr lang="en-US" altLang="en-US"/>
              <a:pPr/>
              <a:t>63</a:t>
            </a:fld>
            <a:endParaRPr lang="en-US" altLang="en-US"/>
          </a:p>
        </p:txBody>
      </p:sp>
    </p:spTree>
    <p:extLst>
      <p:ext uri="{BB962C8B-B14F-4D97-AF65-F5344CB8AC3E}">
        <p14:creationId xmlns:p14="http://schemas.microsoft.com/office/powerpoint/2010/main" val="1725108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BE38A9E3-1C29-4853-AC28-6888D7A19368}" type="slidenum">
              <a:rPr lang="en-US" altLang="en-US">
                <a:latin typeface="Arial" panose="020B0604020202020204" pitchFamily="34" charset="0"/>
              </a:rPr>
              <a:pPr eaLnBrk="1" hangingPunct="1">
                <a:spcBef>
                  <a:spcPct val="0"/>
                </a:spcBef>
              </a:pPr>
              <a:t>6</a:t>
            </a:fld>
            <a:endParaRPr lang="en-US" altLang="en-US">
              <a:latin typeface="Arial" panose="020B0604020202020204"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40572125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noTextEdit="1"/>
          </p:cNvSpPr>
          <p:nvPr>
            <p:ph type="sldImg"/>
          </p:nvPr>
        </p:nvSpPr>
        <p:spPr>
          <a:ln/>
        </p:spPr>
      </p:sp>
      <p:sp>
        <p:nvSpPr>
          <p:cNvPr id="132099"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14618019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noTextEdit="1"/>
          </p:cNvSpPr>
          <p:nvPr>
            <p:ph type="sldImg"/>
          </p:nvPr>
        </p:nvSpPr>
        <p:spPr>
          <a:ln/>
        </p:spPr>
      </p:sp>
      <p:sp>
        <p:nvSpPr>
          <p:cNvPr id="134147"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19751144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ChangeArrowheads="1" noTextEdit="1"/>
          </p:cNvSpPr>
          <p:nvPr>
            <p:ph type="sldImg"/>
          </p:nvPr>
        </p:nvSpPr>
        <p:spPr>
          <a:ln/>
        </p:spPr>
      </p:sp>
      <p:sp>
        <p:nvSpPr>
          <p:cNvPr id="136195"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23853561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ChangeArrowheads="1" noTextEdit="1"/>
          </p:cNvSpPr>
          <p:nvPr>
            <p:ph type="sldImg"/>
          </p:nvPr>
        </p:nvSpPr>
        <p:spPr>
          <a:ln/>
        </p:spPr>
      </p:sp>
      <p:sp>
        <p:nvSpPr>
          <p:cNvPr id="138243" name="Rectangle 3"/>
          <p:cNvSpPr>
            <a:spLocks noGrp="1" noChangeArrowheads="1"/>
          </p:cNvSpPr>
          <p:nvPr>
            <p:ph type="body" idx="1"/>
          </p:nvPr>
        </p:nvSpPr>
        <p:spPr>
          <a:noFill/>
        </p:spPr>
        <p:txBody>
          <a:bodyPr/>
          <a:lstStyle/>
          <a:p>
            <a:endParaRPr lang="en-US" altLang="en-US" smtClean="0"/>
          </a:p>
        </p:txBody>
      </p:sp>
    </p:spTree>
    <p:extLst>
      <p:ext uri="{BB962C8B-B14F-4D97-AF65-F5344CB8AC3E}">
        <p14:creationId xmlns:p14="http://schemas.microsoft.com/office/powerpoint/2010/main" val="19318300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p:spPr>
        <p:txBody>
          <a:bodyPr/>
          <a:lstStyle/>
          <a:p>
            <a:r>
              <a:rPr lang="en-US" altLang="en-US" smtClean="0"/>
              <a:t>Notes</a:t>
            </a:r>
          </a:p>
        </p:txBody>
      </p:sp>
      <p:sp>
        <p:nvSpPr>
          <p:cNvPr id="142340"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8E9330E0-9009-44AB-9982-F82820A96EA9}" type="slidenum">
              <a:rPr lang="en-US" altLang="en-US"/>
              <a:pPr/>
              <a:t>70</a:t>
            </a:fld>
            <a:endParaRPr lang="en-US" altLang="en-US"/>
          </a:p>
        </p:txBody>
      </p:sp>
    </p:spTree>
    <p:extLst>
      <p:ext uri="{BB962C8B-B14F-4D97-AF65-F5344CB8AC3E}">
        <p14:creationId xmlns:p14="http://schemas.microsoft.com/office/powerpoint/2010/main" val="38647316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12AB2B70-6F73-46C1-B138-A8F31962DA87}" type="slidenum">
              <a:rPr lang="en-US" altLang="en-US"/>
              <a:pPr/>
              <a:t>71</a:t>
            </a:fld>
            <a:endParaRPr lang="en-US" alt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r>
              <a:rPr lang="en-US" altLang="en-US" smtClean="0"/>
              <a:t>Notes</a:t>
            </a:r>
          </a:p>
        </p:txBody>
      </p:sp>
    </p:spTree>
    <p:extLst>
      <p:ext uri="{BB962C8B-B14F-4D97-AF65-F5344CB8AC3E}">
        <p14:creationId xmlns:p14="http://schemas.microsoft.com/office/powerpoint/2010/main" val="107273628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p:spPr>
        <p:txBody>
          <a:bodyPr/>
          <a:lstStyle/>
          <a:p>
            <a:r>
              <a:rPr lang="en-US" altLang="en-US" smtClean="0"/>
              <a:t>Notes</a:t>
            </a:r>
          </a:p>
        </p:txBody>
      </p:sp>
      <p:sp>
        <p:nvSpPr>
          <p:cNvPr id="146436" name="Slide Number Placeholder 3"/>
          <p:cNvSpPr>
            <a:spLocks noGrp="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A7A05016-14FF-407B-8E90-9C6834908074}" type="slidenum">
              <a:rPr lang="en-US" altLang="en-US"/>
              <a:pPr/>
              <a:t>72</a:t>
            </a:fld>
            <a:endParaRPr lang="en-US" altLang="en-US"/>
          </a:p>
        </p:txBody>
      </p:sp>
    </p:spTree>
    <p:extLst>
      <p:ext uri="{BB962C8B-B14F-4D97-AF65-F5344CB8AC3E}">
        <p14:creationId xmlns:p14="http://schemas.microsoft.com/office/powerpoint/2010/main" val="42706256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B31B192D-03D3-410A-9302-DFFFBABB1BEC}" type="slidenum">
              <a:rPr lang="en-US" altLang="en-US"/>
              <a:pPr/>
              <a:t>73</a:t>
            </a:fld>
            <a:endParaRPr lang="en-US" altLang="en-US"/>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xfrm>
            <a:off x="914400" y="4343400"/>
            <a:ext cx="5029200" cy="4114800"/>
          </a:xfrm>
          <a:noFill/>
        </p:spPr>
        <p:txBody>
          <a:bodyPr/>
          <a:lstStyle/>
          <a:p>
            <a:r>
              <a:rPr lang="en-US" altLang="en-US" b="1" smtClean="0"/>
              <a:t>Notes KPIV or Key Process Input Variables or KPOV or Key Process Output Variables.</a:t>
            </a:r>
            <a:r>
              <a:rPr lang="en-US" altLang="en-US" smtClean="0"/>
              <a:t> </a:t>
            </a:r>
            <a:r>
              <a:rPr lang="en-US" altLang="en-US" b="1" smtClean="0"/>
              <a:t>(*) The further upstream we can observe a key indicator, the better you can control the input and output.</a:t>
            </a:r>
          </a:p>
        </p:txBody>
      </p:sp>
    </p:spTree>
    <p:extLst>
      <p:ext uri="{BB962C8B-B14F-4D97-AF65-F5344CB8AC3E}">
        <p14:creationId xmlns:p14="http://schemas.microsoft.com/office/powerpoint/2010/main" val="26612738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fld id="{6F69AF28-A57B-4AF3-BD96-14A26474477A}" type="slidenum">
              <a:rPr lang="en-US" altLang="en-US"/>
              <a:pPr/>
              <a:t>74</a:t>
            </a:fld>
            <a:endParaRPr lang="en-US" altLang="en-US"/>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r>
              <a:rPr lang="en-US" altLang="en-US" smtClean="0"/>
              <a:t>Notes</a:t>
            </a:r>
          </a:p>
        </p:txBody>
      </p:sp>
    </p:spTree>
    <p:extLst>
      <p:ext uri="{BB962C8B-B14F-4D97-AF65-F5344CB8AC3E}">
        <p14:creationId xmlns:p14="http://schemas.microsoft.com/office/powerpoint/2010/main" val="896745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985A905B-DED4-4333-987D-43EE57AAEB23}" type="slidenum">
              <a:rPr lang="en-US" altLang="en-US">
                <a:latin typeface="Arial" panose="020B0604020202020204" pitchFamily="34" charset="0"/>
              </a:rPr>
              <a:pPr eaLnBrk="1" hangingPunct="1">
                <a:spcBef>
                  <a:spcPct val="0"/>
                </a:spcBef>
              </a:pPr>
              <a:t>7</a:t>
            </a:fld>
            <a:endParaRPr lang="en-US" altLang="en-US">
              <a:latin typeface="Arial" panose="020B0604020202020204"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r>
              <a:rPr lang="en-US" altLang="en-US" smtClean="0"/>
              <a:t>Notes</a:t>
            </a:r>
          </a:p>
        </p:txBody>
      </p:sp>
    </p:spTree>
    <p:extLst>
      <p:ext uri="{BB962C8B-B14F-4D97-AF65-F5344CB8AC3E}">
        <p14:creationId xmlns:p14="http://schemas.microsoft.com/office/powerpoint/2010/main" val="4037628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B2245F7E-3D04-463D-A784-A41AF30C44B8}" type="slidenum">
              <a:rPr lang="en-US" altLang="en-US">
                <a:latin typeface="Arial" panose="020B0604020202020204" pitchFamily="34" charset="0"/>
              </a:rPr>
              <a:pPr eaLnBrk="1" hangingPunct="1">
                <a:spcBef>
                  <a:spcPct val="0"/>
                </a:spcBef>
              </a:pPr>
              <a:t>8</a:t>
            </a:fld>
            <a:endParaRPr lang="en-US" altLang="en-US">
              <a:latin typeface="Arial" panose="020B0604020202020204"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r>
              <a:rPr lang="en-US" altLang="en-US" smtClean="0"/>
              <a:t>Source:  Del Siegle, Ph.D.</a:t>
            </a:r>
            <a:br>
              <a:rPr lang="en-US" altLang="en-US" smtClean="0"/>
            </a:br>
            <a:r>
              <a:rPr lang="en-US" altLang="en-US" smtClean="0"/>
              <a:t>Neag School of Education - University of Connecticut</a:t>
            </a:r>
            <a:br>
              <a:rPr lang="en-US" altLang="en-US" smtClean="0"/>
            </a:br>
            <a:r>
              <a:rPr lang="en-US" altLang="en-US" smtClean="0"/>
              <a:t>del.siegle@uconn.edu</a:t>
            </a:r>
            <a:br>
              <a:rPr lang="en-US" altLang="en-US" smtClean="0"/>
            </a:br>
            <a:r>
              <a:rPr lang="en-US" altLang="en-US" smtClean="0"/>
              <a:t>www.delsiegle.com</a:t>
            </a:r>
          </a:p>
        </p:txBody>
      </p:sp>
    </p:spTree>
    <p:extLst>
      <p:ext uri="{BB962C8B-B14F-4D97-AF65-F5344CB8AC3E}">
        <p14:creationId xmlns:p14="http://schemas.microsoft.com/office/powerpoint/2010/main" val="255414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eaLnBrk="1" hangingPunct="1">
              <a:spcBef>
                <a:spcPct val="0"/>
              </a:spcBef>
            </a:pPr>
            <a:fld id="{33709124-A89B-401B-B49E-BEDECE4AC649}" type="slidenum">
              <a:rPr lang="en-US" altLang="en-US">
                <a:latin typeface="Arial" panose="020B0604020202020204" pitchFamily="34" charset="0"/>
              </a:rPr>
              <a:pPr eaLnBrk="1" hangingPunct="1">
                <a:spcBef>
                  <a:spcPct val="0"/>
                </a:spcBef>
              </a:pPr>
              <a:t>9</a:t>
            </a:fld>
            <a:endParaRPr lang="en-US" altLang="en-US">
              <a:latin typeface="Arial" panose="020B0604020202020204" pitchFamily="34"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r>
              <a:rPr lang="en-US" altLang="en-US" smtClean="0"/>
              <a:t>Source:  Del Siegle, Ph.D.</a:t>
            </a:r>
            <a:br>
              <a:rPr lang="en-US" altLang="en-US" smtClean="0"/>
            </a:br>
            <a:r>
              <a:rPr lang="en-US" altLang="en-US" smtClean="0"/>
              <a:t>Neag School of Education - University of Connecticut</a:t>
            </a:r>
            <a:r>
              <a:rPr lang="en-US" altLang="en-US" smtClean="0">
                <a:hlinkClick r:id="rId3"/>
              </a:rPr>
              <a:t/>
            </a:r>
            <a:br>
              <a:rPr lang="en-US" altLang="en-US" smtClean="0">
                <a:hlinkClick r:id="rId3"/>
              </a:rPr>
            </a:br>
            <a:r>
              <a:rPr lang="en-US" altLang="en-US" smtClean="0">
                <a:hlinkClick r:id="rId3"/>
              </a:rPr>
              <a:t>del.siegle@uconn.edu</a:t>
            </a:r>
            <a:r>
              <a:rPr lang="en-US" altLang="en-US" smtClean="0"/>
              <a:t/>
            </a:r>
            <a:br>
              <a:rPr lang="en-US" altLang="en-US" smtClean="0"/>
            </a:br>
            <a:r>
              <a:rPr lang="en-US" altLang="en-US" smtClean="0">
                <a:hlinkClick r:id="rId4"/>
              </a:rPr>
              <a:t>www.delsiegle.com</a:t>
            </a:r>
            <a:endParaRPr lang="en-US" altLang="en-US" smtClean="0"/>
          </a:p>
        </p:txBody>
      </p:sp>
    </p:spTree>
    <p:extLst>
      <p:ext uri="{BB962C8B-B14F-4D97-AF65-F5344CB8AC3E}">
        <p14:creationId xmlns:p14="http://schemas.microsoft.com/office/powerpoint/2010/main" val="138686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833253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73273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88629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a:prstGeom prst="rect">
            <a:avLst/>
          </a:prstGeom>
        </p:spPr>
        <p:txBody>
          <a:bodyPr/>
          <a:lstStyle>
            <a:lvl1pPr>
              <a:defRPr>
                <a:latin typeface="Arial" panose="020B0604020202020204" pitchFamily="34" charset="0"/>
              </a:defRPr>
            </a:lvl1pPr>
          </a:lstStyle>
          <a:p>
            <a:pPr>
              <a:defRPr/>
            </a:pPr>
            <a:fld id="{FE44ABB7-6775-4584-B2E5-48BFF087882A}" type="datetime1">
              <a:rPr lang="en-US"/>
              <a:pPr>
                <a:defRPr/>
              </a:pPr>
              <a:t>10/23/2018</a:t>
            </a:fld>
            <a:endParaRPr lang="en-US" dirty="0"/>
          </a:p>
        </p:txBody>
      </p:sp>
      <p:sp>
        <p:nvSpPr>
          <p:cNvPr id="4" name="Footer Placeholder 3"/>
          <p:cNvSpPr>
            <a:spLocks noGrp="1"/>
          </p:cNvSpPr>
          <p:nvPr>
            <p:ph type="ftr" sz="quarter" idx="11"/>
          </p:nvPr>
        </p:nvSpPr>
        <p:spPr>
          <a:xfrm>
            <a:off x="3124200" y="6245225"/>
            <a:ext cx="2895600" cy="476250"/>
          </a:xfrm>
          <a:prstGeom prst="rect">
            <a:avLst/>
          </a:prstGeom>
        </p:spPr>
        <p:txBody>
          <a:bodyPr/>
          <a:lstStyle>
            <a:lvl1pPr>
              <a:defRPr dirty="0">
                <a:latin typeface="Arial" panose="020B0604020202020204" pitchFamily="34" charset="0"/>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8EE78B2F-17FC-46D9-9B0B-FB5893372A5D}" type="slidenum">
              <a:rPr lang="en-US" altLang="en-US"/>
              <a:pPr>
                <a:defRPr/>
              </a:pPr>
              <a:t>‹#›</a:t>
            </a:fld>
            <a:endParaRPr lang="en-US" altLang="en-US" dirty="0"/>
          </a:p>
        </p:txBody>
      </p:sp>
    </p:spTree>
    <p:extLst>
      <p:ext uri="{BB962C8B-B14F-4D97-AF65-F5344CB8AC3E}">
        <p14:creationId xmlns:p14="http://schemas.microsoft.com/office/powerpoint/2010/main" val="3587625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pPr lvl="0"/>
            <a:endParaRPr lang="en-US" noProof="0"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atin typeface="Arial" panose="020B0604020202020204" pitchFamily="34" charset="0"/>
              </a:defRPr>
            </a:lvl1pPr>
          </a:lstStyle>
          <a:p>
            <a:pPr>
              <a:defRPr/>
            </a:pPr>
            <a:fld id="{F615C7B0-7DB9-4034-8F7B-D4067D6D2717}" type="datetime1">
              <a:rPr lang="en-US"/>
              <a:pPr>
                <a:defRPr/>
              </a:pPr>
              <a:t>10/23/2018</a:t>
            </a:fld>
            <a:endParaRPr lang="en-US" dirty="0"/>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dirty="0">
                <a:latin typeface="Arial" panose="020B0604020202020204" pitchFamily="34" charset="0"/>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dirty="0">
                <a:latin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795124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dirty="0">
                <a:latin typeface="Arial" panose="020B0604020202020204" pitchFamily="34" charset="0"/>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dirty="0">
                <a:latin typeface="Arial" panose="020B0604020202020204" pitchFamily="34" charset="0"/>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029E7A4E-C294-4FC1-BAAE-F189253650E6}" type="slidenum">
              <a:rPr lang="en-US" altLang="en-US"/>
              <a:pPr>
                <a:defRPr/>
              </a:pPr>
              <a:t>‹#›</a:t>
            </a:fld>
            <a:endParaRPr lang="en-US" altLang="en-US" dirty="0"/>
          </a:p>
        </p:txBody>
      </p:sp>
    </p:spTree>
    <p:extLst>
      <p:ext uri="{BB962C8B-B14F-4D97-AF65-F5344CB8AC3E}">
        <p14:creationId xmlns:p14="http://schemas.microsoft.com/office/powerpoint/2010/main" val="3604474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8498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76204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45163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5240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9759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37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05942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97295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SzPct val="10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a:solidFill>
            <a:schemeClr val="tx1"/>
          </a:solidFill>
          <a:latin typeface="+mn-lt"/>
        </a:defRPr>
      </a:lvl2pPr>
      <a:lvl3pPr marL="1143000" indent="-228600" algn="l" rtl="0" eaLnBrk="0" fontAlgn="base" hangingPunct="0">
        <a:spcBef>
          <a:spcPct val="20000"/>
        </a:spcBef>
        <a:spcAft>
          <a:spcPct val="0"/>
        </a:spcAft>
        <a:buSzPct val="100000"/>
        <a:buChar char="•"/>
        <a:defRPr sz="2400">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mn-lt"/>
        </a:defRPr>
      </a:lvl4pPr>
      <a:lvl5pPr marL="2057400" indent="-228600" algn="l" rtl="0" eaLnBrk="0" fontAlgn="base" hangingPunct="0">
        <a:spcBef>
          <a:spcPct val="20000"/>
        </a:spcBef>
        <a:spcAft>
          <a:spcPct val="0"/>
        </a:spcAft>
        <a:buSzPct val="100000"/>
        <a:buChar char="•"/>
        <a:defRPr sz="2000">
          <a:solidFill>
            <a:schemeClr val="tx1"/>
          </a:solidFill>
          <a:latin typeface="+mn-lt"/>
        </a:defRPr>
      </a:lvl5pPr>
      <a:lvl6pPr marL="2514600" indent="-228600" algn="l" rtl="0" eaLnBrk="0" fontAlgn="base" hangingPunct="0">
        <a:spcBef>
          <a:spcPct val="20000"/>
        </a:spcBef>
        <a:spcAft>
          <a:spcPct val="0"/>
        </a:spcAft>
        <a:buSzPct val="100000"/>
        <a:buChar char="•"/>
        <a:defRPr sz="2000">
          <a:solidFill>
            <a:schemeClr val="tx1"/>
          </a:solidFill>
          <a:latin typeface="+mn-lt"/>
        </a:defRPr>
      </a:lvl6pPr>
      <a:lvl7pPr marL="2971800" indent="-228600" algn="l" rtl="0" eaLnBrk="0" fontAlgn="base" hangingPunct="0">
        <a:spcBef>
          <a:spcPct val="20000"/>
        </a:spcBef>
        <a:spcAft>
          <a:spcPct val="0"/>
        </a:spcAft>
        <a:buSzPct val="100000"/>
        <a:buChar char="•"/>
        <a:defRPr sz="2000">
          <a:solidFill>
            <a:schemeClr val="tx1"/>
          </a:solidFill>
          <a:latin typeface="+mn-lt"/>
        </a:defRPr>
      </a:lvl7pPr>
      <a:lvl8pPr marL="3429000" indent="-228600" algn="l" rtl="0" eaLnBrk="0" fontAlgn="base" hangingPunct="0">
        <a:spcBef>
          <a:spcPct val="20000"/>
        </a:spcBef>
        <a:spcAft>
          <a:spcPct val="0"/>
        </a:spcAft>
        <a:buSzPct val="100000"/>
        <a:buChar char="•"/>
        <a:defRPr sz="2000">
          <a:solidFill>
            <a:schemeClr val="tx1"/>
          </a:solidFill>
          <a:latin typeface="+mn-lt"/>
        </a:defRPr>
      </a:lvl8pPr>
      <a:lvl9pPr marL="3886200" indent="-228600" algn="l" rtl="0" eaLnBrk="0" fontAlgn="base" hangingPunct="0">
        <a:spcBef>
          <a:spcPct val="20000"/>
        </a:spcBef>
        <a:spcAft>
          <a:spcPct val="0"/>
        </a:spcAft>
        <a:buSzPct val="10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png"/><Relationship Id="rId5" Type="http://schemas.openxmlformats.org/officeDocument/2006/relationships/image" Target="../media/image8.emf"/><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png"/><Relationship Id="rId5" Type="http://schemas.openxmlformats.org/officeDocument/2006/relationships/image" Target="../media/image9.e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png"/><Relationship Id="rId5" Type="http://schemas.openxmlformats.org/officeDocument/2006/relationships/image" Target="../media/image10.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14.w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13.wmf"/><Relationship Id="rId4" Type="http://schemas.openxmlformats.org/officeDocument/2006/relationships/oleObject" Target="../embeddings/oleObject6.bin"/></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17.wmf"/><Relationship Id="rId4" Type="http://schemas.openxmlformats.org/officeDocument/2006/relationships/oleObject" Target="../embeddings/oleObject8.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image" Target="../media/image18.wmf"/><Relationship Id="rId4" Type="http://schemas.openxmlformats.org/officeDocument/2006/relationships/oleObject" Target="../embeddings/oleObject9.bin"/></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wmf"/></Relationships>
</file>

<file path=ppt/slides/_rels/slide4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3.w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31.emf"/><Relationship Id="rId4" Type="http://schemas.openxmlformats.org/officeDocument/2006/relationships/oleObject" Target="../embeddings/oleObject10.bin"/></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1.bin"/><Relationship Id="rId4" Type="http://schemas.openxmlformats.org/officeDocument/2006/relationships/image" Target="../media/image3.wmf"/></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6.xml"/><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6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0.png"/></Relationships>
</file>

<file path=ppt/slides/_rels/slide6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0.png"/></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61.xml"/><Relationship Id="rId7" Type="http://schemas.openxmlformats.org/officeDocument/2006/relationships/image" Target="../media/image44.e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12.bin"/><Relationship Id="rId5" Type="http://schemas.openxmlformats.org/officeDocument/2006/relationships/image" Target="../media/image43.emf"/><Relationship Id="rId4" Type="http://schemas.openxmlformats.org/officeDocument/2006/relationships/oleObject" Target="../embeddings/oleObject11.bin"/></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hyperlink" Target="http://www.quotationspage.com/quote/2725.html" TargetMode="External"/><Relationship Id="rId1" Type="http://schemas.openxmlformats.org/officeDocument/2006/relationships/slideLayout" Target="../slideLayouts/slideLayout6.xml"/><Relationship Id="rId6" Type="http://schemas.openxmlformats.org/officeDocument/2006/relationships/hyperlink" Target="http://www.quotationspage.com/quote/2725.html#email" TargetMode="External"/><Relationship Id="rId5" Type="http://schemas.openxmlformats.org/officeDocument/2006/relationships/image" Target="../media/image46.png"/><Relationship Id="rId10" Type="http://schemas.openxmlformats.org/officeDocument/2006/relationships/image" Target="../media/image49.jpeg"/><Relationship Id="rId4" Type="http://schemas.openxmlformats.org/officeDocument/2006/relationships/hyperlink" Target="http://www.quotationspage.com/myquotations.php?add=2725" TargetMode="External"/><Relationship Id="rId9" Type="http://schemas.openxmlformats.org/officeDocument/2006/relationships/image" Target="../media/image1.png"/></Relationships>
</file>

<file path=ppt/slides/_rels/slide6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hyperlink" Target="http://www.quotationspage.com/quote/2725.html" TargetMode="External"/><Relationship Id="rId1" Type="http://schemas.openxmlformats.org/officeDocument/2006/relationships/slideLayout" Target="../slideLayouts/slideLayout6.xml"/><Relationship Id="rId6" Type="http://schemas.openxmlformats.org/officeDocument/2006/relationships/hyperlink" Target="http://www.quotationspage.com/quote/2725.html#email" TargetMode="External"/><Relationship Id="rId5" Type="http://schemas.openxmlformats.org/officeDocument/2006/relationships/image" Target="../media/image46.png"/><Relationship Id="rId4" Type="http://schemas.openxmlformats.org/officeDocument/2006/relationships/hyperlink" Target="http://www.quotationspage.com/myquotations.php?add=2725" TargetMode="External"/><Relationship Id="rId9"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hyperlink" Target="http://www.quotationspage.com/quote/2725.html" TargetMode="External"/><Relationship Id="rId7" Type="http://schemas.openxmlformats.org/officeDocument/2006/relationships/hyperlink" Target="http://www.quotationspage.com/quote/2725.html#email" TargetMode="External"/><Relationship Id="rId2" Type="http://schemas.openxmlformats.org/officeDocument/2006/relationships/notesSlide" Target="../notesSlides/notesSlide64.xml"/><Relationship Id="rId1" Type="http://schemas.openxmlformats.org/officeDocument/2006/relationships/slideLayout" Target="../slideLayouts/slideLayout6.xml"/><Relationship Id="rId6" Type="http://schemas.openxmlformats.org/officeDocument/2006/relationships/image" Target="../media/image46.png"/><Relationship Id="rId5" Type="http://schemas.openxmlformats.org/officeDocument/2006/relationships/hyperlink" Target="http://www.quotationspage.com/myquotations.php?add=2725" TargetMode="External"/><Relationship Id="rId10" Type="http://schemas.openxmlformats.org/officeDocument/2006/relationships/image" Target="../media/image1.png"/><Relationship Id="rId4" Type="http://schemas.openxmlformats.org/officeDocument/2006/relationships/image" Target="../media/image45.png"/><Relationship Id="rId9" Type="http://schemas.openxmlformats.org/officeDocument/2006/relationships/image" Target="../media/image48.png"/></Relationships>
</file>

<file path=ppt/slides/_rels/slide71.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png"/><Relationship Id="rId18" Type="http://schemas.openxmlformats.org/officeDocument/2006/relationships/image" Target="../media/image65.png"/><Relationship Id="rId3" Type="http://schemas.openxmlformats.org/officeDocument/2006/relationships/image" Target="../media/image50.png"/><Relationship Id="rId7" Type="http://schemas.openxmlformats.org/officeDocument/2006/relationships/image" Target="../media/image54.jpeg"/><Relationship Id="rId12" Type="http://schemas.openxmlformats.org/officeDocument/2006/relationships/image" Target="../media/image59.png"/><Relationship Id="rId17" Type="http://schemas.openxmlformats.org/officeDocument/2006/relationships/image" Target="../media/image64.jpeg"/><Relationship Id="rId2" Type="http://schemas.openxmlformats.org/officeDocument/2006/relationships/notesSlide" Target="../notesSlides/notesSlide65.xml"/><Relationship Id="rId16" Type="http://schemas.openxmlformats.org/officeDocument/2006/relationships/image" Target="../media/image63.png"/><Relationship Id="rId20" Type="http://schemas.openxmlformats.org/officeDocument/2006/relationships/image" Target="../media/image67.png"/><Relationship Id="rId1" Type="http://schemas.openxmlformats.org/officeDocument/2006/relationships/slideLayout" Target="../slideLayouts/slideLayout12.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jpeg"/><Relationship Id="rId15" Type="http://schemas.openxmlformats.org/officeDocument/2006/relationships/image" Target="../media/image62.jpeg"/><Relationship Id="rId10" Type="http://schemas.openxmlformats.org/officeDocument/2006/relationships/image" Target="../media/image57.png"/><Relationship Id="rId19" Type="http://schemas.openxmlformats.org/officeDocument/2006/relationships/image" Target="../media/image66.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6.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7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7.xml"/><Relationship Id="rId1" Type="http://schemas.openxmlformats.org/officeDocument/2006/relationships/slideLayout" Target="../slideLayouts/slideLayout6.xml"/><Relationship Id="rId5" Type="http://schemas.openxmlformats.org/officeDocument/2006/relationships/image" Target="../media/image74.wmf"/><Relationship Id="rId4" Type="http://schemas.openxmlformats.org/officeDocument/2006/relationships/image" Target="../media/image73.jpeg"/></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8.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png"/><Relationship Id="rId5" Type="http://schemas.openxmlformats.org/officeDocument/2006/relationships/image" Target="../media/image7.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6"/>
          <p:cNvSpPr>
            <a:spLocks noGrp="1"/>
          </p:cNvSpPr>
          <p:nvPr>
            <p:ph type="title"/>
          </p:nvPr>
        </p:nvSpPr>
        <p:spPr>
          <a:xfrm>
            <a:off x="233363" y="4114800"/>
            <a:ext cx="8686800" cy="1600200"/>
          </a:xfrm>
        </p:spPr>
        <p:txBody>
          <a:bodyPr/>
          <a:lstStyle/>
          <a:p>
            <a:r>
              <a:rPr lang="en-US" altLang="en-US" sz="3200" smtClean="0"/>
              <a:t>Lecture 3  ENGT 1200 </a:t>
            </a:r>
            <a:br>
              <a:rPr lang="en-US" altLang="en-US" sz="3200" smtClean="0"/>
            </a:br>
            <a:r>
              <a:rPr lang="en-US" altLang="en-US" sz="3200" smtClean="0"/>
              <a:t>Introduction to Industrial &amp; System Engineering</a:t>
            </a:r>
          </a:p>
        </p:txBody>
      </p:sp>
      <p:sp>
        <p:nvSpPr>
          <p:cNvPr id="8" name="Rectangle 7"/>
          <p:cNvSpPr/>
          <p:nvPr/>
        </p:nvSpPr>
        <p:spPr>
          <a:xfrm rot="21363472">
            <a:off x="324980" y="1342453"/>
            <a:ext cx="8480098" cy="2492990"/>
          </a:xfrm>
          <a:prstGeom prst="rect">
            <a:avLst/>
          </a:prstGeom>
          <a:noFill/>
          <a:ln>
            <a:noFill/>
          </a:ln>
        </p:spPr>
        <p:txBody>
          <a:bodyPr>
            <a:spAutoFit/>
          </a:bodyPr>
          <a:lstStyle/>
          <a:p>
            <a:pPr algn="ctr">
              <a:defRPr/>
            </a:pPr>
            <a:r>
              <a:rPr lang="en-US" sz="7200" dirty="0">
                <a:ln w="18000">
                  <a:solidFill>
                    <a:schemeClr val="tx1"/>
                  </a:solidFill>
                  <a:prstDash val="solid"/>
                  <a:miter lim="800000"/>
                </a:ln>
                <a:noFill/>
              </a:rPr>
              <a:t>Process Analysis</a:t>
            </a:r>
          </a:p>
          <a:p>
            <a:pPr algn="ctr">
              <a:defRPr/>
            </a:pPr>
            <a:r>
              <a:rPr lang="en-US" altLang="en-US" sz="2800" dirty="0">
                <a:solidFill>
                  <a:srgbClr val="0070C0"/>
                </a:solidFill>
                <a:latin typeface="+mn-lt"/>
              </a:rPr>
              <a:t>Data/Data Collection, Flow Charting, Takt Time, FMEA, Design of Experiments, Spaghetti  Diagrams  &amp;  Descriptive Geometry</a:t>
            </a:r>
            <a:endParaRPr lang="en-US" sz="2800" dirty="0">
              <a:ln w="18000">
                <a:solidFill>
                  <a:schemeClr val="tx1"/>
                </a:solidFill>
                <a:prstDash val="solid"/>
                <a:miter lim="800000"/>
              </a:ln>
              <a:solidFill>
                <a:srgbClr val="0070C0"/>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eaLnBrk="1" hangingPunct="1"/>
            <a:r>
              <a:rPr lang="en-US" altLang="en-US" sz="4000" smtClean="0"/>
              <a:t>Likert Scale</a:t>
            </a:r>
          </a:p>
        </p:txBody>
      </p:sp>
      <p:sp>
        <p:nvSpPr>
          <p:cNvPr id="24579" name="Text Box 3"/>
          <p:cNvSpPr txBox="1">
            <a:spLocks noChangeArrowheads="1"/>
          </p:cNvSpPr>
          <p:nvPr/>
        </p:nvSpPr>
        <p:spPr bwMode="auto">
          <a:xfrm>
            <a:off x="457200" y="14478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a:latin typeface="Arial" panose="020B0604020202020204" pitchFamily="34" charset="0"/>
              </a:rPr>
              <a:t>FREQUENCY </a:t>
            </a:r>
          </a:p>
        </p:txBody>
      </p:sp>
      <p:graphicFrame>
        <p:nvGraphicFramePr>
          <p:cNvPr id="510999" name="Group 23"/>
          <p:cNvGraphicFramePr>
            <a:graphicFrameLocks noGrp="1"/>
          </p:cNvGraphicFramePr>
          <p:nvPr>
            <p:ph idx="1"/>
          </p:nvPr>
        </p:nvGraphicFramePr>
        <p:xfrm>
          <a:off x="457200" y="1828800"/>
          <a:ext cx="8305800" cy="4073525"/>
        </p:xfrm>
        <a:graphic>
          <a:graphicData uri="http://schemas.openxmlformats.org/drawingml/2006/table">
            <a:tbl>
              <a:tblPr/>
              <a:tblGrid>
                <a:gridCol w="1803400"/>
                <a:gridCol w="1801813"/>
                <a:gridCol w="2127250"/>
                <a:gridCol w="2573337"/>
              </a:tblGrid>
              <a:tr h="1717675">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Very Frequently</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Frequently</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Occasionally</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Rarely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Very Rarely</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Never</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Always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Very Frequently</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Occasionally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Rarely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Very Rarely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Never</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Always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Usually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About Half the Time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Seldom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Almost Always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To a Considerable Degree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Occasionally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Seldom </a:t>
                      </a: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r>
              <a:tr h="1787525">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 Great Deal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Much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Somewhat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Little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Often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Sometimes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Seldom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Always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Very Often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Sometimes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Rarely  </a:t>
                      </a:r>
                    </a:p>
                    <a:p>
                      <a:pPr marL="342900" marR="0" lvl="0" indent="-34290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Never </a:t>
                      </a: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r>
            </a:tbl>
          </a:graphicData>
        </a:graphic>
      </p:graphicFrame>
      <p:pic>
        <p:nvPicPr>
          <p:cNvPr id="24597"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9"/>
          <p:cNvSpPr>
            <a:spLocks noChangeArrowheads="1"/>
          </p:cNvSpPr>
          <p:nvPr/>
        </p:nvSpPr>
        <p:spPr bwMode="auto">
          <a:xfrm>
            <a:off x="609600" y="4191000"/>
            <a:ext cx="5181600" cy="1524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26627" name="Rectangle 2"/>
          <p:cNvSpPr>
            <a:spLocks noGrp="1" noChangeArrowheads="1"/>
          </p:cNvSpPr>
          <p:nvPr>
            <p:ph type="title"/>
          </p:nvPr>
        </p:nvSpPr>
        <p:spPr>
          <a:xfrm>
            <a:off x="457200" y="0"/>
            <a:ext cx="8229600" cy="1143000"/>
          </a:xfrm>
        </p:spPr>
        <p:txBody>
          <a:bodyPr/>
          <a:lstStyle/>
          <a:p>
            <a:pPr algn="l" eaLnBrk="1" hangingPunct="1"/>
            <a:r>
              <a:rPr lang="en-US" altLang="en-US" sz="4000" smtClean="0"/>
              <a:t>Likert Scale</a:t>
            </a:r>
          </a:p>
        </p:txBody>
      </p:sp>
      <p:graphicFrame>
        <p:nvGraphicFramePr>
          <p:cNvPr id="26628" name="Object 3"/>
          <p:cNvGraphicFramePr>
            <a:graphicFrameLocks noGrp="1" noChangeAspect="1"/>
          </p:cNvGraphicFramePr>
          <p:nvPr>
            <p:ph sz="half" idx="1"/>
          </p:nvPr>
        </p:nvGraphicFramePr>
        <p:xfrm>
          <a:off x="609600" y="4191000"/>
          <a:ext cx="7162800" cy="1762125"/>
        </p:xfrm>
        <a:graphic>
          <a:graphicData uri="http://schemas.openxmlformats.org/presentationml/2006/ole">
            <mc:AlternateContent xmlns:mc="http://schemas.openxmlformats.org/markup-compatibility/2006">
              <mc:Choice xmlns:v="urn:schemas-microsoft-com:vml" Requires="v">
                <p:oleObj spid="_x0000_s26642" name="Document" r:id="rId4" imgW="5653516" imgH="1402177" progId="Word.Document.8">
                  <p:embed/>
                </p:oleObj>
              </mc:Choice>
              <mc:Fallback>
                <p:oleObj name="Document" r:id="rId4" imgW="5653516" imgH="1402177" progId="Word.Documen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4191000"/>
                        <a:ext cx="7162800" cy="1762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6629" name="Text Box 4"/>
          <p:cNvSpPr txBox="1">
            <a:spLocks noChangeArrowheads="1"/>
          </p:cNvSpPr>
          <p:nvPr/>
        </p:nvSpPr>
        <p:spPr bwMode="auto">
          <a:xfrm>
            <a:off x="533400" y="38100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a:latin typeface="Arial" panose="020B0604020202020204" pitchFamily="34" charset="0"/>
              </a:rPr>
              <a:t>IMPORTANCE  </a:t>
            </a:r>
          </a:p>
        </p:txBody>
      </p:sp>
      <p:graphicFrame>
        <p:nvGraphicFramePr>
          <p:cNvPr id="513042" name="Group 18"/>
          <p:cNvGraphicFramePr>
            <a:graphicFrameLocks noGrp="1"/>
          </p:cNvGraphicFramePr>
          <p:nvPr>
            <p:ph sz="half" idx="2"/>
          </p:nvPr>
        </p:nvGraphicFramePr>
        <p:xfrm>
          <a:off x="3124200" y="1828800"/>
          <a:ext cx="5410200" cy="1905000"/>
        </p:xfrm>
        <a:graphic>
          <a:graphicData uri="http://schemas.openxmlformats.org/drawingml/2006/table">
            <a:tbl>
              <a:tblPr/>
              <a:tblGrid>
                <a:gridCol w="2297113"/>
                <a:gridCol w="2127250"/>
                <a:gridCol w="985837"/>
              </a:tblGrid>
              <a:tr h="1905000">
                <a:tc>
                  <a:txBody>
                    <a:bodyPr/>
                    <a:lstStyle/>
                    <a:p>
                      <a:pPr marL="0" marR="0" lvl="0" indent="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Very Good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Good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Barely Acceptable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Poor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Very Poor</a:t>
                      </a: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Extremely Poor </a:t>
                      </a:r>
                      <a:r>
                        <a:rPr kumimoji="0" lang="en-US" sz="18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Below Average </a:t>
                      </a:r>
                      <a:r>
                        <a:rPr kumimoji="0" lang="en-US" sz="18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Average </a:t>
                      </a:r>
                      <a:r>
                        <a:rPr kumimoji="0" lang="en-US" sz="18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Above Average </a:t>
                      </a:r>
                      <a:r>
                        <a:rPr kumimoji="0" lang="en-US" sz="1800" b="1" i="0" u="none" strike="noStrike" cap="none" normalizeH="0" baseline="0" dirty="0" smtClean="0">
                          <a:ln>
                            <a:noFill/>
                          </a:ln>
                          <a:solidFill>
                            <a:schemeClr val="tx1"/>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1" i="0" u="none" strike="noStrike" cap="none" normalizeH="0" baseline="0" dirty="0" smtClean="0">
                          <a:ln>
                            <a:noFill/>
                          </a:ln>
                          <a:solidFill>
                            <a:srgbClr val="FF0019"/>
                          </a:solidFill>
                          <a:effectLst/>
                          <a:latin typeface="Times New Roman" pitchFamily="18" charset="0"/>
                          <a:cs typeface="Times New Roman" pitchFamily="18" charset="0"/>
                        </a:rPr>
                        <a:t>Excellent</a:t>
                      </a:r>
                      <a:r>
                        <a:rPr kumimoji="0" lang="en-US" sz="18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1800" b="1"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Good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Fair  </a:t>
                      </a:r>
                    </a:p>
                    <a:p>
                      <a:pPr marL="0" marR="0" lvl="0" indent="0" algn="l" defTabSz="914400" rtl="0" eaLnBrk="0" fontAlgn="base" latinLnBrk="0" hangingPunct="0">
                        <a:lnSpc>
                          <a:spcPct val="100000"/>
                        </a:lnSpc>
                        <a:spcBef>
                          <a:spcPct val="0"/>
                        </a:spcBef>
                        <a:spcAft>
                          <a:spcPct val="0"/>
                        </a:spcAft>
                        <a:buClrTx/>
                        <a:buSzTx/>
                        <a:buFont typeface="Symbol" pitchFamily="18" charset="2"/>
                        <a:buChar char=""/>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Poor</a:t>
                      </a: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rgbClr val="000080"/>
                      </a:solidFill>
                      <a:prstDash val="solid"/>
                      <a:round/>
                      <a:headEnd type="none" w="med" len="med"/>
                      <a:tailEnd type="none" w="med" len="med"/>
                    </a:lnL>
                    <a:lnR w="12700" cap="flat" cmpd="sng" algn="ctr">
                      <a:solidFill>
                        <a:srgbClr val="000080"/>
                      </a:solidFill>
                      <a:prstDash val="solid"/>
                      <a:round/>
                      <a:headEnd type="none" w="med" len="med"/>
                      <a:tailEnd type="none" w="med" len="med"/>
                    </a:lnR>
                    <a:lnT w="12700" cap="flat" cmpd="sng" algn="ctr">
                      <a:solidFill>
                        <a:srgbClr val="000080"/>
                      </a:solidFill>
                      <a:prstDash val="solid"/>
                      <a:round/>
                      <a:headEnd type="none" w="med" len="med"/>
                      <a:tailEnd type="none" w="med" len="med"/>
                    </a:lnT>
                    <a:lnB w="12700" cap="flat" cmpd="sng" algn="ctr">
                      <a:solidFill>
                        <a:srgbClr val="000080"/>
                      </a:solidFill>
                      <a:prstDash val="solid"/>
                      <a:round/>
                      <a:headEnd type="none" w="med" len="med"/>
                      <a:tailEnd type="none" w="med" len="med"/>
                    </a:lnB>
                    <a:lnTlToBr>
                      <a:noFill/>
                    </a:lnTlToBr>
                    <a:lnBlToTr>
                      <a:noFill/>
                    </a:lnBlToTr>
                    <a:solidFill>
                      <a:schemeClr val="bg1"/>
                    </a:solidFill>
                  </a:tcPr>
                </a:tc>
              </a:tr>
            </a:tbl>
          </a:graphicData>
        </a:graphic>
      </p:graphicFrame>
      <p:sp>
        <p:nvSpPr>
          <p:cNvPr id="26640" name="Text Box 15"/>
          <p:cNvSpPr txBox="1">
            <a:spLocks noChangeArrowheads="1"/>
          </p:cNvSpPr>
          <p:nvPr/>
        </p:nvSpPr>
        <p:spPr bwMode="auto">
          <a:xfrm>
            <a:off x="3124200" y="14478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a:latin typeface="Arial" panose="020B0604020202020204" pitchFamily="34" charset="0"/>
              </a:rPr>
              <a:t>QUALITY </a:t>
            </a:r>
          </a:p>
        </p:txBody>
      </p:sp>
      <p:pic>
        <p:nvPicPr>
          <p:cNvPr id="26641" name="Picture 20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algn="l" eaLnBrk="1" hangingPunct="1"/>
            <a:r>
              <a:rPr lang="en-US" altLang="en-US" sz="4000" smtClean="0"/>
              <a:t>Likert Scale</a:t>
            </a:r>
          </a:p>
        </p:txBody>
      </p:sp>
      <p:graphicFrame>
        <p:nvGraphicFramePr>
          <p:cNvPr id="28675" name="Object 3"/>
          <p:cNvGraphicFramePr>
            <a:graphicFrameLocks noGrp="1" noChangeAspect="1"/>
          </p:cNvGraphicFramePr>
          <p:nvPr>
            <p:ph idx="1"/>
          </p:nvPr>
        </p:nvGraphicFramePr>
        <p:xfrm>
          <a:off x="1752600" y="2133600"/>
          <a:ext cx="6172200" cy="3309938"/>
        </p:xfrm>
        <a:graphic>
          <a:graphicData uri="http://schemas.openxmlformats.org/presentationml/2006/ole">
            <mc:AlternateContent xmlns:mc="http://schemas.openxmlformats.org/markup-compatibility/2006">
              <mc:Choice xmlns:v="urn:schemas-microsoft-com:vml" Requires="v">
                <p:oleObj spid="_x0000_s28678" name="Document" r:id="rId4" imgW="5653516" imgH="3230413" progId="Word.Document.8">
                  <p:embed/>
                </p:oleObj>
              </mc:Choice>
              <mc:Fallback>
                <p:oleObj name="Document" r:id="rId4" imgW="5653516" imgH="3230413" progId="Word.Documen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133600"/>
                        <a:ext cx="6172200" cy="33099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76" name="Text Box 4"/>
          <p:cNvSpPr txBox="1">
            <a:spLocks noChangeArrowheads="1"/>
          </p:cNvSpPr>
          <p:nvPr/>
        </p:nvSpPr>
        <p:spPr bwMode="auto">
          <a:xfrm>
            <a:off x="1676400" y="1752600"/>
            <a:ext cx="175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a:latin typeface="Arial" panose="020B0604020202020204" pitchFamily="34" charset="0"/>
              </a:rPr>
              <a:t>LIKELIHOOD </a:t>
            </a:r>
          </a:p>
        </p:txBody>
      </p:sp>
      <p:pic>
        <p:nvPicPr>
          <p:cNvPr id="28677" name="Picture 20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Grp="1" noChangeArrowheads="1"/>
          </p:cNvSpPr>
          <p:nvPr>
            <p:ph type="title"/>
          </p:nvPr>
        </p:nvSpPr>
        <p:spPr>
          <a:xfrm>
            <a:off x="457200" y="152400"/>
            <a:ext cx="8229600" cy="1143000"/>
          </a:xfrm>
        </p:spPr>
        <p:txBody>
          <a:bodyPr/>
          <a:lstStyle/>
          <a:p>
            <a:pPr algn="l" eaLnBrk="1" hangingPunct="1"/>
            <a:r>
              <a:rPr lang="en-US" altLang="en-US" sz="4000" smtClean="0"/>
              <a:t>Example:</a:t>
            </a:r>
          </a:p>
        </p:txBody>
      </p:sp>
      <p:graphicFrame>
        <p:nvGraphicFramePr>
          <p:cNvPr id="30723" name="Object 518"/>
          <p:cNvGraphicFramePr>
            <a:graphicFrameLocks noGrp="1" noChangeAspect="1"/>
          </p:cNvGraphicFramePr>
          <p:nvPr>
            <p:ph idx="1"/>
          </p:nvPr>
        </p:nvGraphicFramePr>
        <p:xfrm>
          <a:off x="3124200" y="1143000"/>
          <a:ext cx="5715000" cy="3897313"/>
        </p:xfrm>
        <a:graphic>
          <a:graphicData uri="http://schemas.openxmlformats.org/presentationml/2006/ole">
            <mc:AlternateContent xmlns:mc="http://schemas.openxmlformats.org/markup-compatibility/2006">
              <mc:Choice xmlns:v="urn:schemas-microsoft-com:vml" Requires="v">
                <p:oleObj spid="_x0000_s30728" name="Document" r:id="rId4" imgW="5653516" imgH="3854364" progId="Word.Document.8">
                  <p:embed/>
                </p:oleObj>
              </mc:Choice>
              <mc:Fallback>
                <p:oleObj name="Document" r:id="rId4" imgW="5653516" imgH="3854364" progId="Word.Document.8">
                  <p:embed/>
                  <p:pic>
                    <p:nvPicPr>
                      <p:cNvPr id="0" name="Object 51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1143000"/>
                        <a:ext cx="5715000" cy="389731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4" name="Rectangle 520"/>
          <p:cNvSpPr>
            <a:spLocks noChangeArrowheads="1"/>
          </p:cNvSpPr>
          <p:nvPr/>
        </p:nvSpPr>
        <p:spPr bwMode="auto">
          <a:xfrm>
            <a:off x="3048000" y="381000"/>
            <a:ext cx="50498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2000">
                <a:solidFill>
                  <a:schemeClr val="accent2"/>
                </a:solidFill>
                <a:latin typeface="Arial" panose="020B0604020202020204" pitchFamily="34" charset="0"/>
              </a:rPr>
              <a:t>Converting a Likert Scale survey into a Quantifiable Data Source.</a:t>
            </a:r>
          </a:p>
        </p:txBody>
      </p:sp>
      <p:sp>
        <p:nvSpPr>
          <p:cNvPr id="30725" name="Text Box 521"/>
          <p:cNvSpPr txBox="1">
            <a:spLocks noChangeArrowheads="1"/>
          </p:cNvSpPr>
          <p:nvPr/>
        </p:nvSpPr>
        <p:spPr bwMode="auto">
          <a:xfrm>
            <a:off x="381000" y="1143000"/>
            <a:ext cx="2514600" cy="4013200"/>
          </a:xfrm>
          <a:prstGeom prst="rect">
            <a:avLst/>
          </a:prstGeom>
          <a:solidFill>
            <a:srgbClr val="FFFFCC"/>
          </a:solidFill>
          <a:ln w="9525">
            <a:solidFill>
              <a:srgbClr val="0000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403225" indent="-2349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600"/>
              <a:t>As it is we can get a view of what the student thought of the sample questions, but how would you quantify it as is?</a:t>
            </a:r>
          </a:p>
          <a:p>
            <a:pPr eaLnBrk="1" hangingPunct="1">
              <a:spcBef>
                <a:spcPct val="0"/>
              </a:spcBef>
              <a:buSzTx/>
              <a:buFontTx/>
              <a:buNone/>
            </a:pPr>
            <a:r>
              <a:rPr lang="en-US" altLang="en-US" sz="1600"/>
              <a:t>An example of a simple technique: First let’s assign numbers giving 5, the heaviest weight to Always and (0) to never… </a:t>
            </a:r>
          </a:p>
          <a:p>
            <a:pPr lvl="1" eaLnBrk="1" hangingPunct="1">
              <a:spcBef>
                <a:spcPct val="0"/>
              </a:spcBef>
              <a:buSzTx/>
              <a:buFontTx/>
              <a:buChar char="•"/>
            </a:pPr>
            <a:r>
              <a:rPr lang="en-US" altLang="en-US" sz="1600"/>
              <a:t>Always = (5) </a:t>
            </a:r>
          </a:p>
          <a:p>
            <a:pPr lvl="1" eaLnBrk="1" hangingPunct="1">
              <a:spcBef>
                <a:spcPct val="0"/>
              </a:spcBef>
              <a:buSzTx/>
              <a:buFontTx/>
              <a:buChar char="•"/>
            </a:pPr>
            <a:r>
              <a:rPr lang="en-US" altLang="en-US" sz="1600"/>
              <a:t>Very Frequently = (4) Occasionally = (3)</a:t>
            </a:r>
          </a:p>
          <a:p>
            <a:pPr lvl="1" eaLnBrk="1" hangingPunct="1">
              <a:spcBef>
                <a:spcPct val="0"/>
              </a:spcBef>
              <a:buSzTx/>
              <a:buFontTx/>
              <a:buChar char="•"/>
            </a:pPr>
            <a:r>
              <a:rPr lang="en-US" altLang="en-US" sz="1600"/>
              <a:t>Rarely Very  = (2)</a:t>
            </a:r>
          </a:p>
          <a:p>
            <a:pPr lvl="1" eaLnBrk="1" hangingPunct="1">
              <a:spcBef>
                <a:spcPct val="0"/>
              </a:spcBef>
              <a:buSzTx/>
              <a:buFontTx/>
              <a:buChar char="•"/>
            </a:pPr>
            <a:r>
              <a:rPr lang="en-US" altLang="en-US" sz="1600"/>
              <a:t>Rarely = (1) </a:t>
            </a:r>
          </a:p>
          <a:p>
            <a:pPr lvl="1" eaLnBrk="1" hangingPunct="1">
              <a:spcBef>
                <a:spcPct val="0"/>
              </a:spcBef>
              <a:buSzTx/>
              <a:buFontTx/>
              <a:buChar char="•"/>
            </a:pPr>
            <a:r>
              <a:rPr lang="en-US" altLang="en-US" sz="1600"/>
              <a:t>Never = (0)</a:t>
            </a:r>
          </a:p>
        </p:txBody>
      </p:sp>
      <p:sp>
        <p:nvSpPr>
          <p:cNvPr id="30726" name="Text Box 522"/>
          <p:cNvSpPr txBox="1">
            <a:spLocks noChangeArrowheads="1"/>
          </p:cNvSpPr>
          <p:nvPr/>
        </p:nvSpPr>
        <p:spPr bwMode="auto">
          <a:xfrm>
            <a:off x="381000" y="5334000"/>
            <a:ext cx="8458200" cy="925513"/>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800">
                <a:solidFill>
                  <a:srgbClr val="FF0000"/>
                </a:solidFill>
              </a:rPr>
              <a:t>The top score is 5 and we have 9 lines or a total of 45 points for a perfect score</a:t>
            </a:r>
          </a:p>
          <a:p>
            <a:pPr eaLnBrk="1" hangingPunct="1">
              <a:spcBef>
                <a:spcPct val="0"/>
              </a:spcBef>
              <a:buSzTx/>
              <a:buFontTx/>
              <a:buNone/>
            </a:pPr>
            <a:r>
              <a:rPr lang="en-US" altLang="en-US" sz="1800">
                <a:solidFill>
                  <a:srgbClr val="FF0000"/>
                </a:solidFill>
              </a:rPr>
              <a:t>Looking down the form we see instead of Xs 2, 4, 2, 3, 4, 4, 5, 4, and 5</a:t>
            </a:r>
          </a:p>
          <a:p>
            <a:pPr eaLnBrk="1" hangingPunct="1">
              <a:spcBef>
                <a:spcPct val="0"/>
              </a:spcBef>
              <a:buSzTx/>
              <a:buFontTx/>
              <a:buNone/>
            </a:pPr>
            <a:r>
              <a:rPr lang="en-US" altLang="en-US" sz="1800">
                <a:solidFill>
                  <a:srgbClr val="FF0000"/>
                </a:solidFill>
              </a:rPr>
              <a:t>which equals 33 We then calculate the acceptance measurement 33/45=.7333 or 73%</a:t>
            </a:r>
            <a:endParaRPr lang="en-US" altLang="en-US" sz="1800" u="sng">
              <a:solidFill>
                <a:srgbClr val="FF0000"/>
              </a:solidFill>
            </a:endParaRPr>
          </a:p>
        </p:txBody>
      </p:sp>
      <p:pic>
        <p:nvPicPr>
          <p:cNvPr id="30727" name="Picture 20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8638" y="90488"/>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altLang="en-US" smtClean="0">
                <a:cs typeface="Times New Roman" panose="02020603050405020304" pitchFamily="18" charset="0"/>
              </a:rPr>
              <a:t>The Nature of Information</a:t>
            </a:r>
          </a:p>
        </p:txBody>
      </p:sp>
      <p:sp>
        <p:nvSpPr>
          <p:cNvPr id="21507" name="Text Box 3"/>
          <p:cNvSpPr txBox="1">
            <a:spLocks noChangeArrowheads="1"/>
          </p:cNvSpPr>
          <p:nvPr/>
        </p:nvSpPr>
        <p:spPr bwMode="auto">
          <a:xfrm>
            <a:off x="685800" y="1752600"/>
            <a:ext cx="7848600" cy="421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2425" indent="-352425">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defRPr/>
            </a:pPr>
            <a:r>
              <a:rPr lang="en-US" altLang="en-US" sz="3600" dirty="0" smtClean="0"/>
              <a:t>There is never enough information to assure a correct decision. </a:t>
            </a:r>
          </a:p>
          <a:p>
            <a:pPr eaLnBrk="1" hangingPunct="1">
              <a:spcBef>
                <a:spcPct val="50000"/>
              </a:spcBef>
              <a:buSzTx/>
              <a:defRPr/>
            </a:pPr>
            <a:r>
              <a:rPr lang="en-US" altLang="en-US" sz="3600" dirty="0" smtClean="0"/>
              <a:t>But the decision risk is reduced proportionally to the quality of information used to make a decision.</a:t>
            </a:r>
          </a:p>
          <a:p>
            <a:pPr marL="0" indent="0" eaLnBrk="1" hangingPunct="1">
              <a:spcBef>
                <a:spcPct val="50000"/>
              </a:spcBef>
              <a:buSzTx/>
              <a:buFontTx/>
              <a:buNone/>
              <a:defRPr/>
            </a:pPr>
            <a:r>
              <a:rPr lang="en-US" altLang="en-US" sz="2800" dirty="0" smtClean="0">
                <a:solidFill>
                  <a:srgbClr val="FF0000"/>
                </a:solidFill>
              </a:rPr>
              <a:t>Training is a key element here: Knowing How, Why and the Importance Of!</a:t>
            </a:r>
          </a:p>
        </p:txBody>
      </p:sp>
      <p:pic>
        <p:nvPicPr>
          <p:cNvPr id="32772"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smtClean="0"/>
              <a:t>The Nature of Information</a:t>
            </a:r>
          </a:p>
        </p:txBody>
      </p:sp>
      <p:sp>
        <p:nvSpPr>
          <p:cNvPr id="34819" name="Rectangle 3"/>
          <p:cNvSpPr>
            <a:spLocks noGrp="1" noChangeArrowheads="1"/>
          </p:cNvSpPr>
          <p:nvPr>
            <p:ph type="body" idx="1"/>
          </p:nvPr>
        </p:nvSpPr>
        <p:spPr>
          <a:xfrm>
            <a:off x="717550" y="1754188"/>
            <a:ext cx="7924800" cy="4525962"/>
          </a:xfrm>
        </p:spPr>
        <p:txBody>
          <a:bodyPr/>
          <a:lstStyle/>
          <a:p>
            <a:pPr eaLnBrk="1" hangingPunct="1"/>
            <a:r>
              <a:rPr lang="en-US" altLang="en-US" sz="4000" b="1" smtClean="0"/>
              <a:t>Making a decision using </a:t>
            </a:r>
            <a:r>
              <a:rPr lang="en-US" altLang="en-US" sz="4000" b="1" i="1" smtClean="0"/>
              <a:t>Bad Data</a:t>
            </a:r>
            <a:r>
              <a:rPr lang="en-US" altLang="en-US" sz="4000" b="1" smtClean="0"/>
              <a:t> is superior to making a decision using no data.</a:t>
            </a:r>
          </a:p>
          <a:p>
            <a:pPr eaLnBrk="1" hangingPunct="1"/>
            <a:r>
              <a:rPr lang="en-US" altLang="en-US" sz="4000" b="1" smtClean="0"/>
              <a:t>Using </a:t>
            </a:r>
            <a:r>
              <a:rPr lang="en-US" altLang="en-US" sz="4000" b="1" i="1" u="sng" smtClean="0"/>
              <a:t>No Data</a:t>
            </a:r>
            <a:r>
              <a:rPr lang="en-US" altLang="en-US" sz="4000" b="1" u="sng" smtClean="0"/>
              <a:t> </a:t>
            </a:r>
            <a:r>
              <a:rPr lang="en-US" altLang="en-US" sz="4000" b="1" smtClean="0"/>
              <a:t>is nothing but guessing or taking for granted…</a:t>
            </a:r>
          </a:p>
        </p:txBody>
      </p:sp>
      <p:pic>
        <p:nvPicPr>
          <p:cNvPr id="34820"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36588" y="381000"/>
            <a:ext cx="7772400" cy="1143000"/>
          </a:xfrm>
        </p:spPr>
        <p:txBody>
          <a:bodyPr/>
          <a:lstStyle/>
          <a:p>
            <a:pPr eaLnBrk="1" hangingPunct="1"/>
            <a:r>
              <a:rPr lang="en-US" altLang="en-US" smtClean="0"/>
              <a:t>The Nature of Information</a:t>
            </a:r>
          </a:p>
        </p:txBody>
      </p:sp>
      <p:sp>
        <p:nvSpPr>
          <p:cNvPr id="25603" name="Rectangle 3"/>
          <p:cNvSpPr>
            <a:spLocks noGrp="1" noChangeArrowheads="1"/>
          </p:cNvSpPr>
          <p:nvPr>
            <p:ph type="body" idx="1"/>
          </p:nvPr>
        </p:nvSpPr>
        <p:spPr>
          <a:xfrm>
            <a:off x="696913" y="1371600"/>
            <a:ext cx="8229600" cy="4525963"/>
          </a:xfrm>
        </p:spPr>
        <p:txBody>
          <a:bodyPr/>
          <a:lstStyle/>
          <a:p>
            <a:pPr eaLnBrk="1" hangingPunct="1">
              <a:lnSpc>
                <a:spcPct val="90000"/>
              </a:lnSpc>
              <a:defRPr/>
            </a:pPr>
            <a:r>
              <a:rPr lang="en-US" altLang="en-US" sz="3600" b="1" dirty="0" smtClean="0"/>
              <a:t>Data Collection can be explained using an operational definition or process procedure…</a:t>
            </a:r>
          </a:p>
          <a:p>
            <a:pPr eaLnBrk="1" hangingPunct="1">
              <a:lnSpc>
                <a:spcPct val="90000"/>
              </a:lnSpc>
              <a:defRPr/>
            </a:pPr>
            <a:r>
              <a:rPr lang="en-US" altLang="en-US" sz="3600" b="1" dirty="0" smtClean="0"/>
              <a:t>Data can be described in terms of confidence level…</a:t>
            </a:r>
          </a:p>
          <a:p>
            <a:pPr eaLnBrk="1" hangingPunct="1">
              <a:lnSpc>
                <a:spcPct val="90000"/>
              </a:lnSpc>
              <a:defRPr/>
            </a:pPr>
            <a:r>
              <a:rPr lang="en-US" altLang="en-US" sz="3600" b="1" dirty="0" smtClean="0"/>
              <a:t>Data Collection Processes can be improved!</a:t>
            </a:r>
          </a:p>
          <a:p>
            <a:pPr marL="0" indent="0" eaLnBrk="1" hangingPunct="1">
              <a:lnSpc>
                <a:spcPct val="90000"/>
              </a:lnSpc>
              <a:buFontTx/>
              <a:buNone/>
              <a:defRPr/>
            </a:pPr>
            <a:r>
              <a:rPr lang="en-US" altLang="en-US" sz="2400" b="1" dirty="0" smtClean="0">
                <a:solidFill>
                  <a:srgbClr val="FF0000"/>
                </a:solidFill>
              </a:rPr>
              <a:t>The language of Quality, Reliability &amp; Engineering is Statistic. You will learn the value of statistics in MECH2270 Engineering Statistics…</a:t>
            </a:r>
          </a:p>
        </p:txBody>
      </p:sp>
      <p:pic>
        <p:nvPicPr>
          <p:cNvPr id="36868"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09600" y="450850"/>
            <a:ext cx="7772400" cy="1143000"/>
          </a:xfrm>
        </p:spPr>
        <p:txBody>
          <a:bodyPr/>
          <a:lstStyle/>
          <a:p>
            <a:pPr eaLnBrk="1" hangingPunct="1"/>
            <a:r>
              <a:rPr lang="en-US" altLang="en-US" smtClean="0">
                <a:cs typeface="Times New Roman" panose="02020603050405020304" pitchFamily="18" charset="0"/>
              </a:rPr>
              <a:t>The Nature of Information</a:t>
            </a:r>
          </a:p>
        </p:txBody>
      </p:sp>
      <p:sp>
        <p:nvSpPr>
          <p:cNvPr id="27651" name="Text Box 3"/>
          <p:cNvSpPr txBox="1">
            <a:spLocks noChangeArrowheads="1"/>
          </p:cNvSpPr>
          <p:nvPr/>
        </p:nvSpPr>
        <p:spPr bwMode="auto">
          <a:xfrm>
            <a:off x="990600" y="1600200"/>
            <a:ext cx="7315200" cy="461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38138" indent="-338138">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defRPr/>
            </a:pPr>
            <a:r>
              <a:rPr lang="en-US" altLang="en-US" sz="3600" dirty="0" smtClean="0"/>
              <a:t>Involving the affected people in gathering information enhances the thoroughness of the process and increases the likelihood of reaching a consensus.</a:t>
            </a:r>
          </a:p>
          <a:p>
            <a:pPr marL="0" indent="0" eaLnBrk="1" hangingPunct="1">
              <a:spcBef>
                <a:spcPct val="50000"/>
              </a:spcBef>
              <a:buSzTx/>
              <a:buFontTx/>
              <a:buNone/>
              <a:defRPr/>
            </a:pPr>
            <a:r>
              <a:rPr lang="en-US" altLang="en-US" sz="2400" dirty="0" smtClean="0">
                <a:solidFill>
                  <a:srgbClr val="FF0000"/>
                </a:solidFill>
              </a:rPr>
              <a:t>Brainstorming is a Powerful tool to get a team to put their name on or take ownership of a project!</a:t>
            </a:r>
          </a:p>
          <a:p>
            <a:pPr eaLnBrk="1" hangingPunct="1">
              <a:spcBef>
                <a:spcPct val="50000"/>
              </a:spcBef>
              <a:buSzTx/>
              <a:defRPr/>
            </a:pPr>
            <a:endParaRPr lang="en-US" altLang="en-US" sz="3600" dirty="0" smtClean="0"/>
          </a:p>
        </p:txBody>
      </p:sp>
      <p:pic>
        <p:nvPicPr>
          <p:cNvPr id="38916"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body" idx="1"/>
          </p:nvPr>
        </p:nvSpPr>
        <p:spPr>
          <a:xfrm>
            <a:off x="609600" y="1295400"/>
            <a:ext cx="7848600" cy="4830763"/>
          </a:xfrm>
        </p:spPr>
        <p:txBody>
          <a:bodyPr/>
          <a:lstStyle/>
          <a:p>
            <a:pPr marL="0" indent="0" eaLnBrk="1" hangingPunct="1">
              <a:lnSpc>
                <a:spcPct val="80000"/>
              </a:lnSpc>
              <a:buFontTx/>
              <a:buNone/>
            </a:pPr>
            <a:r>
              <a:rPr lang="en-US" altLang="en-US" sz="1800" b="1" smtClean="0"/>
              <a:t>Brainstorming is a powerful way to generate input.</a:t>
            </a:r>
            <a:r>
              <a:rPr lang="en-US" altLang="en-US" sz="1800" smtClean="0"/>
              <a:t>  </a:t>
            </a:r>
          </a:p>
          <a:p>
            <a:pPr marL="0" indent="0" eaLnBrk="1" hangingPunct="1">
              <a:lnSpc>
                <a:spcPct val="80000"/>
              </a:lnSpc>
              <a:buFontTx/>
              <a:buNone/>
            </a:pPr>
            <a:r>
              <a:rPr lang="en-US" altLang="en-US" sz="1800" smtClean="0"/>
              <a:t>Working in a team setting, people express their ideas the moment they think of them. Brainstorming is an informal process in which:</a:t>
            </a:r>
          </a:p>
          <a:p>
            <a:pPr marL="0" indent="0" eaLnBrk="1" hangingPunct="1">
              <a:lnSpc>
                <a:spcPct val="80000"/>
              </a:lnSpc>
              <a:buFontTx/>
              <a:buNone/>
            </a:pPr>
            <a:endParaRPr lang="en-US" altLang="en-US" sz="1800" smtClean="0"/>
          </a:p>
          <a:p>
            <a:pPr lvl="1" eaLnBrk="1" hangingPunct="1">
              <a:lnSpc>
                <a:spcPct val="80000"/>
              </a:lnSpc>
              <a:buFontTx/>
              <a:buChar char="•"/>
            </a:pPr>
            <a:r>
              <a:rPr lang="en-US" altLang="en-US" sz="1800" smtClean="0"/>
              <a:t>No one evaluates the ideas as they're announced.</a:t>
            </a:r>
          </a:p>
          <a:p>
            <a:pPr lvl="1" eaLnBrk="1" hangingPunct="1">
              <a:lnSpc>
                <a:spcPct val="80000"/>
              </a:lnSpc>
              <a:buFontTx/>
              <a:buChar char="•"/>
            </a:pPr>
            <a:r>
              <a:rPr lang="en-US" altLang="en-US" sz="1800" smtClean="0"/>
              <a:t>Wild ideas are encouraged.</a:t>
            </a:r>
          </a:p>
          <a:p>
            <a:pPr lvl="1" eaLnBrk="1" hangingPunct="1">
              <a:lnSpc>
                <a:spcPct val="80000"/>
              </a:lnSpc>
              <a:buFontTx/>
              <a:buChar char="•"/>
            </a:pPr>
            <a:r>
              <a:rPr lang="en-US" altLang="en-US" sz="1800" smtClean="0"/>
              <a:t>People build on the ideas of others.</a:t>
            </a:r>
          </a:p>
          <a:p>
            <a:pPr lvl="1" eaLnBrk="1" hangingPunct="1">
              <a:lnSpc>
                <a:spcPct val="80000"/>
              </a:lnSpc>
              <a:buFontTx/>
              <a:buChar char="•"/>
            </a:pPr>
            <a:r>
              <a:rPr lang="en-US" altLang="en-US" sz="1800" smtClean="0"/>
              <a:t>Everyone strives for quantity.  The more ideas, the better!</a:t>
            </a:r>
          </a:p>
          <a:p>
            <a:pPr lvl="1" eaLnBrk="1" hangingPunct="1">
              <a:lnSpc>
                <a:spcPct val="80000"/>
              </a:lnSpc>
            </a:pPr>
            <a:endParaRPr lang="en-US" altLang="en-US" sz="1800" b="1" smtClean="0"/>
          </a:p>
          <a:p>
            <a:pPr marL="0" indent="0" eaLnBrk="1" hangingPunct="1">
              <a:lnSpc>
                <a:spcPct val="80000"/>
              </a:lnSpc>
              <a:buFontTx/>
              <a:buNone/>
            </a:pPr>
            <a:r>
              <a:rPr lang="en-US" altLang="en-US" sz="1800" b="1" smtClean="0"/>
              <a:t>Putting it to work:</a:t>
            </a:r>
            <a:endParaRPr lang="en-US" altLang="en-US" sz="1800" smtClean="0"/>
          </a:p>
          <a:p>
            <a:pPr marL="0" indent="0" eaLnBrk="1" hangingPunct="1">
              <a:lnSpc>
                <a:spcPct val="80000"/>
              </a:lnSpc>
              <a:buFontTx/>
              <a:buNone/>
            </a:pPr>
            <a:r>
              <a:rPr lang="en-US" altLang="en-US" sz="1800" smtClean="0"/>
              <a:t>The team leader (or facilitator) presents the topic for which ideas are sought.</a:t>
            </a:r>
          </a:p>
          <a:p>
            <a:pPr marL="0" indent="0" eaLnBrk="1" hangingPunct="1">
              <a:lnSpc>
                <a:spcPct val="80000"/>
              </a:lnSpc>
              <a:buFontTx/>
              <a:buNone/>
            </a:pPr>
            <a:endParaRPr lang="en-US" altLang="en-US" sz="1800" smtClean="0"/>
          </a:p>
          <a:p>
            <a:pPr lvl="1" eaLnBrk="1" hangingPunct="1">
              <a:lnSpc>
                <a:spcPct val="80000"/>
              </a:lnSpc>
              <a:buFont typeface="Wingdings" panose="05000000000000000000" pitchFamily="2" charset="2"/>
              <a:buChar char="Ø"/>
            </a:pPr>
            <a:r>
              <a:rPr lang="en-US" altLang="en-US" sz="1800" smtClean="0"/>
              <a:t>The wording should encourage specific, tangible ideas -- not abstract or vague thoughts.  </a:t>
            </a:r>
          </a:p>
          <a:p>
            <a:pPr marL="0" indent="0" eaLnBrk="1" hangingPunct="1">
              <a:lnSpc>
                <a:spcPct val="80000"/>
              </a:lnSpc>
              <a:buFont typeface="Wingdings" panose="05000000000000000000" pitchFamily="2" charset="2"/>
              <a:buChar char="Ø"/>
            </a:pPr>
            <a:endParaRPr lang="en-US" altLang="en-US" sz="1800" smtClean="0"/>
          </a:p>
          <a:p>
            <a:pPr lvl="1" eaLnBrk="1" hangingPunct="1">
              <a:lnSpc>
                <a:spcPct val="80000"/>
              </a:lnSpc>
              <a:buFont typeface="Wingdings" panose="05000000000000000000" pitchFamily="2" charset="2"/>
              <a:buChar char="Ø"/>
            </a:pPr>
            <a:r>
              <a:rPr lang="en-US" altLang="en-US" sz="1800" smtClean="0"/>
              <a:t>Make sure everyone in the team understands the topic that's the focus of the brainstorming as well as the process to be followed.</a:t>
            </a:r>
          </a:p>
        </p:txBody>
      </p:sp>
      <p:pic>
        <p:nvPicPr>
          <p:cNvPr id="40963" name="Picture 7" descr="LIGHT"/>
          <p:cNvPicPr>
            <a:picLocks noGrp="1" noChangeAspect="1" noChangeArrowheads="1"/>
          </p:cNvPicPr>
          <p:nvPr>
            <p:ph type="title"/>
          </p:nvPr>
        </p:nvPicPr>
        <p:blipFill>
          <a:blip r:embed="rId3" cstate="print">
            <a:extLst>
              <a:ext uri="{28A0092B-C50C-407E-A947-70E740481C1C}">
                <a14:useLocalDpi xmlns:a14="http://schemas.microsoft.com/office/drawing/2010/main" val="0"/>
              </a:ext>
            </a:extLst>
          </a:blip>
          <a:srcRect/>
          <a:stretch>
            <a:fillRect/>
          </a:stretch>
        </p:blipFill>
        <p:spPr>
          <a:xfrm>
            <a:off x="914400" y="381000"/>
            <a:ext cx="3810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64" name="Text Box 9"/>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Brainstorming</a:t>
            </a:r>
          </a:p>
        </p:txBody>
      </p:sp>
      <p:sp>
        <p:nvSpPr>
          <p:cNvPr id="40965" name="Rectangle 10"/>
          <p:cNvSpPr>
            <a:spLocks noGrp="1" noChangeArrowheads="1"/>
          </p:cNvSpPr>
          <p:nvPr>
            <p:ph type="title"/>
          </p:nvPr>
        </p:nvSpPr>
        <p:spPr>
          <a:xfrm>
            <a:off x="457200" y="152400"/>
            <a:ext cx="8229600" cy="1143000"/>
          </a:xfrm>
        </p:spPr>
        <p:txBody>
          <a:bodyPr/>
          <a:lstStyle/>
          <a:p>
            <a:pPr algn="l" eaLnBrk="1" hangingPunct="1"/>
            <a:r>
              <a:rPr lang="en-US" altLang="en-US" sz="4000" smtClean="0">
                <a:solidFill>
                  <a:schemeClr val="tx1"/>
                </a:solidFill>
              </a:rPr>
              <a:t>      BRAINSTORMING PROCESS</a:t>
            </a:r>
          </a:p>
        </p:txBody>
      </p:sp>
      <p:pic>
        <p:nvPicPr>
          <p:cNvPr id="40966"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457200" y="1295400"/>
            <a:ext cx="8229600" cy="5181600"/>
          </a:xfrm>
        </p:spPr>
        <p:txBody>
          <a:bodyPr/>
          <a:lstStyle/>
          <a:p>
            <a:pPr eaLnBrk="1" hangingPunct="1">
              <a:lnSpc>
                <a:spcPct val="80000"/>
              </a:lnSpc>
              <a:buFontTx/>
              <a:buNone/>
            </a:pPr>
            <a:r>
              <a:rPr lang="en-US" altLang="en-US" sz="2000" b="1" smtClean="0"/>
              <a:t>There are three methods of brainstorming.</a:t>
            </a:r>
            <a:r>
              <a:rPr lang="en-US" altLang="en-US" sz="2000" smtClean="0"/>
              <a:t>  </a:t>
            </a:r>
          </a:p>
          <a:p>
            <a:pPr eaLnBrk="1" hangingPunct="1">
              <a:lnSpc>
                <a:spcPct val="80000"/>
              </a:lnSpc>
              <a:buFontTx/>
              <a:buNone/>
            </a:pPr>
            <a:endParaRPr lang="en-US" altLang="en-US" sz="1200" smtClean="0"/>
          </a:p>
          <a:p>
            <a:pPr eaLnBrk="1" hangingPunct="1">
              <a:lnSpc>
                <a:spcPct val="80000"/>
              </a:lnSpc>
            </a:pPr>
            <a:r>
              <a:rPr lang="en-US" altLang="en-US" sz="2000" smtClean="0"/>
              <a:t>The most familiar is </a:t>
            </a:r>
            <a:r>
              <a:rPr lang="en-US" altLang="en-US" sz="2000" b="1" smtClean="0"/>
              <a:t>freewheeling</a:t>
            </a:r>
            <a:r>
              <a:rPr lang="en-US" altLang="en-US" sz="2000" smtClean="0"/>
              <a:t>, in which:</a:t>
            </a:r>
          </a:p>
          <a:p>
            <a:pPr eaLnBrk="1" hangingPunct="1">
              <a:lnSpc>
                <a:spcPct val="80000"/>
              </a:lnSpc>
              <a:buFontTx/>
              <a:buNone/>
            </a:pPr>
            <a:r>
              <a:rPr lang="en-US" altLang="en-US" sz="2000" smtClean="0"/>
              <a:t>	Group members call out their ideas spontaneously.</a:t>
            </a:r>
          </a:p>
          <a:p>
            <a:pPr eaLnBrk="1" hangingPunct="1">
              <a:lnSpc>
                <a:spcPct val="80000"/>
              </a:lnSpc>
              <a:buFontTx/>
              <a:buNone/>
            </a:pPr>
            <a:r>
              <a:rPr lang="en-US" altLang="en-US" sz="2000" smtClean="0"/>
              <a:t>	The scribe records the ideas as they are suggested.</a:t>
            </a:r>
          </a:p>
          <a:p>
            <a:pPr eaLnBrk="1" hangingPunct="1">
              <a:lnSpc>
                <a:spcPct val="80000"/>
              </a:lnSpc>
              <a:buFontTx/>
              <a:buNone/>
            </a:pPr>
            <a:endParaRPr lang="en-US" altLang="en-US" sz="1200" b="1" smtClean="0"/>
          </a:p>
          <a:p>
            <a:pPr eaLnBrk="1" hangingPunct="1">
              <a:lnSpc>
                <a:spcPct val="80000"/>
              </a:lnSpc>
            </a:pPr>
            <a:r>
              <a:rPr lang="en-US" altLang="en-US" sz="2000" b="1" smtClean="0"/>
              <a:t>In</a:t>
            </a:r>
            <a:r>
              <a:rPr lang="en-US" altLang="en-US" sz="2000" smtClean="0"/>
              <a:t> </a:t>
            </a:r>
            <a:r>
              <a:rPr lang="en-US" altLang="en-US" sz="2000" b="1" smtClean="0"/>
              <a:t>round-robin</a:t>
            </a:r>
            <a:r>
              <a:rPr lang="en-US" altLang="en-US" sz="2000" smtClean="0"/>
              <a:t> </a:t>
            </a:r>
            <a:r>
              <a:rPr lang="en-US" altLang="en-US" sz="2000" b="1" smtClean="0"/>
              <a:t>brainstorming:</a:t>
            </a:r>
            <a:endParaRPr lang="en-US" altLang="en-US" sz="2000" smtClean="0"/>
          </a:p>
          <a:p>
            <a:pPr eaLnBrk="1" hangingPunct="1">
              <a:lnSpc>
                <a:spcPct val="80000"/>
              </a:lnSpc>
              <a:buFontTx/>
              <a:buNone/>
            </a:pPr>
            <a:r>
              <a:rPr lang="en-US" altLang="en-US" sz="2000" smtClean="0"/>
              <a:t>	The leader or scribe asks each member, in turn, for an idea.</a:t>
            </a:r>
          </a:p>
          <a:p>
            <a:pPr eaLnBrk="1" hangingPunct="1">
              <a:lnSpc>
                <a:spcPct val="80000"/>
              </a:lnSpc>
              <a:buFontTx/>
              <a:buNone/>
            </a:pPr>
            <a:r>
              <a:rPr lang="en-US" altLang="en-US" sz="2000" smtClean="0"/>
              <a:t>	Members may pass on any round.</a:t>
            </a:r>
          </a:p>
          <a:p>
            <a:pPr eaLnBrk="1" hangingPunct="1">
              <a:lnSpc>
                <a:spcPct val="80000"/>
              </a:lnSpc>
              <a:buFontTx/>
              <a:buNone/>
            </a:pPr>
            <a:r>
              <a:rPr lang="en-US" altLang="en-US" sz="2000" smtClean="0"/>
              <a:t>	The session continues until all members have passed during the round.</a:t>
            </a:r>
          </a:p>
          <a:p>
            <a:pPr eaLnBrk="1" hangingPunct="1">
              <a:lnSpc>
                <a:spcPct val="80000"/>
              </a:lnSpc>
              <a:buFontTx/>
              <a:buNone/>
            </a:pPr>
            <a:r>
              <a:rPr lang="en-US" altLang="en-US" sz="2000" smtClean="0"/>
              <a:t>	Ideas are recorded as in freewheeling brainstorming.</a:t>
            </a:r>
          </a:p>
          <a:p>
            <a:pPr eaLnBrk="1" hangingPunct="1">
              <a:lnSpc>
                <a:spcPct val="80000"/>
              </a:lnSpc>
              <a:buFontTx/>
              <a:buNone/>
            </a:pPr>
            <a:endParaRPr lang="en-US" altLang="en-US" sz="1200" b="1" smtClean="0"/>
          </a:p>
          <a:p>
            <a:pPr eaLnBrk="1" hangingPunct="1">
              <a:lnSpc>
                <a:spcPct val="80000"/>
              </a:lnSpc>
            </a:pPr>
            <a:r>
              <a:rPr lang="en-US" altLang="en-US" sz="2000" b="1" smtClean="0"/>
              <a:t>The</a:t>
            </a:r>
            <a:r>
              <a:rPr lang="en-US" altLang="en-US" sz="2000" smtClean="0"/>
              <a:t> </a:t>
            </a:r>
            <a:r>
              <a:rPr lang="en-US" altLang="en-US" sz="2000" b="1" smtClean="0"/>
              <a:t>slip method</a:t>
            </a:r>
            <a:r>
              <a:rPr lang="en-US" altLang="en-US" sz="2000" smtClean="0"/>
              <a:t> differs markedly from the other two approaches:</a:t>
            </a:r>
          </a:p>
          <a:p>
            <a:pPr eaLnBrk="1" hangingPunct="1">
              <a:lnSpc>
                <a:spcPct val="80000"/>
              </a:lnSpc>
              <a:buFontTx/>
              <a:buNone/>
            </a:pPr>
            <a:r>
              <a:rPr lang="en-US" altLang="en-US" sz="2000" smtClean="0"/>
              <a:t>	The leader asks members to write down their ideas on small slips of paper or index cards </a:t>
            </a:r>
          </a:p>
          <a:p>
            <a:pPr eaLnBrk="1" hangingPunct="1">
              <a:lnSpc>
                <a:spcPct val="80000"/>
              </a:lnSpc>
              <a:buFontTx/>
              <a:buNone/>
            </a:pPr>
            <a:endParaRPr lang="en-US" altLang="en-US" sz="2000" smtClean="0"/>
          </a:p>
          <a:p>
            <a:pPr eaLnBrk="1" hangingPunct="1">
              <a:lnSpc>
                <a:spcPct val="80000"/>
              </a:lnSpc>
              <a:buFontTx/>
              <a:buNone/>
            </a:pPr>
            <a:r>
              <a:rPr lang="en-US" altLang="en-US" sz="2000" smtClean="0"/>
              <a:t>	The ideas are then collected and organized. </a:t>
            </a:r>
            <a:r>
              <a:rPr lang="en-US" altLang="en-US" sz="2000" i="1" smtClean="0"/>
              <a:t>See Affinity Diagramming</a:t>
            </a:r>
          </a:p>
        </p:txBody>
      </p:sp>
      <p:pic>
        <p:nvPicPr>
          <p:cNvPr id="43011" name="Picture 3" descr="LIGHT"/>
          <p:cNvPicPr>
            <a:picLocks noGrp="1" noChangeAspect="1" noChangeArrowheads="1"/>
          </p:cNvPicPr>
          <p:nvPr>
            <p:ph type="title"/>
          </p:nvPr>
        </p:nvPicPr>
        <p:blipFill>
          <a:blip r:embed="rId3" cstate="print">
            <a:extLst>
              <a:ext uri="{28A0092B-C50C-407E-A947-70E740481C1C}">
                <a14:useLocalDpi xmlns:a14="http://schemas.microsoft.com/office/drawing/2010/main" val="0"/>
              </a:ext>
            </a:extLst>
          </a:blip>
          <a:srcRect/>
          <a:stretch>
            <a:fillRect/>
          </a:stretch>
        </p:blipFill>
        <p:spPr>
          <a:xfrm>
            <a:off x="914400" y="381000"/>
            <a:ext cx="381000" cy="685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2" name="Text Box 5"/>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Brainstorming</a:t>
            </a:r>
          </a:p>
        </p:txBody>
      </p:sp>
      <p:sp>
        <p:nvSpPr>
          <p:cNvPr id="43013" name="Rectangle 6"/>
          <p:cNvSpPr>
            <a:spLocks noGrp="1" noChangeArrowheads="1"/>
          </p:cNvSpPr>
          <p:nvPr>
            <p:ph type="title"/>
          </p:nvPr>
        </p:nvSpPr>
        <p:spPr>
          <a:xfrm>
            <a:off x="457200" y="152400"/>
            <a:ext cx="8229600" cy="1143000"/>
          </a:xfrm>
        </p:spPr>
        <p:txBody>
          <a:bodyPr/>
          <a:lstStyle/>
          <a:p>
            <a:pPr algn="l" eaLnBrk="1" hangingPunct="1"/>
            <a:r>
              <a:rPr lang="en-US" altLang="en-US" sz="4000" smtClean="0">
                <a:solidFill>
                  <a:schemeClr val="tx1"/>
                </a:solidFill>
              </a:rPr>
              <a:t>      BRAINSTORMING PROCESS</a:t>
            </a:r>
          </a:p>
        </p:txBody>
      </p:sp>
      <p:pic>
        <p:nvPicPr>
          <p:cNvPr id="43014"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WordArt 4"/>
          <p:cNvSpPr>
            <a:spLocks noChangeArrowheads="1" noChangeShapeType="1" noTextEdit="1"/>
          </p:cNvSpPr>
          <p:nvPr/>
        </p:nvSpPr>
        <p:spPr bwMode="auto">
          <a:xfrm rot="-469889">
            <a:off x="1103313" y="1009650"/>
            <a:ext cx="7077075" cy="120650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FFFFFF"/>
                </a:solidFill>
                <a:latin typeface="Times New Roman" panose="02020603050405020304" pitchFamily="18" charset="0"/>
                <a:cs typeface="Times New Roman" panose="02020603050405020304" pitchFamily="18" charset="0"/>
              </a:rPr>
              <a:t>Scientific Process Analysis</a:t>
            </a:r>
          </a:p>
        </p:txBody>
      </p:sp>
      <p:sp>
        <p:nvSpPr>
          <p:cNvPr id="8195" name="Text Box 6"/>
          <p:cNvSpPr txBox="1">
            <a:spLocks noChangeArrowheads="1"/>
          </p:cNvSpPr>
          <p:nvPr/>
        </p:nvSpPr>
        <p:spPr bwMode="auto">
          <a:xfrm>
            <a:off x="1371600" y="2819400"/>
            <a:ext cx="6858000" cy="319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800" i="1">
                <a:solidFill>
                  <a:srgbClr val="002060"/>
                </a:solidFill>
              </a:rPr>
              <a:t>The Process Analysis for Base line Benchmarking or Continuous Improvement involves scientific data collection processes, the development of theory, philosophies and the ability to develop group consensus</a:t>
            </a:r>
            <a:r>
              <a:rPr lang="en-US" altLang="en-US" sz="2400">
                <a:solidFill>
                  <a:srgbClr val="002060"/>
                </a:solidFill>
              </a:rPr>
              <a:t>… </a:t>
            </a:r>
          </a:p>
          <a:p>
            <a:pPr eaLnBrk="1" hangingPunct="1">
              <a:lnSpc>
                <a:spcPct val="85000"/>
              </a:lnSpc>
              <a:spcBef>
                <a:spcPct val="50000"/>
              </a:spcBef>
              <a:buSzTx/>
              <a:buFontTx/>
              <a:buNone/>
            </a:pPr>
            <a:r>
              <a:rPr lang="en-US" altLang="en-US" sz="2800" i="1">
                <a:solidFill>
                  <a:schemeClr val="accent2"/>
                </a:solidFill>
              </a:rPr>
              <a:t>We will discuss some basic rules to better understand this!</a:t>
            </a:r>
            <a:endParaRPr lang="en-US" altLang="en-US" i="1">
              <a:solidFill>
                <a:schemeClr val="accent2"/>
              </a:solidFill>
            </a:endParaRPr>
          </a:p>
        </p:txBody>
      </p:sp>
      <p:pic>
        <p:nvPicPr>
          <p:cNvPr id="8196"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04800" y="990600"/>
            <a:ext cx="8229600" cy="540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SzPct val="100000"/>
              <a:buChar char="•"/>
              <a:defRPr sz="3200">
                <a:solidFill>
                  <a:schemeClr val="tx1"/>
                </a:solidFill>
                <a:latin typeface="Times New Roman" panose="02020603050405020304" pitchFamily="18" charset="0"/>
              </a:defRPr>
            </a:lvl1pPr>
            <a:lvl2pPr indent="-280988">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800"/>
              <a:t>If you ever find yourself wrestling with too much information, unable to organize it in an effective way, the affinity diagram is for you. This powerful tool pulls together an enormous volume of ideas, leaving you with well-sorted groups that give the information clear meaning.</a:t>
            </a:r>
          </a:p>
          <a:p>
            <a:pPr eaLnBrk="1" hangingPunct="1">
              <a:spcBef>
                <a:spcPct val="0"/>
              </a:spcBef>
              <a:buSzTx/>
              <a:buFontTx/>
              <a:buNone/>
            </a:pPr>
            <a:endParaRPr lang="en-US" altLang="en-US" sz="800"/>
          </a:p>
          <a:p>
            <a:pPr eaLnBrk="1" hangingPunct="1">
              <a:spcBef>
                <a:spcPct val="0"/>
              </a:spcBef>
              <a:buSzTx/>
              <a:buFontTx/>
              <a:buNone/>
            </a:pPr>
            <a:r>
              <a:rPr lang="en-US" altLang="en-US" sz="1800"/>
              <a:t>Putting it to work:</a:t>
            </a:r>
          </a:p>
          <a:p>
            <a:pPr eaLnBrk="1" hangingPunct="1">
              <a:spcBef>
                <a:spcPct val="0"/>
              </a:spcBef>
              <a:buSzTx/>
              <a:buFontTx/>
              <a:buNone/>
            </a:pPr>
            <a:endParaRPr lang="en-US" altLang="en-US" sz="800"/>
          </a:p>
          <a:p>
            <a:pPr lvl="1" eaLnBrk="1" hangingPunct="1">
              <a:spcBef>
                <a:spcPct val="0"/>
              </a:spcBef>
              <a:buSzTx/>
              <a:buFontTx/>
              <a:buChar char="•"/>
            </a:pPr>
            <a:r>
              <a:rPr lang="en-US" altLang="en-US" sz="1800"/>
              <a:t>Begin by writing the issue to be considered. Keep it neutral and concise, and write it on a flip chart so all can see. For example: "What do our customers want from us?"  Another example:  "What implementation issues do we need to address as a steering committee?" Discussion and editing will likely be necessary as the team works to decide on the exact phrasing. Make sure there is consensus support for the final version.</a:t>
            </a:r>
          </a:p>
          <a:p>
            <a:pPr lvl="1" eaLnBrk="1" hangingPunct="1">
              <a:spcBef>
                <a:spcPct val="0"/>
              </a:spcBef>
              <a:buSzTx/>
              <a:buFontTx/>
              <a:buNone/>
            </a:pPr>
            <a:endParaRPr lang="en-US" altLang="en-US" sz="800"/>
          </a:p>
          <a:p>
            <a:pPr lvl="1" eaLnBrk="1" hangingPunct="1">
              <a:spcBef>
                <a:spcPct val="0"/>
              </a:spcBef>
              <a:buSzTx/>
              <a:buFontTx/>
              <a:buChar char="•"/>
            </a:pPr>
            <a:r>
              <a:rPr lang="en-US" altLang="en-US" sz="1800"/>
              <a:t>Spend the next 15 or so minutes brainstorming ideas in response to the phrase.  Have one person record the statements on a flip chart - while a second person uses a thick marker to write each statement on a separate note card or Post-It-Note. (Post-It-Notes work best, especially for displaying the finished product on a wall or flip chart.  However, make sure they're big enough?) These responses should be concise (no more than seven words), yet they should be thorough and understandable.  </a:t>
            </a:r>
          </a:p>
        </p:txBody>
      </p:sp>
      <p:sp>
        <p:nvSpPr>
          <p:cNvPr id="45059" name="Text Box 3"/>
          <p:cNvSpPr txBox="1">
            <a:spLocks noChangeArrowheads="1"/>
          </p:cNvSpPr>
          <p:nvPr/>
        </p:nvSpPr>
        <p:spPr bwMode="auto">
          <a:xfrm>
            <a:off x="533400" y="304800"/>
            <a:ext cx="5105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4000">
                <a:latin typeface="Arial" panose="020B0604020202020204" pitchFamily="34" charset="0"/>
              </a:rPr>
              <a:t>    </a:t>
            </a:r>
          </a:p>
        </p:txBody>
      </p:sp>
      <p:pic>
        <p:nvPicPr>
          <p:cNvPr id="45060"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3048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000"/>
              <a:t>Affinity Diagrams</a:t>
            </a:r>
          </a:p>
        </p:txBody>
      </p:sp>
      <p:sp>
        <p:nvSpPr>
          <p:cNvPr id="45062" name="Rectangle 6"/>
          <p:cNvSpPr>
            <a:spLocks noGrp="1" noChangeArrowheads="1"/>
          </p:cNvSpPr>
          <p:nvPr>
            <p:ph type="title" idx="4294967295"/>
          </p:nvPr>
        </p:nvSpPr>
        <p:spPr>
          <a:xfrm>
            <a:off x="457200" y="152400"/>
            <a:ext cx="8229600" cy="914400"/>
          </a:xfrm>
        </p:spPr>
        <p:txBody>
          <a:bodyPr/>
          <a:lstStyle/>
          <a:p>
            <a:pPr algn="l" eaLnBrk="1" hangingPunct="1"/>
            <a:r>
              <a:rPr lang="en-US" altLang="en-US" smtClean="0">
                <a:solidFill>
                  <a:schemeClr val="tx1"/>
                </a:solidFill>
              </a:rPr>
              <a:t>   </a:t>
            </a:r>
            <a:r>
              <a:rPr lang="en-US" altLang="en-US" sz="4000" smtClean="0">
                <a:solidFill>
                  <a:schemeClr val="tx1"/>
                </a:solidFill>
              </a:rPr>
              <a:t>Affinity Diagrams</a:t>
            </a:r>
          </a:p>
        </p:txBody>
      </p:sp>
      <p:pic>
        <p:nvPicPr>
          <p:cNvPr id="45063"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200" y="4763"/>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title" idx="4294967295"/>
          </p:nvPr>
        </p:nvSpPr>
        <p:spPr>
          <a:xfrm>
            <a:off x="304800" y="0"/>
            <a:ext cx="8229600" cy="1143000"/>
          </a:xfrm>
        </p:spPr>
        <p:txBody>
          <a:bodyPr/>
          <a:lstStyle/>
          <a:p>
            <a:pPr algn="l" eaLnBrk="1" hangingPunct="1"/>
            <a:r>
              <a:rPr lang="en-US" altLang="en-US" smtClean="0">
                <a:solidFill>
                  <a:schemeClr val="tx1"/>
                </a:solidFill>
              </a:rPr>
              <a:t>     Affinity Diagrams</a:t>
            </a:r>
          </a:p>
        </p:txBody>
      </p:sp>
      <p:sp>
        <p:nvSpPr>
          <p:cNvPr id="47107" name="Rectangle 2"/>
          <p:cNvSpPr>
            <a:spLocks noChangeArrowheads="1"/>
          </p:cNvSpPr>
          <p:nvPr/>
        </p:nvSpPr>
        <p:spPr bwMode="auto">
          <a:xfrm>
            <a:off x="685800" y="1371600"/>
            <a:ext cx="76200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SzPct val="100000"/>
              <a:buChar char="•"/>
              <a:defRPr sz="3200">
                <a:solidFill>
                  <a:schemeClr val="tx1"/>
                </a:solidFill>
                <a:latin typeface="Times New Roman" panose="02020603050405020304" pitchFamily="18" charset="0"/>
              </a:defRPr>
            </a:lvl1pPr>
            <a:lvl2pPr marL="403225" indent="-227013">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lvl="1" eaLnBrk="1" hangingPunct="1">
              <a:spcBef>
                <a:spcPct val="0"/>
              </a:spcBef>
              <a:buSzTx/>
              <a:buFontTx/>
              <a:buChar char="•"/>
            </a:pPr>
            <a:r>
              <a:rPr lang="en-US" altLang="en-US" sz="2000"/>
              <a:t>Consider the issue.  "What do our customers want from us?"  Vague responses include "quality" and "service". A richer response would be: "Answer call-in questions within five minutes." Another brief; yet to-the-point response: "Receive all the necessary info by mail.“</a:t>
            </a:r>
          </a:p>
          <a:p>
            <a:pPr lvl="1" eaLnBrk="1" hangingPunct="1">
              <a:spcBef>
                <a:spcPct val="0"/>
              </a:spcBef>
              <a:buSzTx/>
              <a:buFontTx/>
              <a:buChar char="•"/>
            </a:pPr>
            <a:endParaRPr lang="en-US" altLang="en-US" sz="2000"/>
          </a:p>
          <a:p>
            <a:pPr lvl="1" eaLnBrk="1" hangingPunct="1">
              <a:spcBef>
                <a:spcPct val="0"/>
              </a:spcBef>
              <a:buSzTx/>
              <a:buFontTx/>
              <a:buChar char="•"/>
            </a:pPr>
            <a:r>
              <a:rPr lang="en-US" altLang="en-US" sz="2000"/>
              <a:t>Continue generating responses while following all the guidelines of brainstorming.  All ideas are accepted without criticism and without editing by the recorder.  The more ideas, the better.</a:t>
            </a:r>
          </a:p>
          <a:p>
            <a:pPr lvl="1" eaLnBrk="1" hangingPunct="1">
              <a:spcBef>
                <a:spcPct val="0"/>
              </a:spcBef>
              <a:buSzTx/>
              <a:buFontTx/>
              <a:buChar char="•"/>
            </a:pPr>
            <a:endParaRPr lang="en-US" altLang="en-US" sz="2000"/>
          </a:p>
          <a:p>
            <a:pPr lvl="1" eaLnBrk="1" hangingPunct="1">
              <a:spcBef>
                <a:spcPct val="0"/>
              </a:spcBef>
              <a:buSzTx/>
              <a:buFontTx/>
              <a:buChar char="•"/>
            </a:pPr>
            <a:r>
              <a:rPr lang="en-US" altLang="en-US" sz="2000"/>
              <a:t>After all the ideas have been put forward, take the cards (or Post-It Notes) and spread them out on a large table.  At this point, there's no need to organize them.  In fact, it's better if they are mixed up in a completely random fashion. </a:t>
            </a:r>
          </a:p>
          <a:p>
            <a:pPr lvl="1" eaLnBrk="1" hangingPunct="1">
              <a:spcBef>
                <a:spcPct val="0"/>
              </a:spcBef>
              <a:buSzTx/>
              <a:buFontTx/>
              <a:buNone/>
            </a:pPr>
            <a:r>
              <a:rPr lang="en-US" altLang="en-US" sz="2000"/>
              <a:t>	See exhibit A.</a:t>
            </a:r>
          </a:p>
          <a:p>
            <a:pPr lvl="1" eaLnBrk="1" hangingPunct="1">
              <a:spcBef>
                <a:spcPct val="0"/>
              </a:spcBef>
              <a:buSzTx/>
              <a:buFontTx/>
              <a:buNone/>
            </a:pPr>
            <a:endParaRPr lang="en-US" altLang="en-US" sz="2000"/>
          </a:p>
          <a:p>
            <a:pPr lvl="1" eaLnBrk="1" hangingPunct="1">
              <a:spcBef>
                <a:spcPct val="0"/>
              </a:spcBef>
              <a:buSzTx/>
              <a:buFontTx/>
              <a:buNone/>
            </a:pPr>
            <a:endParaRPr lang="en-US" altLang="en-US" sz="1600">
              <a:latin typeface="Arial" panose="020B0604020202020204" pitchFamily="34" charset="0"/>
            </a:endParaRPr>
          </a:p>
        </p:txBody>
      </p:sp>
      <p:pic>
        <p:nvPicPr>
          <p:cNvPr id="47108"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2860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000"/>
              <a:t>Affinity Diagrams</a:t>
            </a:r>
          </a:p>
        </p:txBody>
      </p:sp>
      <p:pic>
        <p:nvPicPr>
          <p:cNvPr id="47110"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381000" y="152400"/>
            <a:ext cx="6019800" cy="1143000"/>
          </a:xfrm>
        </p:spPr>
        <p:txBody>
          <a:bodyPr/>
          <a:lstStyle/>
          <a:p>
            <a:pPr algn="l" eaLnBrk="1" hangingPunct="1"/>
            <a:r>
              <a:rPr lang="en-US" altLang="en-US" smtClean="0">
                <a:solidFill>
                  <a:schemeClr val="tx1"/>
                </a:solidFill>
              </a:rPr>
              <a:t>     Affinity Diagrams</a:t>
            </a:r>
          </a:p>
        </p:txBody>
      </p:sp>
      <p:sp>
        <p:nvSpPr>
          <p:cNvPr id="49155" name="Rectangle 3"/>
          <p:cNvSpPr>
            <a:spLocks noChangeArrowheads="1"/>
          </p:cNvSpPr>
          <p:nvPr/>
        </p:nvSpPr>
        <p:spPr bwMode="auto">
          <a:xfrm>
            <a:off x="762000" y="1371600"/>
            <a:ext cx="7543800" cy="490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SzPct val="100000"/>
              <a:buChar char="•"/>
              <a:defRPr sz="3200">
                <a:solidFill>
                  <a:schemeClr val="tx1"/>
                </a:solidFill>
                <a:latin typeface="Times New Roman" panose="02020603050405020304" pitchFamily="18" charset="0"/>
              </a:defRPr>
            </a:lvl1pPr>
            <a:lvl2pPr indent="-280988">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lvl="1" eaLnBrk="1" hangingPunct="1">
              <a:spcBef>
                <a:spcPct val="0"/>
              </a:spcBef>
              <a:buSzTx/>
              <a:buFontTx/>
              <a:buChar char="•"/>
            </a:pPr>
            <a:r>
              <a:rPr lang="en-US" altLang="en-US" sz="2000"/>
              <a:t>Now it's time to sort.  Have the team members locate and place side-by-side two cards that are connected in some way - perhaps they deal with the same subtopic, or they touch on activities done by the same group of people, or they have something else in common.</a:t>
            </a:r>
          </a:p>
          <a:p>
            <a:pPr lvl="1" eaLnBrk="1" hangingPunct="1">
              <a:spcBef>
                <a:spcPct val="0"/>
              </a:spcBef>
              <a:buSzTx/>
              <a:buFontTx/>
              <a:buChar char="•"/>
            </a:pPr>
            <a:endParaRPr lang="en-US" altLang="en-US" sz="2000"/>
          </a:p>
          <a:p>
            <a:pPr lvl="1" eaLnBrk="1" hangingPunct="1">
              <a:spcBef>
                <a:spcPct val="0"/>
              </a:spcBef>
              <a:buSzTx/>
              <a:buFontTx/>
              <a:buChar char="•"/>
            </a:pPr>
            <a:r>
              <a:rPr lang="en-US" altLang="en-US" sz="2000"/>
              <a:t>This matching process continues, with people building groups of related cards, until the random bunch of ideas has been transformed into 5 - 10 groupings. If one card seems completely unrelated to all the other cards, no problem, simply let it stand alone as its own grouping.  See exhibit B.  (For an interesting twist to this step, have tem members do their sorting in silence. If one person wants to move a card from one grouping to another, let it happen. Consensus will eventually emerge.)</a:t>
            </a:r>
          </a:p>
          <a:p>
            <a:pPr lvl="1" eaLnBrk="1" hangingPunct="1">
              <a:spcBef>
                <a:spcPct val="0"/>
              </a:spcBef>
              <a:buSzTx/>
              <a:buFontTx/>
              <a:buChar char="•"/>
            </a:pPr>
            <a:endParaRPr lang="en-US" altLang="en-US" sz="2000"/>
          </a:p>
          <a:p>
            <a:pPr lvl="1" eaLnBrk="1" hangingPunct="1">
              <a:spcBef>
                <a:spcPct val="0"/>
              </a:spcBef>
              <a:buSzTx/>
              <a:buFontTx/>
              <a:buChar char="•"/>
            </a:pPr>
            <a:endParaRPr lang="en-US" altLang="en-US" sz="1600">
              <a:latin typeface="Arial" panose="020B0604020202020204" pitchFamily="34" charset="0"/>
            </a:endParaRPr>
          </a:p>
        </p:txBody>
      </p:sp>
      <p:pic>
        <p:nvPicPr>
          <p:cNvPr id="49156"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381000"/>
            <a:ext cx="30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7" name="Text Box 5"/>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000"/>
              <a:t>Affinity Diagrams</a:t>
            </a:r>
          </a:p>
        </p:txBody>
      </p:sp>
      <p:pic>
        <p:nvPicPr>
          <p:cNvPr id="49158"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914400" y="1219200"/>
            <a:ext cx="75438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342900" indent="-342900">
              <a:spcBef>
                <a:spcPct val="20000"/>
              </a:spcBef>
              <a:buSzPct val="100000"/>
              <a:buChar char="•"/>
              <a:defRPr sz="3200">
                <a:solidFill>
                  <a:schemeClr val="tx1"/>
                </a:solidFill>
                <a:latin typeface="Times New Roman" panose="02020603050405020304" pitchFamily="18" charset="0"/>
              </a:defRPr>
            </a:lvl1pPr>
            <a:lvl2pPr indent="-280988">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lvl="1" eaLnBrk="1" hangingPunct="1">
              <a:spcBef>
                <a:spcPct val="0"/>
              </a:spcBef>
              <a:buSzTx/>
              <a:buFontTx/>
              <a:buChar char="•"/>
            </a:pPr>
            <a:r>
              <a:rPr lang="en-US" altLang="en-US" sz="2000"/>
              <a:t>Now that the cards have been sorted, look through each grouping for the one card that conveys the main idea of that grouping and ties all the various ideas together.  This become the "header" card and is placed at the top, while the other cards are positioned vertically beneath it. If a grouping doesn’t seem to include an all-encompassing header card, create one and put it at the top. See exhibit C.</a:t>
            </a:r>
          </a:p>
          <a:p>
            <a:pPr lvl="1" eaLnBrk="1" hangingPunct="1">
              <a:spcBef>
                <a:spcPct val="0"/>
              </a:spcBef>
              <a:buSzTx/>
              <a:buFontTx/>
              <a:buNone/>
            </a:pPr>
            <a:endParaRPr lang="en-US" altLang="en-US" sz="2000"/>
          </a:p>
          <a:p>
            <a:pPr lvl="1" eaLnBrk="1" hangingPunct="1">
              <a:spcBef>
                <a:spcPct val="0"/>
              </a:spcBef>
              <a:buSzTx/>
              <a:buFontTx/>
              <a:buChar char="•"/>
            </a:pPr>
            <a:r>
              <a:rPr lang="en-US" altLang="en-US" sz="2000"/>
              <a:t>Do one last sort.  Looking at the header cards, move the groupings so that related ones are next to each other on the table.  If you're working with cards, tape them in sorted order on a flip-chart sheet (or, more likely, on several!)  If you've opted for Post-It-Notes, all you need to do is press them on.  Finish up by drawing a box around the related groupings, and create a "super header" for each of these.  You now have a detailed analysis of the issue. It's clearly presented and ready to share.</a:t>
            </a:r>
          </a:p>
        </p:txBody>
      </p:sp>
      <p:pic>
        <p:nvPicPr>
          <p:cNvPr id="51203"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381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Text Box 5"/>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000"/>
              <a:t>Affinity Diagrams</a:t>
            </a:r>
          </a:p>
        </p:txBody>
      </p:sp>
      <p:sp>
        <p:nvSpPr>
          <p:cNvPr id="51205" name="Rectangle 6"/>
          <p:cNvSpPr>
            <a:spLocks noGrp="1" noChangeArrowheads="1"/>
          </p:cNvSpPr>
          <p:nvPr>
            <p:ph type="title" idx="4294967295"/>
          </p:nvPr>
        </p:nvSpPr>
        <p:spPr>
          <a:xfrm>
            <a:off x="533400" y="152400"/>
            <a:ext cx="5943600" cy="1143000"/>
          </a:xfrm>
        </p:spPr>
        <p:txBody>
          <a:bodyPr/>
          <a:lstStyle/>
          <a:p>
            <a:pPr algn="l" eaLnBrk="1" hangingPunct="1"/>
            <a:r>
              <a:rPr lang="en-US" altLang="en-US" sz="4000" smtClean="0">
                <a:solidFill>
                  <a:schemeClr val="tx1"/>
                </a:solidFill>
              </a:rPr>
              <a:t>     Affinity Diagrams</a:t>
            </a:r>
          </a:p>
        </p:txBody>
      </p:sp>
      <p:pic>
        <p:nvPicPr>
          <p:cNvPr id="51206"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411163" y="166211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1" name="Rectangle 3"/>
          <p:cNvSpPr>
            <a:spLocks noChangeArrowheads="1"/>
          </p:cNvSpPr>
          <p:nvPr/>
        </p:nvSpPr>
        <p:spPr bwMode="auto">
          <a:xfrm>
            <a:off x="776288" y="175260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2" name="Rectangle 4"/>
          <p:cNvSpPr>
            <a:spLocks noChangeArrowheads="1"/>
          </p:cNvSpPr>
          <p:nvPr/>
        </p:nvSpPr>
        <p:spPr bwMode="auto">
          <a:xfrm>
            <a:off x="3336925" y="12334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3" name="Rectangle 5"/>
          <p:cNvSpPr>
            <a:spLocks noChangeArrowheads="1"/>
          </p:cNvSpPr>
          <p:nvPr/>
        </p:nvSpPr>
        <p:spPr bwMode="auto">
          <a:xfrm>
            <a:off x="3154363" y="16906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4" name="Rectangle 6"/>
          <p:cNvSpPr>
            <a:spLocks noChangeArrowheads="1"/>
          </p:cNvSpPr>
          <p:nvPr/>
        </p:nvSpPr>
        <p:spPr bwMode="auto">
          <a:xfrm>
            <a:off x="1233488" y="15700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5" name="Rectangle 7"/>
          <p:cNvSpPr>
            <a:spLocks noChangeArrowheads="1"/>
          </p:cNvSpPr>
          <p:nvPr/>
        </p:nvSpPr>
        <p:spPr bwMode="auto">
          <a:xfrm>
            <a:off x="8001000" y="147955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6" name="Rectangle 8"/>
          <p:cNvSpPr>
            <a:spLocks noChangeArrowheads="1"/>
          </p:cNvSpPr>
          <p:nvPr/>
        </p:nvSpPr>
        <p:spPr bwMode="auto">
          <a:xfrm>
            <a:off x="7177088" y="12334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7" name="Rectangle 9"/>
          <p:cNvSpPr>
            <a:spLocks noChangeArrowheads="1"/>
          </p:cNvSpPr>
          <p:nvPr/>
        </p:nvSpPr>
        <p:spPr bwMode="auto">
          <a:xfrm>
            <a:off x="7634288" y="15700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8" name="Rectangle 10"/>
          <p:cNvSpPr>
            <a:spLocks noChangeArrowheads="1"/>
          </p:cNvSpPr>
          <p:nvPr/>
        </p:nvSpPr>
        <p:spPr bwMode="auto">
          <a:xfrm>
            <a:off x="6719888" y="15700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59" name="Rectangle 11"/>
          <p:cNvSpPr>
            <a:spLocks noChangeArrowheads="1"/>
          </p:cNvSpPr>
          <p:nvPr/>
        </p:nvSpPr>
        <p:spPr bwMode="auto">
          <a:xfrm>
            <a:off x="6172200" y="132556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0" name="Rectangle 12"/>
          <p:cNvSpPr>
            <a:spLocks noChangeArrowheads="1"/>
          </p:cNvSpPr>
          <p:nvPr/>
        </p:nvSpPr>
        <p:spPr bwMode="auto">
          <a:xfrm>
            <a:off x="5805488" y="166211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1" name="Rectangle 13"/>
          <p:cNvSpPr>
            <a:spLocks noChangeArrowheads="1"/>
          </p:cNvSpPr>
          <p:nvPr/>
        </p:nvSpPr>
        <p:spPr bwMode="auto">
          <a:xfrm>
            <a:off x="5075238" y="1662113"/>
            <a:ext cx="246062"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2" name="Rectangle 14"/>
          <p:cNvSpPr>
            <a:spLocks noChangeArrowheads="1"/>
          </p:cNvSpPr>
          <p:nvPr/>
        </p:nvSpPr>
        <p:spPr bwMode="auto">
          <a:xfrm>
            <a:off x="4343400" y="166211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3" name="Rectangle 15"/>
          <p:cNvSpPr>
            <a:spLocks noChangeArrowheads="1"/>
          </p:cNvSpPr>
          <p:nvPr/>
        </p:nvSpPr>
        <p:spPr bwMode="auto">
          <a:xfrm>
            <a:off x="3886200" y="15700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4" name="Rectangle 16"/>
          <p:cNvSpPr>
            <a:spLocks noChangeArrowheads="1"/>
          </p:cNvSpPr>
          <p:nvPr/>
        </p:nvSpPr>
        <p:spPr bwMode="auto">
          <a:xfrm>
            <a:off x="3519488" y="16906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5" name="Rectangle 17"/>
          <p:cNvSpPr>
            <a:spLocks noChangeArrowheads="1"/>
          </p:cNvSpPr>
          <p:nvPr/>
        </p:nvSpPr>
        <p:spPr bwMode="auto">
          <a:xfrm>
            <a:off x="2697163" y="15700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6" name="Rectangle 18"/>
          <p:cNvSpPr>
            <a:spLocks noChangeArrowheads="1"/>
          </p:cNvSpPr>
          <p:nvPr/>
        </p:nvSpPr>
        <p:spPr bwMode="auto">
          <a:xfrm>
            <a:off x="8366125" y="150177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7" name="Rectangle 19"/>
          <p:cNvSpPr>
            <a:spLocks noChangeArrowheads="1"/>
          </p:cNvSpPr>
          <p:nvPr/>
        </p:nvSpPr>
        <p:spPr bwMode="auto">
          <a:xfrm>
            <a:off x="2332038" y="1508125"/>
            <a:ext cx="246062"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8" name="Rectangle 20"/>
          <p:cNvSpPr>
            <a:spLocks noChangeArrowheads="1"/>
          </p:cNvSpPr>
          <p:nvPr/>
        </p:nvSpPr>
        <p:spPr bwMode="auto">
          <a:xfrm>
            <a:off x="1965325" y="12334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69" name="Rectangle 21"/>
          <p:cNvSpPr>
            <a:spLocks noChangeArrowheads="1"/>
          </p:cNvSpPr>
          <p:nvPr/>
        </p:nvSpPr>
        <p:spPr bwMode="auto">
          <a:xfrm>
            <a:off x="1690688" y="166211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0" name="Rectangle 22"/>
          <p:cNvSpPr>
            <a:spLocks noChangeArrowheads="1"/>
          </p:cNvSpPr>
          <p:nvPr/>
        </p:nvSpPr>
        <p:spPr bwMode="auto">
          <a:xfrm>
            <a:off x="563563" y="25606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1" name="Rectangle 23"/>
          <p:cNvSpPr>
            <a:spLocks noChangeArrowheads="1"/>
          </p:cNvSpPr>
          <p:nvPr/>
        </p:nvSpPr>
        <p:spPr bwMode="auto">
          <a:xfrm>
            <a:off x="715963" y="27130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2" name="Rectangle 24"/>
          <p:cNvSpPr>
            <a:spLocks noChangeArrowheads="1"/>
          </p:cNvSpPr>
          <p:nvPr/>
        </p:nvSpPr>
        <p:spPr bwMode="auto">
          <a:xfrm>
            <a:off x="868363" y="28654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3" name="Rectangle 25"/>
          <p:cNvSpPr>
            <a:spLocks noChangeArrowheads="1"/>
          </p:cNvSpPr>
          <p:nvPr/>
        </p:nvSpPr>
        <p:spPr bwMode="auto">
          <a:xfrm>
            <a:off x="1020763" y="301783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4" name="Rectangle 26"/>
          <p:cNvSpPr>
            <a:spLocks noChangeArrowheads="1"/>
          </p:cNvSpPr>
          <p:nvPr/>
        </p:nvSpPr>
        <p:spPr bwMode="auto">
          <a:xfrm>
            <a:off x="1538288" y="253047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5" name="Rectangle 27"/>
          <p:cNvSpPr>
            <a:spLocks noChangeArrowheads="1"/>
          </p:cNvSpPr>
          <p:nvPr/>
        </p:nvSpPr>
        <p:spPr bwMode="auto">
          <a:xfrm>
            <a:off x="1690688" y="268287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6" name="Rectangle 28"/>
          <p:cNvSpPr>
            <a:spLocks noChangeArrowheads="1"/>
          </p:cNvSpPr>
          <p:nvPr/>
        </p:nvSpPr>
        <p:spPr bwMode="auto">
          <a:xfrm>
            <a:off x="1995488" y="298767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7" name="Rectangle 29"/>
          <p:cNvSpPr>
            <a:spLocks noChangeArrowheads="1"/>
          </p:cNvSpPr>
          <p:nvPr/>
        </p:nvSpPr>
        <p:spPr bwMode="auto">
          <a:xfrm>
            <a:off x="2789238" y="2408238"/>
            <a:ext cx="246062"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8" name="Rectangle 30"/>
          <p:cNvSpPr>
            <a:spLocks noChangeArrowheads="1"/>
          </p:cNvSpPr>
          <p:nvPr/>
        </p:nvSpPr>
        <p:spPr bwMode="auto">
          <a:xfrm>
            <a:off x="2971800" y="259080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79" name="Rectangle 31"/>
          <p:cNvSpPr>
            <a:spLocks noChangeArrowheads="1"/>
          </p:cNvSpPr>
          <p:nvPr/>
        </p:nvSpPr>
        <p:spPr bwMode="auto">
          <a:xfrm>
            <a:off x="3124200" y="274320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0" name="Rectangle 32"/>
          <p:cNvSpPr>
            <a:spLocks noChangeArrowheads="1"/>
          </p:cNvSpPr>
          <p:nvPr/>
        </p:nvSpPr>
        <p:spPr bwMode="auto">
          <a:xfrm>
            <a:off x="3429000" y="304800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1" name="Rectangle 33"/>
          <p:cNvSpPr>
            <a:spLocks noChangeArrowheads="1"/>
          </p:cNvSpPr>
          <p:nvPr/>
        </p:nvSpPr>
        <p:spPr bwMode="auto">
          <a:xfrm>
            <a:off x="3581400" y="320040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2" name="Rectangle 34"/>
          <p:cNvSpPr>
            <a:spLocks noChangeArrowheads="1"/>
          </p:cNvSpPr>
          <p:nvPr/>
        </p:nvSpPr>
        <p:spPr bwMode="auto">
          <a:xfrm>
            <a:off x="7361238" y="2500313"/>
            <a:ext cx="246062"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3" name="Rectangle 35"/>
          <p:cNvSpPr>
            <a:spLocks noChangeArrowheads="1"/>
          </p:cNvSpPr>
          <p:nvPr/>
        </p:nvSpPr>
        <p:spPr bwMode="auto">
          <a:xfrm>
            <a:off x="5075238" y="2500313"/>
            <a:ext cx="246062"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4" name="Rectangle 36"/>
          <p:cNvSpPr>
            <a:spLocks noChangeArrowheads="1"/>
          </p:cNvSpPr>
          <p:nvPr/>
        </p:nvSpPr>
        <p:spPr bwMode="auto">
          <a:xfrm>
            <a:off x="5348288" y="277495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5" name="Rectangle 37"/>
          <p:cNvSpPr>
            <a:spLocks noChangeArrowheads="1"/>
          </p:cNvSpPr>
          <p:nvPr/>
        </p:nvSpPr>
        <p:spPr bwMode="auto">
          <a:xfrm>
            <a:off x="5500688" y="292735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6" name="Rectangle 38"/>
          <p:cNvSpPr>
            <a:spLocks noChangeArrowheads="1"/>
          </p:cNvSpPr>
          <p:nvPr/>
        </p:nvSpPr>
        <p:spPr bwMode="auto">
          <a:xfrm>
            <a:off x="5989638" y="2408238"/>
            <a:ext cx="246062"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7" name="Rectangle 39"/>
          <p:cNvSpPr>
            <a:spLocks noChangeArrowheads="1"/>
          </p:cNvSpPr>
          <p:nvPr/>
        </p:nvSpPr>
        <p:spPr bwMode="auto">
          <a:xfrm>
            <a:off x="6142038" y="2560638"/>
            <a:ext cx="246062"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8" name="Rectangle 40"/>
          <p:cNvSpPr>
            <a:spLocks noChangeArrowheads="1"/>
          </p:cNvSpPr>
          <p:nvPr/>
        </p:nvSpPr>
        <p:spPr bwMode="auto">
          <a:xfrm>
            <a:off x="6446838" y="2865438"/>
            <a:ext cx="246062"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89" name="Rectangle 41"/>
          <p:cNvSpPr>
            <a:spLocks noChangeArrowheads="1"/>
          </p:cNvSpPr>
          <p:nvPr/>
        </p:nvSpPr>
        <p:spPr bwMode="auto">
          <a:xfrm>
            <a:off x="6599238" y="3017838"/>
            <a:ext cx="246062"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0" name="Rectangle 42"/>
          <p:cNvSpPr>
            <a:spLocks noChangeArrowheads="1"/>
          </p:cNvSpPr>
          <p:nvPr/>
        </p:nvSpPr>
        <p:spPr bwMode="auto">
          <a:xfrm>
            <a:off x="503238" y="3857625"/>
            <a:ext cx="246062"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1" name="Rectangle 43"/>
          <p:cNvSpPr>
            <a:spLocks noChangeArrowheads="1"/>
          </p:cNvSpPr>
          <p:nvPr/>
        </p:nvSpPr>
        <p:spPr bwMode="auto">
          <a:xfrm>
            <a:off x="655638" y="4010025"/>
            <a:ext cx="246062"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2" name="Rectangle 44"/>
          <p:cNvSpPr>
            <a:spLocks noChangeArrowheads="1"/>
          </p:cNvSpPr>
          <p:nvPr/>
        </p:nvSpPr>
        <p:spPr bwMode="auto">
          <a:xfrm>
            <a:off x="808038" y="4162425"/>
            <a:ext cx="246062"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3" name="Rectangle 45"/>
          <p:cNvSpPr>
            <a:spLocks noChangeArrowheads="1"/>
          </p:cNvSpPr>
          <p:nvPr/>
        </p:nvSpPr>
        <p:spPr bwMode="auto">
          <a:xfrm>
            <a:off x="960438" y="4314825"/>
            <a:ext cx="246062"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4" name="Rectangle 46"/>
          <p:cNvSpPr>
            <a:spLocks noChangeArrowheads="1"/>
          </p:cNvSpPr>
          <p:nvPr/>
        </p:nvSpPr>
        <p:spPr bwMode="auto">
          <a:xfrm>
            <a:off x="1112838" y="4467225"/>
            <a:ext cx="246062"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5" name="Rectangle 47"/>
          <p:cNvSpPr>
            <a:spLocks noChangeArrowheads="1"/>
          </p:cNvSpPr>
          <p:nvPr/>
        </p:nvSpPr>
        <p:spPr bwMode="auto">
          <a:xfrm>
            <a:off x="1630363" y="3979863"/>
            <a:ext cx="247650" cy="312737"/>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6" name="Rectangle 48"/>
          <p:cNvSpPr>
            <a:spLocks noChangeArrowheads="1"/>
          </p:cNvSpPr>
          <p:nvPr/>
        </p:nvSpPr>
        <p:spPr bwMode="auto">
          <a:xfrm>
            <a:off x="1782763" y="413226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7" name="Rectangle 49"/>
          <p:cNvSpPr>
            <a:spLocks noChangeArrowheads="1"/>
          </p:cNvSpPr>
          <p:nvPr/>
        </p:nvSpPr>
        <p:spPr bwMode="auto">
          <a:xfrm>
            <a:off x="2087563" y="4437063"/>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8" name="Rectangle 50"/>
          <p:cNvSpPr>
            <a:spLocks noChangeArrowheads="1"/>
          </p:cNvSpPr>
          <p:nvPr/>
        </p:nvSpPr>
        <p:spPr bwMode="auto">
          <a:xfrm>
            <a:off x="2879725" y="3857625"/>
            <a:ext cx="247650"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299" name="Rectangle 51"/>
          <p:cNvSpPr>
            <a:spLocks noChangeArrowheads="1"/>
          </p:cNvSpPr>
          <p:nvPr/>
        </p:nvSpPr>
        <p:spPr bwMode="auto">
          <a:xfrm>
            <a:off x="3062288" y="40401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0" name="Rectangle 52"/>
          <p:cNvSpPr>
            <a:spLocks noChangeArrowheads="1"/>
          </p:cNvSpPr>
          <p:nvPr/>
        </p:nvSpPr>
        <p:spPr bwMode="auto">
          <a:xfrm>
            <a:off x="3214688" y="41925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1" name="Rectangle 53"/>
          <p:cNvSpPr>
            <a:spLocks noChangeArrowheads="1"/>
          </p:cNvSpPr>
          <p:nvPr/>
        </p:nvSpPr>
        <p:spPr bwMode="auto">
          <a:xfrm>
            <a:off x="3519488" y="44973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2" name="Rectangle 54"/>
          <p:cNvSpPr>
            <a:spLocks noChangeArrowheads="1"/>
          </p:cNvSpPr>
          <p:nvPr/>
        </p:nvSpPr>
        <p:spPr bwMode="auto">
          <a:xfrm>
            <a:off x="3671888" y="4649788"/>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3" name="Rectangle 55"/>
          <p:cNvSpPr>
            <a:spLocks noChangeArrowheads="1"/>
          </p:cNvSpPr>
          <p:nvPr/>
        </p:nvSpPr>
        <p:spPr bwMode="auto">
          <a:xfrm>
            <a:off x="7451725" y="394970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4" name="Rectangle 56"/>
          <p:cNvSpPr>
            <a:spLocks noChangeArrowheads="1"/>
          </p:cNvSpPr>
          <p:nvPr/>
        </p:nvSpPr>
        <p:spPr bwMode="auto">
          <a:xfrm>
            <a:off x="5165725" y="3949700"/>
            <a:ext cx="247650"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5" name="Rectangle 57"/>
          <p:cNvSpPr>
            <a:spLocks noChangeArrowheads="1"/>
          </p:cNvSpPr>
          <p:nvPr/>
        </p:nvSpPr>
        <p:spPr bwMode="auto">
          <a:xfrm>
            <a:off x="5440363" y="422275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6" name="Rectangle 58"/>
          <p:cNvSpPr>
            <a:spLocks noChangeArrowheads="1"/>
          </p:cNvSpPr>
          <p:nvPr/>
        </p:nvSpPr>
        <p:spPr bwMode="auto">
          <a:xfrm>
            <a:off x="5592763" y="4375150"/>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7" name="Rectangle 59"/>
          <p:cNvSpPr>
            <a:spLocks noChangeArrowheads="1"/>
          </p:cNvSpPr>
          <p:nvPr/>
        </p:nvSpPr>
        <p:spPr bwMode="auto">
          <a:xfrm>
            <a:off x="6080125" y="3857625"/>
            <a:ext cx="247650"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8" name="Rectangle 60"/>
          <p:cNvSpPr>
            <a:spLocks noChangeArrowheads="1"/>
          </p:cNvSpPr>
          <p:nvPr/>
        </p:nvSpPr>
        <p:spPr bwMode="auto">
          <a:xfrm>
            <a:off x="6232525" y="401002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09" name="Rectangle 61"/>
          <p:cNvSpPr>
            <a:spLocks noChangeArrowheads="1"/>
          </p:cNvSpPr>
          <p:nvPr/>
        </p:nvSpPr>
        <p:spPr bwMode="auto">
          <a:xfrm>
            <a:off x="6537325" y="431482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0" name="Rectangle 62"/>
          <p:cNvSpPr>
            <a:spLocks noChangeArrowheads="1"/>
          </p:cNvSpPr>
          <p:nvPr/>
        </p:nvSpPr>
        <p:spPr bwMode="auto">
          <a:xfrm>
            <a:off x="6689725" y="446722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1" name="Rectangle 63"/>
          <p:cNvSpPr>
            <a:spLocks noChangeArrowheads="1"/>
          </p:cNvSpPr>
          <p:nvPr/>
        </p:nvSpPr>
        <p:spPr bwMode="auto">
          <a:xfrm>
            <a:off x="1404938" y="5100638"/>
            <a:ext cx="1814512" cy="12779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2" name="Rectangle 64"/>
          <p:cNvSpPr>
            <a:spLocks noChangeArrowheads="1"/>
          </p:cNvSpPr>
          <p:nvPr/>
        </p:nvSpPr>
        <p:spPr bwMode="auto">
          <a:xfrm>
            <a:off x="2057400" y="5187950"/>
            <a:ext cx="247650"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3" name="Rectangle 65"/>
          <p:cNvSpPr>
            <a:spLocks noChangeArrowheads="1"/>
          </p:cNvSpPr>
          <p:nvPr/>
        </p:nvSpPr>
        <p:spPr bwMode="auto">
          <a:xfrm>
            <a:off x="2514600" y="5370513"/>
            <a:ext cx="247650" cy="314325"/>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4" name="Rectangle 66"/>
          <p:cNvSpPr>
            <a:spLocks noChangeArrowheads="1"/>
          </p:cNvSpPr>
          <p:nvPr/>
        </p:nvSpPr>
        <p:spPr bwMode="auto">
          <a:xfrm>
            <a:off x="1417638" y="5370513"/>
            <a:ext cx="246062" cy="314325"/>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5" name="Rectangle 67"/>
          <p:cNvSpPr>
            <a:spLocks noChangeArrowheads="1"/>
          </p:cNvSpPr>
          <p:nvPr/>
        </p:nvSpPr>
        <p:spPr bwMode="auto">
          <a:xfrm>
            <a:off x="2605088" y="564515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6" name="Rectangle 68"/>
          <p:cNvSpPr>
            <a:spLocks noChangeArrowheads="1"/>
          </p:cNvSpPr>
          <p:nvPr/>
        </p:nvSpPr>
        <p:spPr bwMode="auto">
          <a:xfrm>
            <a:off x="1508125" y="5553075"/>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7" name="Rectangle 69"/>
          <p:cNvSpPr>
            <a:spLocks noChangeArrowheads="1"/>
          </p:cNvSpPr>
          <p:nvPr/>
        </p:nvSpPr>
        <p:spPr bwMode="auto">
          <a:xfrm>
            <a:off x="2789238" y="6010275"/>
            <a:ext cx="246062"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8" name="Rectangle 70"/>
          <p:cNvSpPr>
            <a:spLocks noChangeArrowheads="1"/>
          </p:cNvSpPr>
          <p:nvPr/>
        </p:nvSpPr>
        <p:spPr bwMode="auto">
          <a:xfrm>
            <a:off x="1600200" y="573722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19" name="Rectangle 71"/>
          <p:cNvSpPr>
            <a:spLocks noChangeArrowheads="1"/>
          </p:cNvSpPr>
          <p:nvPr/>
        </p:nvSpPr>
        <p:spPr bwMode="auto">
          <a:xfrm>
            <a:off x="1690688" y="6010275"/>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0" name="Rectangle 72"/>
          <p:cNvSpPr>
            <a:spLocks noChangeArrowheads="1"/>
          </p:cNvSpPr>
          <p:nvPr/>
        </p:nvSpPr>
        <p:spPr bwMode="auto">
          <a:xfrm>
            <a:off x="2697163" y="5827713"/>
            <a:ext cx="247650" cy="314325"/>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1" name="Rectangle 73"/>
          <p:cNvSpPr>
            <a:spLocks noChangeArrowheads="1"/>
          </p:cNvSpPr>
          <p:nvPr/>
        </p:nvSpPr>
        <p:spPr bwMode="auto">
          <a:xfrm>
            <a:off x="4240213" y="5187950"/>
            <a:ext cx="1812925" cy="1282700"/>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2" name="Rectangle 74"/>
          <p:cNvSpPr>
            <a:spLocks noChangeArrowheads="1"/>
          </p:cNvSpPr>
          <p:nvPr/>
        </p:nvSpPr>
        <p:spPr bwMode="auto">
          <a:xfrm>
            <a:off x="4800600" y="5280025"/>
            <a:ext cx="247650"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3" name="Rectangle 75"/>
          <p:cNvSpPr>
            <a:spLocks noChangeArrowheads="1"/>
          </p:cNvSpPr>
          <p:nvPr/>
        </p:nvSpPr>
        <p:spPr bwMode="auto">
          <a:xfrm>
            <a:off x="5348288" y="5462588"/>
            <a:ext cx="247650" cy="312737"/>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4" name="Rectangle 76"/>
          <p:cNvSpPr>
            <a:spLocks noChangeArrowheads="1"/>
          </p:cNvSpPr>
          <p:nvPr/>
        </p:nvSpPr>
        <p:spPr bwMode="auto">
          <a:xfrm>
            <a:off x="4251325" y="5462588"/>
            <a:ext cx="247650" cy="312737"/>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5" name="Rectangle 77"/>
          <p:cNvSpPr>
            <a:spLocks noChangeArrowheads="1"/>
          </p:cNvSpPr>
          <p:nvPr/>
        </p:nvSpPr>
        <p:spPr bwMode="auto">
          <a:xfrm>
            <a:off x="5440363" y="573722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6" name="Rectangle 78"/>
          <p:cNvSpPr>
            <a:spLocks noChangeArrowheads="1"/>
          </p:cNvSpPr>
          <p:nvPr/>
        </p:nvSpPr>
        <p:spPr bwMode="auto">
          <a:xfrm>
            <a:off x="4343400" y="564515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7" name="Rectangle 79"/>
          <p:cNvSpPr>
            <a:spLocks noChangeArrowheads="1"/>
          </p:cNvSpPr>
          <p:nvPr/>
        </p:nvSpPr>
        <p:spPr bwMode="auto">
          <a:xfrm>
            <a:off x="6904038" y="5187950"/>
            <a:ext cx="246062" cy="312738"/>
          </a:xfrm>
          <a:prstGeom prst="rect">
            <a:avLst/>
          </a:prstGeom>
          <a:solidFill>
            <a:srgbClr val="008080"/>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8" name="Rectangle 80"/>
          <p:cNvSpPr>
            <a:spLocks noChangeArrowheads="1"/>
          </p:cNvSpPr>
          <p:nvPr/>
        </p:nvSpPr>
        <p:spPr bwMode="auto">
          <a:xfrm>
            <a:off x="6994525" y="5462588"/>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29" name="Rectangle 81"/>
          <p:cNvSpPr>
            <a:spLocks noChangeArrowheads="1"/>
          </p:cNvSpPr>
          <p:nvPr/>
        </p:nvSpPr>
        <p:spPr bwMode="auto">
          <a:xfrm>
            <a:off x="5532438" y="5919788"/>
            <a:ext cx="246062"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30" name="Rectangle 82"/>
          <p:cNvSpPr>
            <a:spLocks noChangeArrowheads="1"/>
          </p:cNvSpPr>
          <p:nvPr/>
        </p:nvSpPr>
        <p:spPr bwMode="auto">
          <a:xfrm>
            <a:off x="7146925" y="5614988"/>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31" name="Rectangle 83"/>
          <p:cNvSpPr>
            <a:spLocks noChangeArrowheads="1"/>
          </p:cNvSpPr>
          <p:nvPr/>
        </p:nvSpPr>
        <p:spPr bwMode="auto">
          <a:xfrm>
            <a:off x="7299325" y="5767388"/>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32" name="Rectangle 84"/>
          <p:cNvSpPr>
            <a:spLocks noChangeArrowheads="1"/>
          </p:cNvSpPr>
          <p:nvPr/>
        </p:nvSpPr>
        <p:spPr bwMode="auto">
          <a:xfrm>
            <a:off x="7451725" y="5919788"/>
            <a:ext cx="247650" cy="312737"/>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33" name="Rectangle 85"/>
          <p:cNvSpPr>
            <a:spLocks noChangeArrowheads="1"/>
          </p:cNvSpPr>
          <p:nvPr/>
        </p:nvSpPr>
        <p:spPr bwMode="auto">
          <a:xfrm>
            <a:off x="8059738" y="5718175"/>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34" name="Rectangle 87"/>
          <p:cNvSpPr>
            <a:spLocks noChangeArrowheads="1"/>
          </p:cNvSpPr>
          <p:nvPr/>
        </p:nvSpPr>
        <p:spPr bwMode="auto">
          <a:xfrm>
            <a:off x="1147763" y="3111500"/>
            <a:ext cx="247650" cy="312738"/>
          </a:xfrm>
          <a:prstGeom prst="rect">
            <a:avLst/>
          </a:prstGeom>
          <a:solidFill>
            <a:srgbClr val="FFFFFF"/>
          </a:solidFill>
          <a:ln w="9525">
            <a:solidFill>
              <a:srgbClr val="000000"/>
            </a:solidFill>
            <a:miter lim="800000"/>
            <a:headEnd/>
            <a:tailEnd/>
          </a:ln>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sp>
        <p:nvSpPr>
          <p:cNvPr id="53335" name="Text Box 88"/>
          <p:cNvSpPr txBox="1">
            <a:spLocks noChangeArrowheads="1"/>
          </p:cNvSpPr>
          <p:nvPr/>
        </p:nvSpPr>
        <p:spPr bwMode="auto">
          <a:xfrm>
            <a:off x="381000" y="11430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600"/>
              <a:t>Exhibit A</a:t>
            </a:r>
          </a:p>
        </p:txBody>
      </p:sp>
      <p:sp>
        <p:nvSpPr>
          <p:cNvPr id="53336" name="Text Box 89"/>
          <p:cNvSpPr txBox="1">
            <a:spLocks noChangeArrowheads="1"/>
          </p:cNvSpPr>
          <p:nvPr/>
        </p:nvSpPr>
        <p:spPr bwMode="auto">
          <a:xfrm>
            <a:off x="381000" y="21336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600"/>
              <a:t>Exhibit B</a:t>
            </a:r>
          </a:p>
        </p:txBody>
      </p:sp>
      <p:sp>
        <p:nvSpPr>
          <p:cNvPr id="53337" name="Text Box 90"/>
          <p:cNvSpPr txBox="1">
            <a:spLocks noChangeArrowheads="1"/>
          </p:cNvSpPr>
          <p:nvPr/>
        </p:nvSpPr>
        <p:spPr bwMode="auto">
          <a:xfrm>
            <a:off x="381000" y="35052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600"/>
              <a:t>Exhibit C</a:t>
            </a:r>
          </a:p>
        </p:txBody>
      </p:sp>
      <p:sp>
        <p:nvSpPr>
          <p:cNvPr id="53338" name="Text Box 91"/>
          <p:cNvSpPr txBox="1">
            <a:spLocks noChangeArrowheads="1"/>
          </p:cNvSpPr>
          <p:nvPr/>
        </p:nvSpPr>
        <p:spPr bwMode="auto">
          <a:xfrm>
            <a:off x="381000" y="4876800"/>
            <a:ext cx="114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600"/>
              <a:t>Exhibit D</a:t>
            </a:r>
          </a:p>
        </p:txBody>
      </p:sp>
      <p:pic>
        <p:nvPicPr>
          <p:cNvPr id="53339" name="Picture 92"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0" y="2286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340" name="Text Box 93"/>
          <p:cNvSpPr txBox="1">
            <a:spLocks noChangeArrowheads="1"/>
          </p:cNvSpPr>
          <p:nvPr/>
        </p:nvSpPr>
        <p:spPr bwMode="auto">
          <a:xfrm>
            <a:off x="6705600" y="62484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000"/>
              <a:t>Affinity Diagrams</a:t>
            </a:r>
          </a:p>
        </p:txBody>
      </p:sp>
      <p:sp>
        <p:nvSpPr>
          <p:cNvPr id="53341" name="Rectangle 94"/>
          <p:cNvSpPr>
            <a:spLocks noGrp="1" noChangeArrowheads="1"/>
          </p:cNvSpPr>
          <p:nvPr>
            <p:ph type="title" idx="4294967295"/>
          </p:nvPr>
        </p:nvSpPr>
        <p:spPr>
          <a:xfrm>
            <a:off x="1282700" y="77788"/>
            <a:ext cx="7696200" cy="1143000"/>
          </a:xfrm>
        </p:spPr>
        <p:txBody>
          <a:bodyPr/>
          <a:lstStyle/>
          <a:p>
            <a:pPr algn="l" eaLnBrk="1" hangingPunct="1"/>
            <a:r>
              <a:rPr lang="en-US" altLang="en-US" smtClean="0">
                <a:solidFill>
                  <a:schemeClr val="tx1"/>
                </a:solidFill>
              </a:rPr>
              <a:t>Affinity Diagram Example</a:t>
            </a:r>
          </a:p>
        </p:txBody>
      </p:sp>
      <p:pic>
        <p:nvPicPr>
          <p:cNvPr id="53342"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85800" y="152400"/>
            <a:ext cx="5791200" cy="1143000"/>
          </a:xfrm>
        </p:spPr>
        <p:txBody>
          <a:bodyPr/>
          <a:lstStyle/>
          <a:p>
            <a:pPr algn="l" eaLnBrk="1" hangingPunct="1"/>
            <a:r>
              <a:rPr lang="en-US" altLang="en-US" smtClean="0">
                <a:solidFill>
                  <a:schemeClr val="tx1"/>
                </a:solidFill>
              </a:rPr>
              <a:t>   Affinity Diagrams</a:t>
            </a:r>
          </a:p>
        </p:txBody>
      </p:sp>
      <p:pic>
        <p:nvPicPr>
          <p:cNvPr id="55299" name="Picture 5" descr="Affinity P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663" y="1143000"/>
            <a:ext cx="4175125"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6"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4400" y="381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1" name="Text Box 4"/>
          <p:cNvSpPr txBox="1">
            <a:spLocks noChangeArrowheads="1"/>
          </p:cNvSpPr>
          <p:nvPr/>
        </p:nvSpPr>
        <p:spPr bwMode="auto">
          <a:xfrm rot="305430">
            <a:off x="5087938" y="1979613"/>
            <a:ext cx="3200400" cy="1562100"/>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400" i="1">
                <a:solidFill>
                  <a:schemeClr val="accent2"/>
                </a:solidFill>
              </a:rPr>
              <a:t>Downloadable Chart Template from Microsoft owners of PowerPoint 2007</a:t>
            </a:r>
          </a:p>
        </p:txBody>
      </p:sp>
      <p:sp>
        <p:nvSpPr>
          <p:cNvPr id="55302" name="Text Box 7"/>
          <p:cNvSpPr txBox="1">
            <a:spLocks noChangeArrowheads="1"/>
          </p:cNvSpPr>
          <p:nvPr/>
        </p:nvSpPr>
        <p:spPr bwMode="auto">
          <a:xfrm>
            <a:off x="6705600" y="6096000"/>
            <a:ext cx="228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000"/>
              <a:t>Affinity Diagrams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altLang="en-US" smtClean="0">
                <a:cs typeface="Times New Roman" panose="02020603050405020304" pitchFamily="18" charset="0"/>
              </a:rPr>
              <a:t>The Nature of Information</a:t>
            </a:r>
          </a:p>
        </p:txBody>
      </p:sp>
      <p:sp>
        <p:nvSpPr>
          <p:cNvPr id="57347" name="Text Box 3"/>
          <p:cNvSpPr txBox="1">
            <a:spLocks noChangeArrowheads="1"/>
          </p:cNvSpPr>
          <p:nvPr/>
        </p:nvSpPr>
        <p:spPr bwMode="auto">
          <a:xfrm>
            <a:off x="914400" y="1905000"/>
            <a:ext cx="723900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38138" indent="-338138">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pPr>
            <a:r>
              <a:rPr lang="en-US" altLang="en-US" sz="4000"/>
              <a:t>Consensus leads to consistency in the way we collect, use or interpret data, thus it is easier to analyze the results and determine the quality of the data. </a:t>
            </a:r>
          </a:p>
        </p:txBody>
      </p:sp>
      <p:pic>
        <p:nvPicPr>
          <p:cNvPr id="57348"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altLang="en-US" smtClean="0"/>
              <a:t>The Nature of Information</a:t>
            </a:r>
          </a:p>
        </p:txBody>
      </p:sp>
      <p:sp>
        <p:nvSpPr>
          <p:cNvPr id="59395" name="Rectangle 3"/>
          <p:cNvSpPr>
            <a:spLocks noGrp="1" noChangeArrowheads="1"/>
          </p:cNvSpPr>
          <p:nvPr>
            <p:ph type="body" idx="1"/>
          </p:nvPr>
        </p:nvSpPr>
        <p:spPr>
          <a:xfrm>
            <a:off x="762000" y="1828800"/>
            <a:ext cx="7848600" cy="4525963"/>
          </a:xfrm>
        </p:spPr>
        <p:txBody>
          <a:bodyPr/>
          <a:lstStyle/>
          <a:p>
            <a:pPr eaLnBrk="1" hangingPunct="1"/>
            <a:r>
              <a:rPr lang="en-US" altLang="en-US" sz="4000" b="1" smtClean="0"/>
              <a:t>Consistency is reliability, that is it is quantifiable or a stable process and can be measured it terms of acceptability….this is a foundation of quality!</a:t>
            </a:r>
          </a:p>
        </p:txBody>
      </p:sp>
      <p:pic>
        <p:nvPicPr>
          <p:cNvPr id="59396"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533400" y="304800"/>
            <a:ext cx="7315200" cy="1295400"/>
          </a:xfrm>
        </p:spPr>
        <p:txBody>
          <a:bodyPr/>
          <a:lstStyle/>
          <a:p>
            <a:pPr algn="l" eaLnBrk="1" hangingPunct="1"/>
            <a:r>
              <a:rPr lang="en-US" altLang="en-US" sz="4000" smtClean="0"/>
              <a:t>Scientific Information or Data Collection is:</a:t>
            </a:r>
          </a:p>
        </p:txBody>
      </p:sp>
      <p:sp>
        <p:nvSpPr>
          <p:cNvPr id="61443" name="Rectangle 3"/>
          <p:cNvSpPr>
            <a:spLocks noGrp="1" noChangeArrowheads="1"/>
          </p:cNvSpPr>
          <p:nvPr>
            <p:ph type="body" idx="1"/>
          </p:nvPr>
        </p:nvSpPr>
        <p:spPr>
          <a:xfrm>
            <a:off x="685800" y="1676400"/>
            <a:ext cx="7620000" cy="3200400"/>
          </a:xfrm>
        </p:spPr>
        <p:txBody>
          <a:bodyPr/>
          <a:lstStyle/>
          <a:p>
            <a:pPr eaLnBrk="1" hangingPunct="1">
              <a:lnSpc>
                <a:spcPct val="90000"/>
              </a:lnSpc>
            </a:pPr>
            <a:r>
              <a:rPr lang="en-US" altLang="en-US" sz="3600" b="1" smtClean="0"/>
              <a:t>Deliberate activities resulting from planned procedures.</a:t>
            </a:r>
          </a:p>
          <a:p>
            <a:pPr eaLnBrk="1" hangingPunct="1">
              <a:lnSpc>
                <a:spcPct val="90000"/>
              </a:lnSpc>
            </a:pPr>
            <a:r>
              <a:rPr lang="en-US" altLang="en-US" sz="3600" b="1" smtClean="0"/>
              <a:t>Planning and documenting operational definitions answers the why, who, what, when, where and how questions about the source of the data … </a:t>
            </a:r>
          </a:p>
        </p:txBody>
      </p:sp>
      <p:sp>
        <p:nvSpPr>
          <p:cNvPr id="61444" name="Text Box 4"/>
          <p:cNvSpPr txBox="1">
            <a:spLocks noChangeArrowheads="1"/>
          </p:cNvSpPr>
          <p:nvPr/>
        </p:nvSpPr>
        <p:spPr bwMode="auto">
          <a:xfrm>
            <a:off x="838200" y="5343525"/>
            <a:ext cx="7696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400">
                <a:solidFill>
                  <a:schemeClr val="accent2"/>
                </a:solidFill>
              </a:rPr>
              <a:t>Dwight David Eisenhower said:</a:t>
            </a:r>
            <a:r>
              <a:rPr lang="en-US" altLang="en-US" sz="2400" i="1">
                <a:solidFill>
                  <a:schemeClr val="accent2"/>
                </a:solidFill>
              </a:rPr>
              <a:t> “Nothing ever happens without a plan and no plan ever works!”</a:t>
            </a:r>
          </a:p>
        </p:txBody>
      </p:sp>
      <p:pic>
        <p:nvPicPr>
          <p:cNvPr id="61445"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533400" y="274638"/>
            <a:ext cx="6934200" cy="1401762"/>
          </a:xfrm>
        </p:spPr>
        <p:txBody>
          <a:bodyPr/>
          <a:lstStyle/>
          <a:p>
            <a:pPr algn="l" eaLnBrk="1" hangingPunct="1"/>
            <a:r>
              <a:rPr lang="en-US" altLang="en-US" smtClean="0"/>
              <a:t>Scientific Information or Data Collection:</a:t>
            </a:r>
          </a:p>
        </p:txBody>
      </p:sp>
      <p:sp>
        <p:nvSpPr>
          <p:cNvPr id="63491" name="Rectangle 3"/>
          <p:cNvSpPr>
            <a:spLocks noGrp="1" noChangeArrowheads="1"/>
          </p:cNvSpPr>
          <p:nvPr>
            <p:ph type="body" idx="1"/>
          </p:nvPr>
        </p:nvSpPr>
        <p:spPr>
          <a:xfrm>
            <a:off x="838200" y="1752600"/>
            <a:ext cx="7696200" cy="4525963"/>
          </a:xfrm>
        </p:spPr>
        <p:txBody>
          <a:bodyPr/>
          <a:lstStyle/>
          <a:p>
            <a:pPr eaLnBrk="1" hangingPunct="1"/>
            <a:r>
              <a:rPr lang="en-US" altLang="en-US" smtClean="0"/>
              <a:t>The Existing Work Instruction or Operational Definition is a Benchmark</a:t>
            </a:r>
          </a:p>
          <a:p>
            <a:pPr lvl="1" eaLnBrk="1" hangingPunct="1"/>
            <a:r>
              <a:rPr lang="en-US" altLang="en-US" smtClean="0">
                <a:solidFill>
                  <a:srgbClr val="002060"/>
                </a:solidFill>
              </a:rPr>
              <a:t>It does not assure good data, just explainable data.</a:t>
            </a:r>
          </a:p>
          <a:p>
            <a:pPr lvl="1" eaLnBrk="1" hangingPunct="1"/>
            <a:r>
              <a:rPr lang="en-US" altLang="en-US" smtClean="0">
                <a:solidFill>
                  <a:srgbClr val="002060"/>
                </a:solidFill>
              </a:rPr>
              <a:t>It should always be considered as something that can be improved when we get smarter, or when technology gives us a better tool…</a:t>
            </a:r>
          </a:p>
          <a:p>
            <a:pPr lvl="1" eaLnBrk="1" hangingPunct="1"/>
            <a:r>
              <a:rPr lang="en-US" altLang="en-US" smtClean="0">
                <a:solidFill>
                  <a:srgbClr val="002060"/>
                </a:solidFill>
              </a:rPr>
              <a:t>Upgrading the Operational Definition will improve any system!</a:t>
            </a:r>
          </a:p>
        </p:txBody>
      </p:sp>
      <p:pic>
        <p:nvPicPr>
          <p:cNvPr id="63492"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457200"/>
            <a:ext cx="8229600" cy="1143000"/>
          </a:xfrm>
        </p:spPr>
        <p:txBody>
          <a:bodyPr/>
          <a:lstStyle/>
          <a:p>
            <a:pPr eaLnBrk="1" hangingPunct="1"/>
            <a:r>
              <a:rPr lang="en-US" altLang="en-US" smtClean="0">
                <a:cs typeface="Times New Roman" panose="02020603050405020304" pitchFamily="18" charset="0"/>
              </a:rPr>
              <a:t>The Nature of Information</a:t>
            </a:r>
          </a:p>
        </p:txBody>
      </p:sp>
      <p:sp>
        <p:nvSpPr>
          <p:cNvPr id="10243" name="Text Box 3"/>
          <p:cNvSpPr txBox="1">
            <a:spLocks noChangeArrowheads="1"/>
          </p:cNvSpPr>
          <p:nvPr/>
        </p:nvSpPr>
        <p:spPr bwMode="auto">
          <a:xfrm>
            <a:off x="762000" y="1600200"/>
            <a:ext cx="7315200" cy="3170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52425" indent="-352425">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pPr>
            <a:r>
              <a:rPr lang="en-US" altLang="en-US" sz="4000"/>
              <a:t>The quality of decisions cannot consistently rise above the quality of information or data on which such decisions are made.</a:t>
            </a:r>
          </a:p>
        </p:txBody>
      </p:sp>
      <p:pic>
        <p:nvPicPr>
          <p:cNvPr id="10244"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76300" y="4775200"/>
            <a:ext cx="7810500" cy="1816100"/>
          </a:xfrm>
          <a:prstGeom prst="rect">
            <a:avLst/>
          </a:prstGeom>
          <a:noFill/>
        </p:spPr>
        <p:txBody>
          <a:bodyPr>
            <a:spAutoFit/>
          </a:bodyPr>
          <a:lstStyle/>
          <a:p>
            <a:pPr>
              <a:defRPr/>
            </a:pPr>
            <a:r>
              <a:rPr lang="en-US" sz="2800" dirty="0">
                <a:latin typeface="+mn-lt"/>
              </a:rPr>
              <a:t>Major tools to collect data include: Check Sheets, Likert Surveys, Brainstorming, Affinity Diagraming, The Why Technique and Cause and Affect Charts…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body" idx="1"/>
          </p:nvPr>
        </p:nvSpPr>
        <p:spPr>
          <a:xfrm>
            <a:off x="685800" y="609600"/>
            <a:ext cx="7696200" cy="4525963"/>
          </a:xfrm>
        </p:spPr>
        <p:txBody>
          <a:bodyPr/>
          <a:lstStyle/>
          <a:p>
            <a:pPr marL="0" indent="0" eaLnBrk="1" hangingPunct="1">
              <a:lnSpc>
                <a:spcPct val="80000"/>
              </a:lnSpc>
              <a:buFontTx/>
              <a:buNone/>
            </a:pPr>
            <a:r>
              <a:rPr lang="en-US" altLang="en-US" sz="3600" b="1" smtClean="0"/>
              <a:t>"You can manage what you can measure; you can measure, what you can define; you can define, what you can understand". </a:t>
            </a:r>
          </a:p>
          <a:p>
            <a:pPr marL="0" indent="0" eaLnBrk="1" hangingPunct="1">
              <a:lnSpc>
                <a:spcPct val="80000"/>
              </a:lnSpc>
              <a:buFontTx/>
              <a:buNone/>
            </a:pPr>
            <a:endParaRPr lang="en-US" altLang="en-US" sz="1600" b="1" smtClean="0"/>
          </a:p>
          <a:p>
            <a:pPr marL="0" indent="0" eaLnBrk="1" hangingPunct="1">
              <a:lnSpc>
                <a:spcPct val="80000"/>
              </a:lnSpc>
              <a:buFontTx/>
              <a:buNone/>
            </a:pPr>
            <a:r>
              <a:rPr lang="en-US" altLang="en-US" b="1" smtClean="0">
                <a:solidFill>
                  <a:srgbClr val="FF0000"/>
                </a:solidFill>
              </a:rPr>
              <a:t>The operational definition is the first step towards effective management. It helps us build a clear understanding of a concept or a phenomenon so that it can be unambiguously measured.</a:t>
            </a:r>
          </a:p>
          <a:p>
            <a:pPr marL="0" indent="0" eaLnBrk="1" hangingPunct="1">
              <a:lnSpc>
                <a:spcPct val="80000"/>
              </a:lnSpc>
              <a:buFontTx/>
              <a:buNone/>
            </a:pPr>
            <a:endParaRPr lang="en-US" altLang="en-US" sz="1600" b="1" smtClean="0">
              <a:solidFill>
                <a:srgbClr val="FF0000"/>
              </a:solidFill>
            </a:endParaRPr>
          </a:p>
          <a:p>
            <a:pPr marL="0" indent="0" eaLnBrk="1" hangingPunct="1">
              <a:lnSpc>
                <a:spcPct val="80000"/>
              </a:lnSpc>
              <a:buFontTx/>
              <a:buNone/>
            </a:pPr>
            <a:r>
              <a:rPr lang="en-US" altLang="en-US" smtClean="0"/>
              <a:t> </a:t>
            </a:r>
            <a:r>
              <a:rPr lang="en-US" altLang="en-US" b="1" i="1" smtClean="0"/>
              <a:t>If it can be measured it can be controlled!</a:t>
            </a:r>
          </a:p>
          <a:p>
            <a:pPr marL="0" indent="0" eaLnBrk="1" hangingPunct="1">
              <a:lnSpc>
                <a:spcPct val="80000"/>
              </a:lnSpc>
              <a:buFontTx/>
              <a:buNone/>
            </a:pPr>
            <a:endParaRPr lang="en-US" altLang="en-US" b="1" smtClean="0"/>
          </a:p>
        </p:txBody>
      </p:sp>
      <p:pic>
        <p:nvPicPr>
          <p:cNvPr id="65539"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738188" y="231775"/>
            <a:ext cx="7772400" cy="1143000"/>
          </a:xfrm>
        </p:spPr>
        <p:txBody>
          <a:bodyPr/>
          <a:lstStyle/>
          <a:p>
            <a:pPr eaLnBrk="1" hangingPunct="1"/>
            <a:r>
              <a:rPr lang="en-US" altLang="en-US" smtClean="0"/>
              <a:t>Rules for Success</a:t>
            </a:r>
          </a:p>
        </p:txBody>
      </p:sp>
      <p:sp>
        <p:nvSpPr>
          <p:cNvPr id="67587" name="Rectangle 3"/>
          <p:cNvSpPr>
            <a:spLocks noGrp="1" noChangeArrowheads="1"/>
          </p:cNvSpPr>
          <p:nvPr>
            <p:ph type="body" idx="1"/>
          </p:nvPr>
        </p:nvSpPr>
        <p:spPr>
          <a:xfrm>
            <a:off x="838200" y="1371600"/>
            <a:ext cx="7239000" cy="4525963"/>
          </a:xfrm>
        </p:spPr>
        <p:txBody>
          <a:bodyPr/>
          <a:lstStyle/>
          <a:p>
            <a:pPr eaLnBrk="1" hangingPunct="1"/>
            <a:r>
              <a:rPr lang="en-US" altLang="en-US" smtClean="0">
                <a:solidFill>
                  <a:srgbClr val="002060"/>
                </a:solidFill>
              </a:rPr>
              <a:t>Organizations are at their best when high levels of inspiration, competence, accountability &amp; collaboration exist in the workplace.</a:t>
            </a:r>
          </a:p>
          <a:p>
            <a:pPr eaLnBrk="1" hangingPunct="1"/>
            <a:r>
              <a:rPr lang="en-US" altLang="en-US" smtClean="0">
                <a:solidFill>
                  <a:srgbClr val="002060"/>
                </a:solidFill>
              </a:rPr>
              <a:t>It is in this environment that the world-class organizations evolve…</a:t>
            </a:r>
          </a:p>
          <a:p>
            <a:pPr eaLnBrk="1" hangingPunct="1"/>
            <a:r>
              <a:rPr lang="en-US" altLang="en-US" b="1" smtClean="0"/>
              <a:t>No organization can improve until the people improve!  </a:t>
            </a:r>
          </a:p>
        </p:txBody>
      </p:sp>
      <p:pic>
        <p:nvPicPr>
          <p:cNvPr id="67588"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4"/>
          <p:cNvSpPr>
            <a:spLocks noGrp="1"/>
          </p:cNvSpPr>
          <p:nvPr>
            <p:ph type="sldNum" sz="quarter" idx="4294967295"/>
          </p:nvPr>
        </p:nvSpPr>
        <p:spPr bwMode="auto">
          <a:xfrm>
            <a:off x="6553200" y="6248400"/>
            <a:ext cx="19050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fld id="{020F4874-A4F5-457D-A48E-98151B4C6158}" type="slidenum">
              <a:rPr lang="en-US" altLang="en-US" sz="1600">
                <a:solidFill>
                  <a:schemeClr val="hlink"/>
                </a:solidFill>
                <a:latin typeface="Arial" panose="020B0604020202020204" pitchFamily="34" charset="0"/>
              </a:rPr>
              <a:pPr>
                <a:spcBef>
                  <a:spcPct val="0"/>
                </a:spcBef>
                <a:buSzTx/>
                <a:buFontTx/>
                <a:buNone/>
              </a:pPr>
              <a:t>32</a:t>
            </a:fld>
            <a:endParaRPr lang="en-US" altLang="en-US" sz="1600">
              <a:solidFill>
                <a:schemeClr val="hlink"/>
              </a:solidFill>
              <a:latin typeface="Arial" panose="020B0604020202020204" pitchFamily="34" charset="0"/>
            </a:endParaRPr>
          </a:p>
        </p:txBody>
      </p:sp>
      <p:sp>
        <p:nvSpPr>
          <p:cNvPr id="69635" name="Line 2"/>
          <p:cNvSpPr>
            <a:spLocks noChangeShapeType="1"/>
          </p:cNvSpPr>
          <p:nvPr/>
        </p:nvSpPr>
        <p:spPr bwMode="auto">
          <a:xfrm>
            <a:off x="7315200" y="1143000"/>
            <a:ext cx="0" cy="457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36" name="Line 3"/>
          <p:cNvSpPr>
            <a:spLocks noChangeShapeType="1"/>
          </p:cNvSpPr>
          <p:nvPr/>
        </p:nvSpPr>
        <p:spPr bwMode="auto">
          <a:xfrm>
            <a:off x="5181600" y="1295400"/>
            <a:ext cx="0" cy="4191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37" name="Line 4"/>
          <p:cNvSpPr>
            <a:spLocks noChangeShapeType="1"/>
          </p:cNvSpPr>
          <p:nvPr/>
        </p:nvSpPr>
        <p:spPr bwMode="auto">
          <a:xfrm>
            <a:off x="3276600" y="1143000"/>
            <a:ext cx="2133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38" name="Line 5"/>
          <p:cNvSpPr>
            <a:spLocks noChangeShapeType="1"/>
          </p:cNvSpPr>
          <p:nvPr/>
        </p:nvSpPr>
        <p:spPr bwMode="auto">
          <a:xfrm>
            <a:off x="2133600" y="1219200"/>
            <a:ext cx="76200" cy="396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39" name="Rectangle 6"/>
          <p:cNvSpPr>
            <a:spLocks noGrp="1" noChangeArrowheads="1"/>
          </p:cNvSpPr>
          <p:nvPr>
            <p:ph type="title"/>
          </p:nvPr>
        </p:nvSpPr>
        <p:spPr>
          <a:xfrm>
            <a:off x="685800" y="-87313"/>
            <a:ext cx="7772400" cy="1143001"/>
          </a:xfrm>
        </p:spPr>
        <p:txBody>
          <a:bodyPr/>
          <a:lstStyle/>
          <a:p>
            <a:pPr eaLnBrk="1" hangingPunct="1"/>
            <a:r>
              <a:rPr lang="en-US" altLang="en-US" smtClean="0"/>
              <a:t>TQM in Perspective</a:t>
            </a:r>
          </a:p>
        </p:txBody>
      </p:sp>
      <p:sp>
        <p:nvSpPr>
          <p:cNvPr id="69640" name="Text Box 7"/>
          <p:cNvSpPr txBox="1">
            <a:spLocks noChangeArrowheads="1"/>
          </p:cNvSpPr>
          <p:nvPr/>
        </p:nvSpPr>
        <p:spPr bwMode="auto">
          <a:xfrm>
            <a:off x="762000" y="990600"/>
            <a:ext cx="2743200" cy="346075"/>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600">
                <a:solidFill>
                  <a:srgbClr val="FF0000"/>
                </a:solidFill>
              </a:rPr>
              <a:t>Principals and Practices</a:t>
            </a:r>
          </a:p>
        </p:txBody>
      </p:sp>
      <p:sp>
        <p:nvSpPr>
          <p:cNvPr id="69641" name="Text Box 8"/>
          <p:cNvSpPr txBox="1">
            <a:spLocks noChangeArrowheads="1"/>
          </p:cNvSpPr>
          <p:nvPr/>
        </p:nvSpPr>
        <p:spPr bwMode="auto">
          <a:xfrm>
            <a:off x="4876800" y="990600"/>
            <a:ext cx="2819400" cy="346075"/>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600">
                <a:solidFill>
                  <a:schemeClr val="accent2"/>
                </a:solidFill>
              </a:rPr>
              <a:t>Tools and Techniques</a:t>
            </a:r>
          </a:p>
        </p:txBody>
      </p:sp>
      <p:sp>
        <p:nvSpPr>
          <p:cNvPr id="69642" name="Text Box 9"/>
          <p:cNvSpPr txBox="1">
            <a:spLocks noChangeArrowheads="1"/>
          </p:cNvSpPr>
          <p:nvPr/>
        </p:nvSpPr>
        <p:spPr bwMode="auto">
          <a:xfrm>
            <a:off x="1524000" y="2209800"/>
            <a:ext cx="1447800" cy="52705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Customer Satisfaction</a:t>
            </a:r>
          </a:p>
        </p:txBody>
      </p:sp>
      <p:sp>
        <p:nvSpPr>
          <p:cNvPr id="69643" name="Text Box 10"/>
          <p:cNvSpPr txBox="1">
            <a:spLocks noChangeArrowheads="1"/>
          </p:cNvSpPr>
          <p:nvPr/>
        </p:nvSpPr>
        <p:spPr bwMode="auto">
          <a:xfrm>
            <a:off x="1524000" y="1676400"/>
            <a:ext cx="1447800" cy="314325"/>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Leadership</a:t>
            </a:r>
          </a:p>
        </p:txBody>
      </p:sp>
      <p:sp>
        <p:nvSpPr>
          <p:cNvPr id="69644" name="Text Box 11"/>
          <p:cNvSpPr txBox="1">
            <a:spLocks noChangeArrowheads="1"/>
          </p:cNvSpPr>
          <p:nvPr/>
        </p:nvSpPr>
        <p:spPr bwMode="auto">
          <a:xfrm>
            <a:off x="1524000" y="2971800"/>
            <a:ext cx="1447800" cy="52705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Employee Involvement</a:t>
            </a:r>
          </a:p>
        </p:txBody>
      </p:sp>
      <p:sp>
        <p:nvSpPr>
          <p:cNvPr id="69645" name="Text Box 12"/>
          <p:cNvSpPr txBox="1">
            <a:spLocks noChangeArrowheads="1"/>
          </p:cNvSpPr>
          <p:nvPr/>
        </p:nvSpPr>
        <p:spPr bwMode="auto">
          <a:xfrm>
            <a:off x="1524000" y="3733800"/>
            <a:ext cx="1447800" cy="52705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Continuous Improvement</a:t>
            </a:r>
          </a:p>
        </p:txBody>
      </p:sp>
      <p:sp>
        <p:nvSpPr>
          <p:cNvPr id="69646" name="Text Box 13"/>
          <p:cNvSpPr txBox="1">
            <a:spLocks noChangeArrowheads="1"/>
          </p:cNvSpPr>
          <p:nvPr/>
        </p:nvSpPr>
        <p:spPr bwMode="auto">
          <a:xfrm>
            <a:off x="1524000" y="4419600"/>
            <a:ext cx="1447800" cy="52705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Supplier Partnership</a:t>
            </a:r>
          </a:p>
        </p:txBody>
      </p:sp>
      <p:sp>
        <p:nvSpPr>
          <p:cNvPr id="69647" name="Text Box 14"/>
          <p:cNvSpPr txBox="1">
            <a:spLocks noChangeArrowheads="1"/>
          </p:cNvSpPr>
          <p:nvPr/>
        </p:nvSpPr>
        <p:spPr bwMode="auto">
          <a:xfrm>
            <a:off x="1524000" y="5181600"/>
            <a:ext cx="1447800" cy="527050"/>
          </a:xfrm>
          <a:prstGeom prst="rect">
            <a:avLst/>
          </a:prstGeom>
          <a:solidFill>
            <a:srgbClr val="CC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Performance Measures</a:t>
            </a:r>
          </a:p>
        </p:txBody>
      </p:sp>
      <p:sp>
        <p:nvSpPr>
          <p:cNvPr id="69648" name="Text Box 15"/>
          <p:cNvSpPr txBox="1">
            <a:spLocks noChangeArrowheads="1"/>
          </p:cNvSpPr>
          <p:nvPr/>
        </p:nvSpPr>
        <p:spPr bwMode="auto">
          <a:xfrm>
            <a:off x="4495800" y="1676400"/>
            <a:ext cx="1447800" cy="314325"/>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Quantitative</a:t>
            </a:r>
          </a:p>
        </p:txBody>
      </p:sp>
      <p:sp>
        <p:nvSpPr>
          <p:cNvPr id="69649" name="Text Box 16"/>
          <p:cNvSpPr txBox="1">
            <a:spLocks noChangeArrowheads="1"/>
          </p:cNvSpPr>
          <p:nvPr/>
        </p:nvSpPr>
        <p:spPr bwMode="auto">
          <a:xfrm>
            <a:off x="4495800" y="2209800"/>
            <a:ext cx="1447800" cy="314325"/>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SPC</a:t>
            </a:r>
          </a:p>
        </p:txBody>
      </p:sp>
      <p:sp>
        <p:nvSpPr>
          <p:cNvPr id="69650" name="Text Box 17"/>
          <p:cNvSpPr txBox="1">
            <a:spLocks noChangeArrowheads="1"/>
          </p:cNvSpPr>
          <p:nvPr/>
        </p:nvSpPr>
        <p:spPr bwMode="auto">
          <a:xfrm>
            <a:off x="4495800" y="2743200"/>
            <a:ext cx="1447800" cy="52705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Acceptance Sampling</a:t>
            </a:r>
          </a:p>
        </p:txBody>
      </p:sp>
      <p:sp>
        <p:nvSpPr>
          <p:cNvPr id="69651" name="Text Box 18"/>
          <p:cNvSpPr txBox="1">
            <a:spLocks noChangeArrowheads="1"/>
          </p:cNvSpPr>
          <p:nvPr/>
        </p:nvSpPr>
        <p:spPr bwMode="auto">
          <a:xfrm>
            <a:off x="4495800" y="3505200"/>
            <a:ext cx="1447800" cy="314325"/>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Reliability</a:t>
            </a:r>
          </a:p>
        </p:txBody>
      </p:sp>
      <p:sp>
        <p:nvSpPr>
          <p:cNvPr id="69652" name="Text Box 19"/>
          <p:cNvSpPr txBox="1">
            <a:spLocks noChangeArrowheads="1"/>
          </p:cNvSpPr>
          <p:nvPr/>
        </p:nvSpPr>
        <p:spPr bwMode="auto">
          <a:xfrm>
            <a:off x="4495800" y="4038600"/>
            <a:ext cx="1447800" cy="527050"/>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Experimental Design</a:t>
            </a:r>
          </a:p>
        </p:txBody>
      </p:sp>
      <p:sp>
        <p:nvSpPr>
          <p:cNvPr id="69653" name="Text Box 20"/>
          <p:cNvSpPr txBox="1">
            <a:spLocks noChangeArrowheads="1"/>
          </p:cNvSpPr>
          <p:nvPr/>
        </p:nvSpPr>
        <p:spPr bwMode="auto">
          <a:xfrm>
            <a:off x="4495800" y="4800600"/>
            <a:ext cx="1447800" cy="314325"/>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FMEA</a:t>
            </a:r>
          </a:p>
        </p:txBody>
      </p:sp>
      <p:sp>
        <p:nvSpPr>
          <p:cNvPr id="69654" name="Text Box 21"/>
          <p:cNvSpPr txBox="1">
            <a:spLocks noChangeArrowheads="1"/>
          </p:cNvSpPr>
          <p:nvPr/>
        </p:nvSpPr>
        <p:spPr bwMode="auto">
          <a:xfrm>
            <a:off x="6629400" y="1676400"/>
            <a:ext cx="1447800" cy="527050"/>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Non Quantitative</a:t>
            </a:r>
          </a:p>
        </p:txBody>
      </p:sp>
      <p:sp>
        <p:nvSpPr>
          <p:cNvPr id="69655" name="Text Box 22"/>
          <p:cNvSpPr txBox="1">
            <a:spLocks noChangeArrowheads="1"/>
          </p:cNvSpPr>
          <p:nvPr/>
        </p:nvSpPr>
        <p:spPr bwMode="auto">
          <a:xfrm>
            <a:off x="6629400" y="2438400"/>
            <a:ext cx="1447800" cy="31432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ISO 9000</a:t>
            </a:r>
          </a:p>
        </p:txBody>
      </p:sp>
      <p:sp>
        <p:nvSpPr>
          <p:cNvPr id="69656" name="Text Box 23"/>
          <p:cNvSpPr txBox="1">
            <a:spLocks noChangeArrowheads="1"/>
          </p:cNvSpPr>
          <p:nvPr/>
        </p:nvSpPr>
        <p:spPr bwMode="auto">
          <a:xfrm>
            <a:off x="6629400" y="2971800"/>
            <a:ext cx="1447800" cy="31432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ISO 14000</a:t>
            </a:r>
          </a:p>
        </p:txBody>
      </p:sp>
      <p:sp>
        <p:nvSpPr>
          <p:cNvPr id="69657" name="Text Box 24"/>
          <p:cNvSpPr txBox="1">
            <a:spLocks noChangeArrowheads="1"/>
          </p:cNvSpPr>
          <p:nvPr/>
        </p:nvSpPr>
        <p:spPr bwMode="auto">
          <a:xfrm>
            <a:off x="6629400" y="3505200"/>
            <a:ext cx="1447800" cy="31432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Benchmarking</a:t>
            </a:r>
          </a:p>
        </p:txBody>
      </p:sp>
      <p:sp>
        <p:nvSpPr>
          <p:cNvPr id="69658" name="Text Box 25"/>
          <p:cNvSpPr txBox="1">
            <a:spLocks noChangeArrowheads="1"/>
          </p:cNvSpPr>
          <p:nvPr/>
        </p:nvSpPr>
        <p:spPr bwMode="auto">
          <a:xfrm>
            <a:off x="6629400" y="4038600"/>
            <a:ext cx="1447800" cy="73977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Total Productive Maintenance</a:t>
            </a:r>
          </a:p>
        </p:txBody>
      </p:sp>
      <p:sp>
        <p:nvSpPr>
          <p:cNvPr id="69659" name="Text Box 26"/>
          <p:cNvSpPr txBox="1">
            <a:spLocks noChangeArrowheads="1"/>
          </p:cNvSpPr>
          <p:nvPr/>
        </p:nvSpPr>
        <p:spPr bwMode="auto">
          <a:xfrm>
            <a:off x="6629400" y="4953000"/>
            <a:ext cx="1447800" cy="527050"/>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Management Tools</a:t>
            </a:r>
          </a:p>
        </p:txBody>
      </p:sp>
      <p:sp>
        <p:nvSpPr>
          <p:cNvPr id="69660" name="Text Box 27"/>
          <p:cNvSpPr txBox="1">
            <a:spLocks noChangeArrowheads="1"/>
          </p:cNvSpPr>
          <p:nvPr/>
        </p:nvSpPr>
        <p:spPr bwMode="auto">
          <a:xfrm>
            <a:off x="4495800" y="5334000"/>
            <a:ext cx="1447800" cy="314325"/>
          </a:xfrm>
          <a:prstGeom prst="rect">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QFD</a:t>
            </a:r>
          </a:p>
        </p:txBody>
      </p:sp>
      <p:sp>
        <p:nvSpPr>
          <p:cNvPr id="69661" name="Text Box 28"/>
          <p:cNvSpPr txBox="1">
            <a:spLocks noChangeArrowheads="1"/>
          </p:cNvSpPr>
          <p:nvPr/>
        </p:nvSpPr>
        <p:spPr bwMode="auto">
          <a:xfrm>
            <a:off x="6629400" y="5638800"/>
            <a:ext cx="1447800" cy="527050"/>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1400"/>
              <a:t>Concurrent Engineering</a:t>
            </a:r>
          </a:p>
        </p:txBody>
      </p:sp>
      <p:pic>
        <p:nvPicPr>
          <p:cNvPr id="69662"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3733800" y="228600"/>
            <a:ext cx="4495800" cy="1143000"/>
          </a:xfrm>
          <a:ln w="12700">
            <a:solidFill>
              <a:srgbClr val="0070C0"/>
            </a:solidFill>
            <a:miter lim="800000"/>
            <a:headEnd/>
            <a:tailEnd/>
          </a:ln>
        </p:spPr>
        <p:txBody>
          <a:bodyPr/>
          <a:lstStyle/>
          <a:p>
            <a:r>
              <a:rPr lang="en-US" altLang="en-US" sz="2000" b="1" smtClean="0">
                <a:solidFill>
                  <a:srgbClr val="114FFB"/>
                </a:solidFill>
              </a:rPr>
              <a:t>MORE INFORMATION HERE</a:t>
            </a:r>
            <a:r>
              <a:rPr lang="en-US" altLang="en-US" sz="2000" smtClean="0"/>
              <a:t/>
            </a:r>
            <a:br>
              <a:rPr lang="en-US" altLang="en-US" sz="2000" smtClean="0"/>
            </a:br>
            <a:r>
              <a:rPr lang="en-US" altLang="en-US" sz="2000" smtClean="0"/>
              <a:t>http://asq.org/learn-about-quality/process-analysis-tools/overview/overview.html</a:t>
            </a:r>
            <a:r>
              <a:rPr lang="en-US" altLang="en-US" sz="1600" smtClean="0"/>
              <a:t/>
            </a:r>
            <a:br>
              <a:rPr lang="en-US" altLang="en-US" sz="1600" smtClean="0"/>
            </a:br>
            <a:endParaRPr lang="en-US" altLang="en-US" sz="1600" smtClean="0"/>
          </a:p>
        </p:txBody>
      </p:sp>
      <p:sp>
        <p:nvSpPr>
          <p:cNvPr id="3" name="TextBox 2"/>
          <p:cNvSpPr txBox="1"/>
          <p:nvPr/>
        </p:nvSpPr>
        <p:spPr>
          <a:xfrm>
            <a:off x="381000" y="1558925"/>
            <a:ext cx="8229600" cy="3416300"/>
          </a:xfrm>
          <a:prstGeom prst="rect">
            <a:avLst/>
          </a:prstGeom>
          <a:noFill/>
        </p:spPr>
        <p:txBody>
          <a:bodyPr>
            <a:spAutoFit/>
          </a:bodyPr>
          <a:lstStyle/>
          <a:p>
            <a:pPr>
              <a:defRPr/>
            </a:pPr>
            <a:r>
              <a:rPr lang="en-US" dirty="0">
                <a:effectLst>
                  <a:outerShdw blurRad="38100" dist="38100" dir="2700000" algn="tl">
                    <a:srgbClr val="000000">
                      <a:alpha val="43137"/>
                    </a:srgbClr>
                  </a:outerShdw>
                </a:effectLst>
              </a:rPr>
              <a:t/>
            </a:r>
            <a:br>
              <a:rPr lang="en-US" dirty="0">
                <a:effectLst>
                  <a:outerShdw blurRad="38100" dist="38100" dir="2700000" algn="tl">
                    <a:srgbClr val="000000">
                      <a:alpha val="43137"/>
                    </a:srgbClr>
                  </a:outerShdw>
                </a:effectLst>
              </a:rPr>
            </a:br>
            <a:r>
              <a:rPr lang="en-US" sz="2000" dirty="0">
                <a:solidFill>
                  <a:srgbClr val="114FFB"/>
                </a:solidFill>
                <a:effectLst>
                  <a:outerShdw blurRad="38100" dist="38100" dir="2700000" algn="tl">
                    <a:srgbClr val="000000">
                      <a:alpha val="43137"/>
                    </a:srgbClr>
                  </a:outerShdw>
                </a:effectLst>
                <a:latin typeface="+mj-lt"/>
              </a:rPr>
              <a:t>According to the American Society for Quality when you want to understand a work process or some part of a process, these tools can help:</a:t>
            </a:r>
          </a:p>
          <a:p>
            <a:pPr marL="285750" indent="-285750">
              <a:buFont typeface="Arial" panose="020B0604020202020204" pitchFamily="34" charset="0"/>
              <a:buChar char="•"/>
              <a:defRPr/>
            </a:pPr>
            <a:r>
              <a:rPr lang="en-US" sz="1800" dirty="0">
                <a:solidFill>
                  <a:srgbClr val="114FFB"/>
                </a:solidFill>
                <a:latin typeface="+mj-lt"/>
              </a:rPr>
              <a:t>Flowchart: </a:t>
            </a:r>
            <a:r>
              <a:rPr lang="en-US" sz="1800" dirty="0">
                <a:solidFill>
                  <a:schemeClr val="tx1"/>
                </a:solidFill>
                <a:latin typeface="+mj-lt"/>
              </a:rPr>
              <a:t>A picture of the separate steps of a process in sequential order, including materials or services entering or leaving the process (inputs and outputs), decisions that must be made, people who become involved, time involved at each step and/or process measurements. </a:t>
            </a:r>
          </a:p>
          <a:p>
            <a:pPr marL="285750" indent="-285750">
              <a:buFont typeface="Arial" panose="020B0604020202020204" pitchFamily="34" charset="0"/>
              <a:buChar char="•"/>
              <a:defRPr/>
            </a:pPr>
            <a:r>
              <a:rPr lang="en-US" sz="1800" dirty="0">
                <a:solidFill>
                  <a:srgbClr val="114FFB"/>
                </a:solidFill>
                <a:latin typeface="+mj-lt"/>
              </a:rPr>
              <a:t>Failure Mode Effects Analysis (FMEA): </a:t>
            </a:r>
            <a:r>
              <a:rPr lang="en-US" sz="1800" dirty="0">
                <a:solidFill>
                  <a:schemeClr val="tx1"/>
                </a:solidFill>
                <a:latin typeface="+mj-lt"/>
              </a:rPr>
              <a:t>A step-by-step approach for identifying all possible failures in a design, a manufacturing or assembly process, or a product or service; studying the consequences, or effects, of those failures; and eliminating or reducing failures, starting with the highest-priority ones.</a:t>
            </a:r>
          </a:p>
          <a:p>
            <a:pPr algn="ctr">
              <a:defRPr/>
            </a:pPr>
            <a:endParaRPr lang="en-US" dirty="0"/>
          </a:p>
        </p:txBody>
      </p:sp>
      <p:pic>
        <p:nvPicPr>
          <p:cNvPr id="7168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3200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85800" y="304800"/>
            <a:ext cx="7772400" cy="1143000"/>
          </a:xfrm>
        </p:spPr>
        <p:txBody>
          <a:bodyPr/>
          <a:lstStyle/>
          <a:p>
            <a:pPr algn="l" eaLnBrk="1" hangingPunct="1"/>
            <a:r>
              <a:rPr lang="en-US" altLang="en-US" sz="4000" smtClean="0"/>
              <a:t>Flow Charts</a:t>
            </a:r>
          </a:p>
        </p:txBody>
      </p:sp>
      <p:sp>
        <p:nvSpPr>
          <p:cNvPr id="73731" name="Text Box 3"/>
          <p:cNvSpPr txBox="1">
            <a:spLocks noChangeArrowheads="1"/>
          </p:cNvSpPr>
          <p:nvPr/>
        </p:nvSpPr>
        <p:spPr bwMode="auto">
          <a:xfrm>
            <a:off x="914400" y="1524000"/>
            <a:ext cx="73152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indent="-223838">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400">
                <a:solidFill>
                  <a:schemeClr val="accent2"/>
                </a:solidFill>
              </a:rPr>
              <a:t>A flow chart is a picture or graphical representation of a process (sequence of events, steps, activities, or task) which transform inputs into outputs in a system.</a:t>
            </a:r>
          </a:p>
          <a:p>
            <a:pPr lvl="1" eaLnBrk="1" hangingPunct="1">
              <a:spcBef>
                <a:spcPct val="50000"/>
              </a:spcBef>
              <a:buSzTx/>
              <a:buFontTx/>
              <a:buChar char="•"/>
            </a:pPr>
            <a:r>
              <a:rPr lang="en-US" altLang="en-US" sz="2400"/>
              <a:t>Flow charts are drawn with standard symbols</a:t>
            </a:r>
            <a:r>
              <a:rPr lang="en-US" altLang="en-US" sz="2400">
                <a:solidFill>
                  <a:schemeClr val="accent2"/>
                </a:solidFill>
              </a:rPr>
              <a:t> </a:t>
            </a:r>
            <a:r>
              <a:rPr lang="en-US" altLang="en-US" sz="2400"/>
              <a:t>which represent different types of activities or task.</a:t>
            </a:r>
          </a:p>
          <a:p>
            <a:pPr lvl="1" eaLnBrk="1" hangingPunct="1">
              <a:spcBef>
                <a:spcPct val="50000"/>
              </a:spcBef>
              <a:buSzTx/>
              <a:buFontTx/>
              <a:buChar char="•"/>
            </a:pPr>
            <a:r>
              <a:rPr lang="en-US" altLang="en-US" sz="2400"/>
              <a:t>Many software programs are available to develop flow charts but, Microsoft Word &amp; PowerPoint have most of the capability needed by the beginning Action Teams.</a:t>
            </a:r>
            <a:endParaRPr lang="en-US" altLang="en-US" sz="2400">
              <a:solidFill>
                <a:schemeClr val="accent2"/>
              </a:solidFill>
            </a:endParaRPr>
          </a:p>
        </p:txBody>
      </p:sp>
      <p:sp>
        <p:nvSpPr>
          <p:cNvPr id="73732" name="Text Box 4"/>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Flow Chart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152400"/>
            <a:ext cx="7772400" cy="1143000"/>
          </a:xfrm>
        </p:spPr>
        <p:txBody>
          <a:bodyPr/>
          <a:lstStyle/>
          <a:p>
            <a:pPr eaLnBrk="1" hangingPunct="1"/>
            <a:r>
              <a:rPr lang="en-US" altLang="en-US" sz="4000" smtClean="0"/>
              <a:t>Types of Flow Charts</a:t>
            </a:r>
          </a:p>
        </p:txBody>
      </p:sp>
      <p:sp>
        <p:nvSpPr>
          <p:cNvPr id="75779" name="Text Box 3"/>
          <p:cNvSpPr txBox="1">
            <a:spLocks noChangeArrowheads="1"/>
          </p:cNvSpPr>
          <p:nvPr/>
        </p:nvSpPr>
        <p:spPr bwMode="auto">
          <a:xfrm>
            <a:off x="1219200" y="1905000"/>
            <a:ext cx="3314700" cy="410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pPr>
            <a:r>
              <a:rPr lang="en-US" altLang="en-US" sz="2400"/>
              <a:t>Organization Charts</a:t>
            </a:r>
          </a:p>
          <a:p>
            <a:pPr eaLnBrk="1" hangingPunct="1">
              <a:spcBef>
                <a:spcPct val="50000"/>
              </a:spcBef>
              <a:buSzTx/>
            </a:pPr>
            <a:r>
              <a:rPr lang="en-US" altLang="en-US" sz="2400"/>
              <a:t>Total Productive Maintenance</a:t>
            </a:r>
          </a:p>
          <a:p>
            <a:pPr eaLnBrk="1" hangingPunct="1">
              <a:spcBef>
                <a:spcPct val="50000"/>
              </a:spcBef>
              <a:buSzTx/>
            </a:pPr>
            <a:r>
              <a:rPr lang="en-US" altLang="en-US" sz="2400"/>
              <a:t>Business Process</a:t>
            </a:r>
          </a:p>
          <a:p>
            <a:pPr eaLnBrk="1" hangingPunct="1">
              <a:spcBef>
                <a:spcPct val="50000"/>
              </a:spcBef>
              <a:buSzTx/>
            </a:pPr>
            <a:r>
              <a:rPr lang="en-US" altLang="en-US" sz="2400"/>
              <a:t>Dataflow</a:t>
            </a:r>
          </a:p>
          <a:p>
            <a:pPr eaLnBrk="1" hangingPunct="1">
              <a:spcBef>
                <a:spcPct val="50000"/>
              </a:spcBef>
              <a:buSzTx/>
            </a:pPr>
            <a:r>
              <a:rPr lang="en-US" altLang="en-US" sz="2400"/>
              <a:t>Audit</a:t>
            </a:r>
          </a:p>
          <a:p>
            <a:pPr eaLnBrk="1" hangingPunct="1">
              <a:spcBef>
                <a:spcPct val="50000"/>
              </a:spcBef>
              <a:buSzTx/>
            </a:pPr>
            <a:r>
              <a:rPr lang="en-US" altLang="en-US" sz="2400"/>
              <a:t>Process </a:t>
            </a:r>
          </a:p>
          <a:p>
            <a:pPr eaLnBrk="1" hangingPunct="1">
              <a:spcBef>
                <a:spcPct val="50000"/>
              </a:spcBef>
              <a:buSzTx/>
            </a:pPr>
            <a:r>
              <a:rPr lang="en-US" altLang="en-US" sz="2400"/>
              <a:t>Process Mapping</a:t>
            </a:r>
          </a:p>
        </p:txBody>
      </p:sp>
      <p:sp>
        <p:nvSpPr>
          <p:cNvPr id="75780" name="Text Box 4"/>
          <p:cNvSpPr txBox="1">
            <a:spLocks noChangeArrowheads="1"/>
          </p:cNvSpPr>
          <p:nvPr/>
        </p:nvSpPr>
        <p:spPr bwMode="auto">
          <a:xfrm>
            <a:off x="5029200" y="1905000"/>
            <a:ext cx="3276600" cy="374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pPr>
            <a:r>
              <a:rPr lang="en-US" altLang="en-US" sz="2400"/>
              <a:t>Schematic</a:t>
            </a:r>
          </a:p>
          <a:p>
            <a:pPr eaLnBrk="1" hangingPunct="1">
              <a:spcBef>
                <a:spcPct val="50000"/>
              </a:spcBef>
              <a:buSzTx/>
            </a:pPr>
            <a:r>
              <a:rPr lang="en-US" altLang="en-US" sz="2400"/>
              <a:t>Network</a:t>
            </a:r>
          </a:p>
          <a:p>
            <a:pPr eaLnBrk="1" hangingPunct="1">
              <a:spcBef>
                <a:spcPct val="50000"/>
              </a:spcBef>
              <a:buSzTx/>
            </a:pPr>
            <a:r>
              <a:rPr lang="en-US" altLang="en-US" sz="2400"/>
              <a:t>Office</a:t>
            </a:r>
          </a:p>
          <a:p>
            <a:pPr eaLnBrk="1" hangingPunct="1">
              <a:spcBef>
                <a:spcPct val="50000"/>
              </a:spcBef>
              <a:buSzTx/>
            </a:pPr>
            <a:r>
              <a:rPr lang="en-US" altLang="en-US" sz="2400"/>
              <a:t>Quality</a:t>
            </a:r>
          </a:p>
          <a:p>
            <a:pPr eaLnBrk="1" hangingPunct="1">
              <a:spcBef>
                <a:spcPct val="50000"/>
              </a:spcBef>
              <a:buSzTx/>
            </a:pPr>
            <a:r>
              <a:rPr lang="en-US" altLang="en-US" sz="2400"/>
              <a:t>Quality – ISO</a:t>
            </a:r>
          </a:p>
          <a:p>
            <a:pPr eaLnBrk="1" hangingPunct="1">
              <a:spcBef>
                <a:spcPct val="50000"/>
              </a:spcBef>
              <a:buSzTx/>
            </a:pPr>
            <a:r>
              <a:rPr lang="en-US" altLang="en-US" sz="2400"/>
              <a:t>Telecommunication</a:t>
            </a:r>
          </a:p>
          <a:p>
            <a:pPr eaLnBrk="1" hangingPunct="1">
              <a:spcBef>
                <a:spcPct val="50000"/>
              </a:spcBef>
              <a:buSzTx/>
            </a:pPr>
            <a:r>
              <a:rPr lang="en-US" altLang="en-US" sz="2400"/>
              <a:t>Din</a:t>
            </a:r>
          </a:p>
        </p:txBody>
      </p:sp>
      <p:sp>
        <p:nvSpPr>
          <p:cNvPr id="75781" name="Text Box 5"/>
          <p:cNvSpPr txBox="1">
            <a:spLocks noChangeArrowheads="1"/>
          </p:cNvSpPr>
          <p:nvPr/>
        </p:nvSpPr>
        <p:spPr bwMode="auto">
          <a:xfrm>
            <a:off x="914400" y="1295400"/>
            <a:ext cx="7010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400">
                <a:solidFill>
                  <a:srgbClr val="FF0000"/>
                </a:solidFill>
              </a:rPr>
              <a:t>Types of Flow Chart Palettes include:</a:t>
            </a:r>
          </a:p>
        </p:txBody>
      </p:sp>
      <p:sp>
        <p:nvSpPr>
          <p:cNvPr id="75782" name="Text Box 6"/>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Flow Chart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685800" y="228600"/>
            <a:ext cx="7772400" cy="1143000"/>
          </a:xfrm>
        </p:spPr>
        <p:txBody>
          <a:bodyPr/>
          <a:lstStyle/>
          <a:p>
            <a:pPr eaLnBrk="1" hangingPunct="1"/>
            <a:r>
              <a:rPr lang="en-US" altLang="en-US" smtClean="0"/>
              <a:t>Flow Charting</a:t>
            </a:r>
          </a:p>
        </p:txBody>
      </p:sp>
      <p:sp>
        <p:nvSpPr>
          <p:cNvPr id="77827" name="Text Box 3"/>
          <p:cNvSpPr txBox="1">
            <a:spLocks noChangeArrowheads="1"/>
          </p:cNvSpPr>
          <p:nvPr/>
        </p:nvSpPr>
        <p:spPr bwMode="auto">
          <a:xfrm>
            <a:off x="1219200" y="5638800"/>
            <a:ext cx="723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2400">
                <a:solidFill>
                  <a:srgbClr val="FF0000"/>
                </a:solidFill>
              </a:rPr>
              <a:t>Many different symbol set are used in flow charting…</a:t>
            </a:r>
          </a:p>
        </p:txBody>
      </p:sp>
      <p:graphicFrame>
        <p:nvGraphicFramePr>
          <p:cNvPr id="77828" name="Object 4"/>
          <p:cNvGraphicFramePr>
            <a:graphicFrameLocks noChangeAspect="1"/>
          </p:cNvGraphicFramePr>
          <p:nvPr/>
        </p:nvGraphicFramePr>
        <p:xfrm>
          <a:off x="457200" y="1371600"/>
          <a:ext cx="4114800" cy="4114800"/>
        </p:xfrm>
        <a:graphic>
          <a:graphicData uri="http://schemas.openxmlformats.org/presentationml/2006/ole">
            <mc:AlternateContent xmlns:mc="http://schemas.openxmlformats.org/markup-compatibility/2006">
              <mc:Choice xmlns:v="urn:schemas-microsoft-com:vml" Requires="v">
                <p:oleObj spid="_x0000_s77830" name="ABC FlowCharter" r:id="rId4" imgW="3657600" imgH="3657600" progId="ABCFlow">
                  <p:embed/>
                </p:oleObj>
              </mc:Choice>
              <mc:Fallback>
                <p:oleObj name="ABC FlowCharter" r:id="rId4" imgW="3657600" imgH="3657600" progId="ABCFlow">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371600"/>
                        <a:ext cx="4114800" cy="4114800"/>
                      </a:xfrm>
                      <a:prstGeom prst="rect">
                        <a:avLst/>
                      </a:prstGeom>
                      <a:solidFill>
                        <a:srgbClr val="CCFF3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829" name="Object 5"/>
          <p:cNvGraphicFramePr>
            <a:graphicFrameLocks noChangeAspect="1"/>
          </p:cNvGraphicFramePr>
          <p:nvPr/>
        </p:nvGraphicFramePr>
        <p:xfrm>
          <a:off x="4495800" y="1371600"/>
          <a:ext cx="4495800" cy="4121150"/>
        </p:xfrm>
        <a:graphic>
          <a:graphicData uri="http://schemas.openxmlformats.org/presentationml/2006/ole">
            <mc:AlternateContent xmlns:mc="http://schemas.openxmlformats.org/markup-compatibility/2006">
              <mc:Choice xmlns:v="urn:schemas-microsoft-com:vml" Requires="v">
                <p:oleObj spid="_x0000_s77831" name="ABC FlowCharter" r:id="rId6" imgW="3794760" imgH="3477578" progId="ABCFlow">
                  <p:embed/>
                </p:oleObj>
              </mc:Choice>
              <mc:Fallback>
                <p:oleObj name="ABC FlowCharter" r:id="rId6" imgW="3794760" imgH="3477578" progId="ABCFlow">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800" y="1371600"/>
                        <a:ext cx="4495800" cy="4121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609600" y="381000"/>
            <a:ext cx="3962400" cy="1143000"/>
          </a:xfrm>
        </p:spPr>
        <p:txBody>
          <a:bodyPr/>
          <a:lstStyle/>
          <a:p>
            <a:r>
              <a:rPr lang="en-US" altLang="en-US" sz="3200" smtClean="0"/>
              <a:t>Smartdraw.Com Examples</a:t>
            </a:r>
          </a:p>
        </p:txBody>
      </p:sp>
      <p:pic>
        <p:nvPicPr>
          <p:cNvPr id="7987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75200" y="381000"/>
            <a:ext cx="4343400" cy="5930900"/>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rot="21364861">
            <a:off x="454025" y="1671638"/>
            <a:ext cx="3978275" cy="4162425"/>
          </a:xfrm>
          <a:prstGeom prst="rect">
            <a:avLst/>
          </a:prstGeom>
          <a:ln>
            <a:solidFill>
              <a:schemeClr val="accent5">
                <a:lumMod val="75000"/>
              </a:schemeClr>
            </a:solid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85800" y="0"/>
            <a:ext cx="7772400" cy="1143000"/>
          </a:xfrm>
        </p:spPr>
        <p:txBody>
          <a:bodyPr/>
          <a:lstStyle/>
          <a:p>
            <a:pPr algn="l" eaLnBrk="1" hangingPunct="1"/>
            <a:r>
              <a:rPr lang="en-US" altLang="en-US" sz="4000" smtClean="0"/>
              <a:t>System Flow Charts</a:t>
            </a:r>
          </a:p>
        </p:txBody>
      </p:sp>
      <p:graphicFrame>
        <p:nvGraphicFramePr>
          <p:cNvPr id="80899" name="Object 3"/>
          <p:cNvGraphicFramePr>
            <a:graphicFrameLocks noChangeAspect="1"/>
          </p:cNvGraphicFramePr>
          <p:nvPr/>
        </p:nvGraphicFramePr>
        <p:xfrm>
          <a:off x="596900" y="1066800"/>
          <a:ext cx="7948613" cy="5265738"/>
        </p:xfrm>
        <a:graphic>
          <a:graphicData uri="http://schemas.openxmlformats.org/presentationml/2006/ole">
            <mc:AlternateContent xmlns:mc="http://schemas.openxmlformats.org/markup-compatibility/2006">
              <mc:Choice xmlns:v="urn:schemas-microsoft-com:vml" Requires="v">
                <p:oleObj spid="_x0000_s80901" name="ABC FlowCharter" r:id="rId4" imgW="8886825" imgH="5886450" progId="ABCFlow">
                  <p:embed/>
                </p:oleObj>
              </mc:Choice>
              <mc:Fallback>
                <p:oleObj name="ABC FlowCharter" r:id="rId4" imgW="8886825" imgH="5886450" progId="ABCFlow">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900" y="1066800"/>
                        <a:ext cx="7948613" cy="5265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0900" name="Text Box 4"/>
          <p:cNvSpPr txBox="1">
            <a:spLocks noChangeArrowheads="1"/>
          </p:cNvSpPr>
          <p:nvPr/>
        </p:nvSpPr>
        <p:spPr bwMode="auto">
          <a:xfrm>
            <a:off x="4267200" y="4419600"/>
            <a:ext cx="1905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800">
                <a:solidFill>
                  <a:srgbClr val="FF0000"/>
                </a:solidFill>
              </a:rPr>
              <a:t>Elements of Reliability</a:t>
            </a:r>
            <a:endParaRPr lang="en-US" altLang="en-US" sz="2400">
              <a:solidFill>
                <a:srgbClr val="FF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685800" y="304800"/>
            <a:ext cx="7772400" cy="1143000"/>
          </a:xfrm>
        </p:spPr>
        <p:txBody>
          <a:bodyPr/>
          <a:lstStyle/>
          <a:p>
            <a:pPr eaLnBrk="1" hangingPunct="1"/>
            <a:r>
              <a:rPr lang="en-US" altLang="en-US" sz="4000" smtClean="0"/>
              <a:t>Process Flow Charts</a:t>
            </a:r>
          </a:p>
        </p:txBody>
      </p:sp>
      <p:graphicFrame>
        <p:nvGraphicFramePr>
          <p:cNvPr id="82947" name="Object 3"/>
          <p:cNvGraphicFramePr>
            <a:graphicFrameLocks noChangeAspect="1"/>
          </p:cNvGraphicFramePr>
          <p:nvPr/>
        </p:nvGraphicFramePr>
        <p:xfrm>
          <a:off x="701675" y="304800"/>
          <a:ext cx="3870325" cy="5676900"/>
        </p:xfrm>
        <a:graphic>
          <a:graphicData uri="http://schemas.openxmlformats.org/presentationml/2006/ole">
            <mc:AlternateContent xmlns:mc="http://schemas.openxmlformats.org/markup-compatibility/2006">
              <mc:Choice xmlns:v="urn:schemas-microsoft-com:vml" Requires="v">
                <p:oleObj spid="_x0000_s82949" name="ABC FlowCharter" r:id="rId4" imgW="5715000" imgH="8383905" progId="ABCFlow">
                  <p:embed/>
                </p:oleObj>
              </mc:Choice>
              <mc:Fallback>
                <p:oleObj name="ABC FlowCharter" r:id="rId4" imgW="5715000" imgH="8383905" progId="ABCFlow">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675" y="304800"/>
                        <a:ext cx="3870325" cy="567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2948" name="Text Box 4"/>
          <p:cNvSpPr txBox="1">
            <a:spLocks noChangeArrowheads="1"/>
          </p:cNvSpPr>
          <p:nvPr/>
        </p:nvSpPr>
        <p:spPr bwMode="auto">
          <a:xfrm>
            <a:off x="5029200" y="1524000"/>
            <a:ext cx="32766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69863" indent="-169863">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pPr>
            <a:r>
              <a:rPr lang="en-US" altLang="en-US" sz="2400"/>
              <a:t>Process flow charts are used to show how a manufacturing process is laid out or functions. </a:t>
            </a:r>
          </a:p>
          <a:p>
            <a:pPr eaLnBrk="1" hangingPunct="1">
              <a:spcBef>
                <a:spcPct val="50000"/>
              </a:spcBef>
              <a:buSzTx/>
            </a:pPr>
            <a:r>
              <a:rPr lang="en-US" altLang="en-US" sz="2400"/>
              <a:t>How a PC program functions.</a:t>
            </a:r>
          </a:p>
          <a:p>
            <a:pPr eaLnBrk="1" hangingPunct="1">
              <a:spcBef>
                <a:spcPct val="50000"/>
              </a:spcBef>
              <a:buSzTx/>
            </a:pPr>
            <a:r>
              <a:rPr lang="en-US" altLang="en-US" sz="2400"/>
              <a:t>Or how a system such as an ordering or shipping system may operate, etc..</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990600" y="0"/>
            <a:ext cx="7696200" cy="1143000"/>
          </a:xfrm>
        </p:spPr>
        <p:txBody>
          <a:bodyPr/>
          <a:lstStyle/>
          <a:p>
            <a:pPr algn="l" eaLnBrk="1" hangingPunct="1"/>
            <a:r>
              <a:rPr lang="en-US" altLang="en-US" smtClean="0"/>
              <a:t> Check Sheet Example</a:t>
            </a:r>
          </a:p>
        </p:txBody>
      </p:sp>
      <p:sp>
        <p:nvSpPr>
          <p:cNvPr id="12291" name="Rectangle 3"/>
          <p:cNvSpPr>
            <a:spLocks noGrp="1" noChangeArrowheads="1"/>
          </p:cNvSpPr>
          <p:nvPr>
            <p:ph type="body" idx="1"/>
          </p:nvPr>
        </p:nvSpPr>
        <p:spPr>
          <a:xfrm>
            <a:off x="609600" y="1066800"/>
            <a:ext cx="7924800" cy="5257800"/>
          </a:xfrm>
        </p:spPr>
        <p:txBody>
          <a:bodyPr/>
          <a:lstStyle/>
          <a:p>
            <a:pPr marL="0" indent="0" eaLnBrk="1" hangingPunct="1">
              <a:lnSpc>
                <a:spcPct val="80000"/>
              </a:lnSpc>
              <a:buFontTx/>
              <a:buNone/>
            </a:pPr>
            <a:r>
              <a:rPr lang="en-US" altLang="en-US" sz="2400" smtClean="0"/>
              <a:t>Check sheets make it easy to compile and analyze data. They're used to determine how often an event occurs over a designated period of time. Information is usually collected for events as they happen.  </a:t>
            </a:r>
          </a:p>
          <a:p>
            <a:pPr marL="0" indent="0" eaLnBrk="1" hangingPunct="1">
              <a:lnSpc>
                <a:spcPct val="80000"/>
              </a:lnSpc>
              <a:buFontTx/>
              <a:buNone/>
            </a:pPr>
            <a:endParaRPr lang="en-US" altLang="en-US" sz="1200" smtClean="0"/>
          </a:p>
          <a:p>
            <a:pPr marL="0" indent="0" eaLnBrk="1" hangingPunct="1">
              <a:lnSpc>
                <a:spcPct val="80000"/>
              </a:lnSpc>
              <a:buFontTx/>
              <a:buNone/>
            </a:pPr>
            <a:r>
              <a:rPr lang="en-US" altLang="en-US" sz="2400" smtClean="0"/>
              <a:t>Less frequently, check sheets are used to record events that already have occurred.  Although check sheets are intended mainly to track (not analyze) data, they often help to indicate why a problem may be occurring.</a:t>
            </a:r>
          </a:p>
          <a:p>
            <a:pPr marL="0" indent="0" eaLnBrk="1" hangingPunct="1">
              <a:lnSpc>
                <a:spcPct val="80000"/>
              </a:lnSpc>
              <a:buFontTx/>
              <a:buNone/>
            </a:pPr>
            <a:endParaRPr lang="en-US" altLang="en-US" sz="1200" smtClean="0"/>
          </a:p>
          <a:p>
            <a:pPr lvl="1" eaLnBrk="1" hangingPunct="1">
              <a:lnSpc>
                <a:spcPct val="80000"/>
              </a:lnSpc>
              <a:buFontTx/>
              <a:buBlip>
                <a:blip r:embed="rId3"/>
              </a:buBlip>
            </a:pPr>
            <a:r>
              <a:rPr lang="en-US" altLang="en-US" sz="2400" smtClean="0"/>
              <a:t>All sorts of data can be tracked using check sheets:</a:t>
            </a:r>
          </a:p>
          <a:p>
            <a:pPr lvl="1" eaLnBrk="1" hangingPunct="1">
              <a:lnSpc>
                <a:spcPct val="80000"/>
              </a:lnSpc>
              <a:buFontTx/>
              <a:buBlip>
                <a:blip r:embed="rId3"/>
              </a:buBlip>
            </a:pPr>
            <a:r>
              <a:rPr lang="en-US" altLang="en-US" sz="2400" smtClean="0"/>
              <a:t>Number of times something happens.</a:t>
            </a:r>
          </a:p>
          <a:p>
            <a:pPr lvl="1" eaLnBrk="1" hangingPunct="1">
              <a:lnSpc>
                <a:spcPct val="80000"/>
              </a:lnSpc>
              <a:buFontTx/>
              <a:buBlip>
                <a:blip r:embed="rId3"/>
              </a:buBlip>
            </a:pPr>
            <a:r>
              <a:rPr lang="en-US" altLang="en-US" sz="2400" smtClean="0"/>
              <a:t>Length of time it takes to get something done.</a:t>
            </a:r>
          </a:p>
          <a:p>
            <a:pPr lvl="1" eaLnBrk="1" hangingPunct="1">
              <a:lnSpc>
                <a:spcPct val="80000"/>
              </a:lnSpc>
              <a:buFontTx/>
              <a:buBlip>
                <a:blip r:embed="rId3"/>
              </a:buBlip>
            </a:pPr>
            <a:r>
              <a:rPr lang="en-US" altLang="en-US" sz="2400" smtClean="0"/>
              <a:t>Cost of a certain operation over a period of time.</a:t>
            </a:r>
          </a:p>
          <a:p>
            <a:pPr lvl="1" eaLnBrk="1" hangingPunct="1">
              <a:lnSpc>
                <a:spcPct val="80000"/>
              </a:lnSpc>
              <a:buFontTx/>
              <a:buBlip>
                <a:blip r:embed="rId3"/>
              </a:buBlip>
            </a:pPr>
            <a:r>
              <a:rPr lang="en-US" altLang="en-US" sz="2400" smtClean="0"/>
              <a:t>Frequency of occurrence -- by unit, program, level, work area, etc.</a:t>
            </a:r>
          </a:p>
          <a:p>
            <a:pPr lvl="1" eaLnBrk="1" hangingPunct="1">
              <a:lnSpc>
                <a:spcPct val="80000"/>
              </a:lnSpc>
              <a:buFontTx/>
              <a:buBlip>
                <a:blip r:embed="rId3"/>
              </a:buBlip>
            </a:pPr>
            <a:r>
              <a:rPr lang="en-US" altLang="en-US" sz="2400" smtClean="0"/>
              <a:t>Impact of an action over a period of time.</a:t>
            </a:r>
            <a:endParaRPr lang="en-US" altLang="en-US" sz="2400" b="1" smtClean="0"/>
          </a:p>
        </p:txBody>
      </p:sp>
      <p:pic>
        <p:nvPicPr>
          <p:cNvPr id="12292" name="Picture 4"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3048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7"/>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Check Sheet</a:t>
            </a:r>
          </a:p>
        </p:txBody>
      </p:sp>
      <p:pic>
        <p:nvPicPr>
          <p:cNvPr id="12294"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idx="4294967295"/>
          </p:nvPr>
        </p:nvSpPr>
        <p:spPr>
          <a:xfrm>
            <a:off x="457200" y="107950"/>
            <a:ext cx="8229600" cy="427038"/>
          </a:xfrm>
        </p:spPr>
        <p:txBody>
          <a:bodyPr>
            <a:normAutofit fontScale="90000"/>
          </a:bodyPr>
          <a:lstStyle/>
          <a:p>
            <a:pPr>
              <a:defRPr/>
            </a:pPr>
            <a:r>
              <a:rPr lang="en-US" sz="3100" dirty="0">
                <a:cs typeface="Times New Roman" pitchFamily="18" charset="0"/>
              </a:rPr>
              <a:t>Figure 12-2   Chocolate Making Process Map </a:t>
            </a:r>
          </a:p>
        </p:txBody>
      </p:sp>
      <p:pic>
        <p:nvPicPr>
          <p:cNvPr id="84995" name="Picture 3" descr="FG12_002_01350051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388" y="730250"/>
            <a:ext cx="4448175" cy="536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99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8" y="6178550"/>
            <a:ext cx="9124951"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715000" y="914400"/>
            <a:ext cx="2752725" cy="3632200"/>
          </a:xfrm>
          <a:prstGeom prst="rect">
            <a:avLst/>
          </a:prstGeom>
          <a:noFill/>
        </p:spPr>
        <p:txBody>
          <a:bodyPr>
            <a:spAutoFit/>
          </a:bodyPr>
          <a:lstStyle/>
          <a:p>
            <a:pPr>
              <a:defRPr/>
            </a:pPr>
            <a:r>
              <a:rPr lang="en-US" dirty="0">
                <a:latin typeface="Times New Roman" pitchFamily="18" charset="0"/>
                <a:cs typeface="Times New Roman" pitchFamily="18" charset="0"/>
              </a:rPr>
              <a:t>The text gives the example of a process team developing this map to solve a problem. The flow chart explains a very complex process with a picture that allows us to: </a:t>
            </a:r>
          </a:p>
          <a:p>
            <a:pPr>
              <a:defRPr/>
            </a:pPr>
            <a:endParaRPr lang="en-US" sz="800" dirty="0">
              <a:latin typeface="Times New Roman" pitchFamily="18" charset="0"/>
              <a:cs typeface="Times New Roman" pitchFamily="18" charset="0"/>
            </a:endParaRPr>
          </a:p>
          <a:p>
            <a:pPr marL="285750" indent="-169863">
              <a:buFont typeface="Arial" pitchFamily="34" charset="0"/>
              <a:buChar char="•"/>
              <a:defRPr/>
            </a:pPr>
            <a:r>
              <a:rPr lang="en-US" sz="1800" dirty="0">
                <a:latin typeface="Times New Roman" pitchFamily="18" charset="0"/>
                <a:cs typeface="Times New Roman" pitchFamily="18" charset="0"/>
              </a:rPr>
              <a:t>See the same process</a:t>
            </a:r>
          </a:p>
          <a:p>
            <a:pPr marL="285750" indent="-169863">
              <a:buFont typeface="Arial" pitchFamily="34" charset="0"/>
              <a:buChar char="•"/>
              <a:defRPr/>
            </a:pPr>
            <a:r>
              <a:rPr lang="en-US" sz="1800" dirty="0">
                <a:latin typeface="Times New Roman" pitchFamily="18" charset="0"/>
                <a:cs typeface="Times New Roman" pitchFamily="18" charset="0"/>
              </a:rPr>
              <a:t>See routes</a:t>
            </a:r>
          </a:p>
          <a:p>
            <a:pPr marL="285750" indent="-169863">
              <a:buFont typeface="Arial" pitchFamily="34" charset="0"/>
              <a:buChar char="•"/>
              <a:defRPr/>
            </a:pPr>
            <a:r>
              <a:rPr lang="en-US" sz="1800" dirty="0">
                <a:latin typeface="Times New Roman" pitchFamily="18" charset="0"/>
                <a:cs typeface="Times New Roman" pitchFamily="18" charset="0"/>
              </a:rPr>
              <a:t>See measurements</a:t>
            </a:r>
          </a:p>
          <a:p>
            <a:pPr marL="285750" indent="-169863">
              <a:buFont typeface="Arial" pitchFamily="34" charset="0"/>
              <a:buChar char="•"/>
              <a:defRPr/>
            </a:pPr>
            <a:r>
              <a:rPr lang="en-US" sz="1800" dirty="0">
                <a:latin typeface="Times New Roman" pitchFamily="18" charset="0"/>
                <a:cs typeface="Times New Roman" pitchFamily="18" charset="0"/>
              </a:rPr>
              <a:t>See organization</a:t>
            </a:r>
          </a:p>
          <a:p>
            <a:pPr marL="285750" indent="-169863">
              <a:buFont typeface="Arial" pitchFamily="34" charset="0"/>
              <a:buChar char="•"/>
              <a:defRPr/>
            </a:pPr>
            <a:r>
              <a:rPr lang="en-US" sz="1800" dirty="0">
                <a:latin typeface="Times New Roman" pitchFamily="18" charset="0"/>
                <a:cs typeface="Times New Roman" pitchFamily="18" charset="0"/>
              </a:rPr>
              <a:t>See waste</a:t>
            </a:r>
          </a:p>
          <a:p>
            <a:pPr marL="285750" indent="-169863">
              <a:buFont typeface="Arial" pitchFamily="34" charset="0"/>
              <a:buChar char="•"/>
              <a:defRPr/>
            </a:pPr>
            <a:r>
              <a:rPr lang="en-US" sz="1800" dirty="0">
                <a:latin typeface="Times New Roman" pitchFamily="18" charset="0"/>
                <a:cs typeface="Times New Roman" pitchFamily="18" charset="0"/>
              </a:rPr>
              <a:t>See opportunities for change…</a:t>
            </a:r>
          </a:p>
        </p:txBody>
      </p:sp>
      <p:sp>
        <p:nvSpPr>
          <p:cNvPr id="4" name="TextBox 3"/>
          <p:cNvSpPr txBox="1"/>
          <p:nvPr/>
        </p:nvSpPr>
        <p:spPr>
          <a:xfrm rot="21257433">
            <a:off x="138113" y="1795463"/>
            <a:ext cx="2843212" cy="1477962"/>
          </a:xfrm>
          <a:prstGeom prst="rect">
            <a:avLst/>
          </a:prstGeom>
          <a:solidFill>
            <a:srgbClr val="FFFFCC"/>
          </a:solidFill>
          <a:ln>
            <a:solidFill>
              <a:srgbClr val="000099"/>
            </a:solidFill>
          </a:ln>
        </p:spPr>
        <p:txBody>
          <a:bodyPr>
            <a:spAutoFit/>
          </a:bodyPr>
          <a:lstStyle/>
          <a:p>
            <a:pPr>
              <a:defRPr/>
            </a:pPr>
            <a:r>
              <a:rPr lang="en-US"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No vocal description or word document can deliver the clarity and consistency of Perception that is provided by a Flow Chart!</a:t>
            </a:r>
            <a:endParaRPr lang="en-US" dirty="0">
              <a:solidFill>
                <a:srgbClr val="000099"/>
              </a:solidFill>
              <a:effectLst>
                <a:outerShdw blurRad="38100" dist="38100" dir="2700000" algn="tl">
                  <a:srgbClr val="000000">
                    <a:alpha val="43137"/>
                  </a:srgbClr>
                </a:outerShdw>
              </a:effectLst>
            </a:endParaRPr>
          </a:p>
        </p:txBody>
      </p:sp>
      <p:sp>
        <p:nvSpPr>
          <p:cNvPr id="8" name="TextBox 7"/>
          <p:cNvSpPr txBox="1"/>
          <p:nvPr/>
        </p:nvSpPr>
        <p:spPr>
          <a:xfrm>
            <a:off x="5645150" y="4776788"/>
            <a:ext cx="3421063" cy="585787"/>
          </a:xfrm>
          <a:prstGeom prst="rect">
            <a:avLst/>
          </a:prstGeom>
          <a:solidFill>
            <a:srgbClr val="FFFFCC"/>
          </a:solidFill>
          <a:ln>
            <a:solidFill>
              <a:srgbClr val="000099"/>
            </a:solidFill>
          </a:ln>
        </p:spPr>
        <p:txBody>
          <a:bodyPr>
            <a:spAutoFit/>
          </a:bodyPr>
          <a:lstStyle/>
          <a:p>
            <a:pPr>
              <a:defRPr/>
            </a:pPr>
            <a:r>
              <a:rPr lang="en-US"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If it is a Performance Issue it can be both Flow Charted and measured!</a:t>
            </a:r>
            <a:endParaRPr lang="en-US" dirty="0">
              <a:solidFill>
                <a:srgbClr val="000099"/>
              </a:solidFill>
              <a:effectLst>
                <a:outerShdw blurRad="38100" dist="38100" dir="2700000" algn="tl">
                  <a:srgbClr val="000000">
                    <a:alpha val="43137"/>
                  </a:srgbClr>
                </a:outerShdw>
              </a:effectLst>
            </a:endParaRPr>
          </a:p>
        </p:txBody>
      </p:sp>
      <p:pic>
        <p:nvPicPr>
          <p:cNvPr id="85000"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5800" y="762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Number Placeholder 1"/>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fld id="{9848327C-21C6-48B2-BB5B-B91625485075}" type="slidenum">
              <a:rPr lang="en-US" altLang="en-US" sz="1600">
                <a:solidFill>
                  <a:schemeClr val="hlink"/>
                </a:solidFill>
                <a:latin typeface="Arial" panose="020B0604020202020204" pitchFamily="34" charset="0"/>
              </a:rPr>
              <a:pPr>
                <a:spcBef>
                  <a:spcPct val="0"/>
                </a:spcBef>
                <a:buSzTx/>
                <a:buFontTx/>
                <a:buNone/>
              </a:pPr>
              <a:t>41</a:t>
            </a:fld>
            <a:endParaRPr lang="en-US" altLang="en-US" sz="1600">
              <a:solidFill>
                <a:schemeClr val="hlink"/>
              </a:solidFill>
              <a:latin typeface="Arial" panose="020B0604020202020204" pitchFamily="34" charset="0"/>
            </a:endParaRPr>
          </a:p>
        </p:txBody>
      </p:sp>
      <p:pic>
        <p:nvPicPr>
          <p:cNvPr id="8704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575" y="190500"/>
            <a:ext cx="883285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4" name="TextBox 3"/>
          <p:cNvSpPr txBox="1">
            <a:spLocks noChangeArrowheads="1"/>
          </p:cNvSpPr>
          <p:nvPr/>
        </p:nvSpPr>
        <p:spPr bwMode="auto">
          <a:xfrm>
            <a:off x="6626225" y="1447800"/>
            <a:ext cx="23622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chemeClr val="hlink"/>
                </a:solidFill>
                <a:cs typeface="Times New Roman" panose="02020603050405020304" pitchFamily="18" charset="0"/>
              </a:rPr>
              <a:t>Example of a chart made with </a:t>
            </a:r>
            <a:r>
              <a:rPr lang="en-US" altLang="en-US" sz="1600" u="sng">
                <a:solidFill>
                  <a:schemeClr val="hlink"/>
                </a:solidFill>
                <a:cs typeface="Times New Roman" panose="02020603050405020304" pitchFamily="18" charset="0"/>
              </a:rPr>
              <a:t>ABC FlowCharter</a:t>
            </a:r>
            <a:r>
              <a:rPr lang="en-US" altLang="en-US" sz="1600">
                <a:solidFill>
                  <a:schemeClr val="hlink"/>
                </a:solidFill>
                <a:cs typeface="Times New Roman" panose="02020603050405020304" pitchFamily="18" charset="0"/>
              </a:rPr>
              <a:t> by </a:t>
            </a:r>
            <a:r>
              <a:rPr lang="en-US" altLang="en-US" sz="1600">
                <a:solidFill>
                  <a:schemeClr val="hlink"/>
                </a:solidFill>
                <a:latin typeface="Arial" panose="020B0604020202020204" pitchFamily="34" charset="0"/>
              </a:rPr>
              <a:t>Micrografx</a:t>
            </a:r>
            <a:r>
              <a:rPr lang="en-US" altLang="en-US" sz="1600">
                <a:solidFill>
                  <a:schemeClr val="hlink"/>
                </a:solidFill>
                <a:cs typeface="Times New Roman" panose="02020603050405020304" pitchFamily="18" charset="0"/>
              </a:rPr>
              <a:t> and used by CI Teams to balance the lines and determine Takt Time as explained in the lecture on Lean Tool &amp; Techniques…</a:t>
            </a:r>
          </a:p>
          <a:p>
            <a:pPr>
              <a:spcBef>
                <a:spcPct val="0"/>
              </a:spcBef>
              <a:buSzTx/>
              <a:buFontTx/>
              <a:buNone/>
            </a:pPr>
            <a:r>
              <a:rPr lang="en-US" altLang="en-US" sz="1600" i="1">
                <a:solidFill>
                  <a:schemeClr val="hlink"/>
                </a:solidFill>
                <a:cs typeface="Times New Roman" panose="02020603050405020304" pitchFamily="18" charset="0"/>
              </a:rPr>
              <a:t>We will explore Takt Time with a real life example.</a:t>
            </a:r>
          </a:p>
        </p:txBody>
      </p:sp>
      <p:pic>
        <p:nvPicPr>
          <p:cNvPr id="87045"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304800"/>
            <a:ext cx="13335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6" name="Rectangle 1"/>
          <p:cNvSpPr>
            <a:spLocks noChangeArrowheads="1"/>
          </p:cNvSpPr>
          <p:nvPr/>
        </p:nvSpPr>
        <p:spPr bwMode="auto">
          <a:xfrm>
            <a:off x="6553200" y="6356350"/>
            <a:ext cx="381000" cy="273050"/>
          </a:xfrm>
          <a:prstGeom prst="rect">
            <a:avLst/>
          </a:prstGeom>
          <a:solidFill>
            <a:schemeClr val="bg1"/>
          </a:solidFill>
          <a:ln>
            <a:noFill/>
          </a:ln>
          <a:extLst>
            <a:ext uri="{91240B29-F687-4F45-9708-019B960494DF}">
              <a14:hiddenLine xmlns:a14="http://schemas.microsoft.com/office/drawing/2010/main" w="12700" algn="ctr">
                <a:solidFill>
                  <a:srgbClr val="000000"/>
                </a:solidFill>
                <a:round/>
                <a:headEnd/>
                <a:tailEnd/>
              </a14:hiddenLine>
            </a:ext>
          </a:extLst>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ChangeArrowheads="1"/>
          </p:cNvSpPr>
          <p:nvPr/>
        </p:nvSpPr>
        <p:spPr bwMode="auto">
          <a:xfrm>
            <a:off x="1066800" y="4191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Face Grinder</a:t>
            </a:r>
          </a:p>
        </p:txBody>
      </p:sp>
      <p:sp>
        <p:nvSpPr>
          <p:cNvPr id="89091" name="Rectangle 3"/>
          <p:cNvSpPr>
            <a:spLocks noChangeArrowheads="1"/>
          </p:cNvSpPr>
          <p:nvPr/>
        </p:nvSpPr>
        <p:spPr bwMode="auto">
          <a:xfrm>
            <a:off x="2895600" y="4191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89092" name="Rectangle 4"/>
          <p:cNvSpPr>
            <a:spLocks noChangeArrowheads="1"/>
          </p:cNvSpPr>
          <p:nvPr/>
        </p:nvSpPr>
        <p:spPr bwMode="auto">
          <a:xfrm>
            <a:off x="6400800" y="4191000"/>
            <a:ext cx="9906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Honer</a:t>
            </a:r>
          </a:p>
        </p:txBody>
      </p:sp>
      <p:sp>
        <p:nvSpPr>
          <p:cNvPr id="89093" name="Rectangle 5"/>
          <p:cNvSpPr>
            <a:spLocks noChangeArrowheads="1"/>
          </p:cNvSpPr>
          <p:nvPr/>
        </p:nvSpPr>
        <p:spPr bwMode="auto">
          <a:xfrm>
            <a:off x="4648200" y="4191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I.D. Grinder</a:t>
            </a:r>
          </a:p>
        </p:txBody>
      </p:sp>
      <p:pic>
        <p:nvPicPr>
          <p:cNvPr id="89094" name="Picture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524000"/>
            <a:ext cx="2819400" cy="1546225"/>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5" name="Picture 9"/>
          <p:cNvPicPr>
            <a:picLocks noChangeArrowheads="1"/>
          </p:cNvPicPr>
          <p:nvPr/>
        </p:nvPicPr>
        <p:blipFill>
          <a:blip r:embed="rId4">
            <a:extLst>
              <a:ext uri="{28A0092B-C50C-407E-A947-70E740481C1C}">
                <a14:useLocalDpi xmlns:a14="http://schemas.microsoft.com/office/drawing/2010/main" val="0"/>
              </a:ext>
            </a:extLst>
          </a:blip>
          <a:srcRect l="11443" b="17583"/>
          <a:stretch>
            <a:fillRect/>
          </a:stretch>
        </p:blipFill>
        <p:spPr bwMode="auto">
          <a:xfrm>
            <a:off x="6172200" y="1524000"/>
            <a:ext cx="254952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6" name="AutoShape 10"/>
          <p:cNvSpPr>
            <a:spLocks noChangeArrowheads="1"/>
          </p:cNvSpPr>
          <p:nvPr/>
        </p:nvSpPr>
        <p:spPr bwMode="auto">
          <a:xfrm>
            <a:off x="838200" y="2743200"/>
            <a:ext cx="685800" cy="1143000"/>
          </a:xfrm>
          <a:prstGeom prst="upArrow">
            <a:avLst>
              <a:gd name="adj1" fmla="val 50000"/>
              <a:gd name="adj2" fmla="val 41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chemeClr val="bg1"/>
                </a:solidFill>
                <a:latin typeface="Arial" panose="020B0604020202020204" pitchFamily="34" charset="0"/>
              </a:rPr>
              <a:t>O</a:t>
            </a:r>
          </a:p>
          <a:p>
            <a:pPr>
              <a:spcBef>
                <a:spcPct val="0"/>
              </a:spcBef>
              <a:buSzTx/>
              <a:buFontTx/>
              <a:buNone/>
            </a:pPr>
            <a:r>
              <a:rPr lang="en-US" altLang="en-US" sz="1600">
                <a:solidFill>
                  <a:schemeClr val="bg1"/>
                </a:solidFill>
                <a:latin typeface="Arial" panose="020B0604020202020204" pitchFamily="34" charset="0"/>
              </a:rPr>
              <a:t>D</a:t>
            </a:r>
          </a:p>
        </p:txBody>
      </p:sp>
      <p:sp>
        <p:nvSpPr>
          <p:cNvPr id="89097" name="Text Box 11"/>
          <p:cNvSpPr txBox="1">
            <a:spLocks noChangeArrowheads="1"/>
          </p:cNvSpPr>
          <p:nvPr/>
        </p:nvSpPr>
        <p:spPr bwMode="auto">
          <a:xfrm>
            <a:off x="3409950" y="2057400"/>
            <a:ext cx="2457450" cy="120015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chemeClr val="hlink"/>
                </a:solidFill>
                <a:latin typeface="Arial" panose="020B0604020202020204" pitchFamily="34" charset="0"/>
              </a:rPr>
              <a:t>The Cup is finished on the Faces, the O.D.  Outside Diameter and I.D. Inside Diameter</a:t>
            </a:r>
          </a:p>
        </p:txBody>
      </p:sp>
      <p:sp>
        <p:nvSpPr>
          <p:cNvPr id="89098" name="AutoShape 12"/>
          <p:cNvSpPr>
            <a:spLocks noChangeArrowheads="1"/>
          </p:cNvSpPr>
          <p:nvPr/>
        </p:nvSpPr>
        <p:spPr bwMode="auto">
          <a:xfrm rot="10800000">
            <a:off x="7620000" y="4419600"/>
            <a:ext cx="990600" cy="990600"/>
          </a:xfrm>
          <a:prstGeom prst="triangle">
            <a:avLst>
              <a:gd name="adj" fmla="val 50000"/>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100%</a:t>
            </a:r>
          </a:p>
          <a:p>
            <a:pPr algn="ctr">
              <a:spcBef>
                <a:spcPct val="0"/>
              </a:spcBef>
              <a:buSzTx/>
              <a:buFontTx/>
              <a:buNone/>
            </a:pPr>
            <a:r>
              <a:rPr lang="en-US" altLang="en-US" sz="1600">
                <a:solidFill>
                  <a:schemeClr val="hlink"/>
                </a:solidFill>
                <a:latin typeface="Arial" panose="020B0604020202020204" pitchFamily="34" charset="0"/>
              </a:rPr>
              <a:t>Insp.</a:t>
            </a:r>
          </a:p>
        </p:txBody>
      </p:sp>
      <p:sp>
        <p:nvSpPr>
          <p:cNvPr id="89099" name="Text Box 13"/>
          <p:cNvSpPr txBox="1">
            <a:spLocks noChangeArrowheads="1"/>
          </p:cNvSpPr>
          <p:nvPr/>
        </p:nvSpPr>
        <p:spPr bwMode="auto">
          <a:xfrm>
            <a:off x="7239000" y="838200"/>
            <a:ext cx="793750" cy="457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rgbClr val="FF3300"/>
                </a:solidFill>
                <a:latin typeface="Arial" panose="020B0604020202020204" pitchFamily="34" charset="0"/>
              </a:rPr>
              <a:t>O.D.</a:t>
            </a:r>
          </a:p>
        </p:txBody>
      </p:sp>
      <p:sp>
        <p:nvSpPr>
          <p:cNvPr id="89100" name="Line 14"/>
          <p:cNvSpPr>
            <a:spLocks noChangeShapeType="1"/>
          </p:cNvSpPr>
          <p:nvPr/>
        </p:nvSpPr>
        <p:spPr bwMode="auto">
          <a:xfrm>
            <a:off x="7696200" y="1219200"/>
            <a:ext cx="0" cy="3810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1" name="Text Box 15"/>
          <p:cNvSpPr txBox="1">
            <a:spLocks noChangeArrowheads="1"/>
          </p:cNvSpPr>
          <p:nvPr/>
        </p:nvSpPr>
        <p:spPr bwMode="auto">
          <a:xfrm>
            <a:off x="7391400" y="3352800"/>
            <a:ext cx="685800" cy="457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I.D.</a:t>
            </a:r>
          </a:p>
        </p:txBody>
      </p:sp>
      <p:sp>
        <p:nvSpPr>
          <p:cNvPr id="89102" name="Line 16"/>
          <p:cNvSpPr>
            <a:spLocks noChangeShapeType="1"/>
          </p:cNvSpPr>
          <p:nvPr/>
        </p:nvSpPr>
        <p:spPr bwMode="auto">
          <a:xfrm flipV="1">
            <a:off x="7696200" y="1905000"/>
            <a:ext cx="0" cy="15240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3" name="Line 22"/>
          <p:cNvSpPr>
            <a:spLocks noChangeShapeType="1"/>
          </p:cNvSpPr>
          <p:nvPr/>
        </p:nvSpPr>
        <p:spPr bwMode="auto">
          <a:xfrm>
            <a:off x="2590800" y="4495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4" name="Line 23"/>
          <p:cNvSpPr>
            <a:spLocks noChangeShapeType="1"/>
          </p:cNvSpPr>
          <p:nvPr/>
        </p:nvSpPr>
        <p:spPr bwMode="auto">
          <a:xfrm>
            <a:off x="4343400" y="4495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5" name="Line 24"/>
          <p:cNvSpPr>
            <a:spLocks noChangeShapeType="1"/>
          </p:cNvSpPr>
          <p:nvPr/>
        </p:nvSpPr>
        <p:spPr bwMode="auto">
          <a:xfrm>
            <a:off x="6096000" y="4495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6" name="Line 25"/>
          <p:cNvSpPr>
            <a:spLocks noChangeShapeType="1"/>
          </p:cNvSpPr>
          <p:nvPr/>
        </p:nvSpPr>
        <p:spPr bwMode="auto">
          <a:xfrm>
            <a:off x="7391400" y="4572000"/>
            <a:ext cx="3810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7" name="Oval 26"/>
          <p:cNvSpPr>
            <a:spLocks noChangeArrowheads="1"/>
          </p:cNvSpPr>
          <p:nvPr/>
        </p:nvSpPr>
        <p:spPr bwMode="auto">
          <a:xfrm>
            <a:off x="381000" y="4267200"/>
            <a:ext cx="381000" cy="38100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1</a:t>
            </a:r>
          </a:p>
        </p:txBody>
      </p:sp>
      <p:sp>
        <p:nvSpPr>
          <p:cNvPr id="89108" name="Line 27"/>
          <p:cNvSpPr>
            <a:spLocks noChangeShapeType="1"/>
          </p:cNvSpPr>
          <p:nvPr/>
        </p:nvSpPr>
        <p:spPr bwMode="auto">
          <a:xfrm>
            <a:off x="762000" y="4495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09" name="Line 28"/>
          <p:cNvSpPr>
            <a:spLocks noChangeShapeType="1"/>
          </p:cNvSpPr>
          <p:nvPr/>
        </p:nvSpPr>
        <p:spPr bwMode="auto">
          <a:xfrm>
            <a:off x="8458200" y="48006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10" name="Text Box 29"/>
          <p:cNvSpPr txBox="1">
            <a:spLocks noChangeArrowheads="1"/>
          </p:cNvSpPr>
          <p:nvPr/>
        </p:nvSpPr>
        <p:spPr bwMode="auto">
          <a:xfrm>
            <a:off x="5562600" y="1600200"/>
            <a:ext cx="914400" cy="457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Faces</a:t>
            </a:r>
          </a:p>
        </p:txBody>
      </p:sp>
      <p:sp>
        <p:nvSpPr>
          <p:cNvPr id="89111" name="Line 30"/>
          <p:cNvSpPr>
            <a:spLocks noChangeShapeType="1"/>
          </p:cNvSpPr>
          <p:nvPr/>
        </p:nvSpPr>
        <p:spPr bwMode="auto">
          <a:xfrm>
            <a:off x="6553200" y="1828800"/>
            <a:ext cx="45720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12" name="Line 31"/>
          <p:cNvSpPr>
            <a:spLocks noChangeShapeType="1"/>
          </p:cNvSpPr>
          <p:nvPr/>
        </p:nvSpPr>
        <p:spPr bwMode="auto">
          <a:xfrm flipH="1">
            <a:off x="8229600" y="1752600"/>
            <a:ext cx="609600" cy="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13" name="Rectangle 32"/>
          <p:cNvSpPr>
            <a:spLocks noGrp="1" noChangeArrowheads="1"/>
          </p:cNvSpPr>
          <p:nvPr>
            <p:ph type="title" idx="4294967295"/>
          </p:nvPr>
        </p:nvSpPr>
        <p:spPr>
          <a:xfrm>
            <a:off x="609600" y="26988"/>
            <a:ext cx="7772400" cy="914400"/>
          </a:xfrm>
        </p:spPr>
        <p:txBody>
          <a:bodyPr/>
          <a:lstStyle/>
          <a:p>
            <a:pPr algn="l"/>
            <a:r>
              <a:rPr lang="en-US" altLang="en-US" sz="3600" b="1" smtClean="0">
                <a:solidFill>
                  <a:schemeClr val="tx1"/>
                </a:solidFill>
                <a:cs typeface="Times New Roman" panose="02020603050405020304" pitchFamily="18" charset="0"/>
              </a:rPr>
              <a:t>Takt Time Example</a:t>
            </a:r>
          </a:p>
        </p:txBody>
      </p:sp>
      <p:sp>
        <p:nvSpPr>
          <p:cNvPr id="89114" name="Text Box 33"/>
          <p:cNvSpPr txBox="1">
            <a:spLocks noChangeArrowheads="1"/>
          </p:cNvSpPr>
          <p:nvPr/>
        </p:nvSpPr>
        <p:spPr bwMode="auto">
          <a:xfrm>
            <a:off x="2590800" y="3581400"/>
            <a:ext cx="4191000" cy="36988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Cup Finishing Process 2 Line Configuration</a:t>
            </a:r>
          </a:p>
        </p:txBody>
      </p:sp>
      <p:sp>
        <p:nvSpPr>
          <p:cNvPr id="89115" name="Rectangle 34"/>
          <p:cNvSpPr>
            <a:spLocks noChangeArrowheads="1"/>
          </p:cNvSpPr>
          <p:nvPr/>
        </p:nvSpPr>
        <p:spPr bwMode="auto">
          <a:xfrm>
            <a:off x="1066800" y="4953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Face Grinder</a:t>
            </a:r>
          </a:p>
        </p:txBody>
      </p:sp>
      <p:sp>
        <p:nvSpPr>
          <p:cNvPr id="89116" name="Rectangle 35"/>
          <p:cNvSpPr>
            <a:spLocks noChangeArrowheads="1"/>
          </p:cNvSpPr>
          <p:nvPr/>
        </p:nvSpPr>
        <p:spPr bwMode="auto">
          <a:xfrm>
            <a:off x="2895600" y="4953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89117" name="Rectangle 36"/>
          <p:cNvSpPr>
            <a:spLocks noChangeArrowheads="1"/>
          </p:cNvSpPr>
          <p:nvPr/>
        </p:nvSpPr>
        <p:spPr bwMode="auto">
          <a:xfrm>
            <a:off x="6400800" y="4953000"/>
            <a:ext cx="9906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Honer</a:t>
            </a:r>
          </a:p>
        </p:txBody>
      </p:sp>
      <p:sp>
        <p:nvSpPr>
          <p:cNvPr id="89118" name="Rectangle 37"/>
          <p:cNvSpPr>
            <a:spLocks noChangeArrowheads="1"/>
          </p:cNvSpPr>
          <p:nvPr/>
        </p:nvSpPr>
        <p:spPr bwMode="auto">
          <a:xfrm>
            <a:off x="4648200" y="4953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I.D. Grinder</a:t>
            </a:r>
          </a:p>
        </p:txBody>
      </p:sp>
      <p:sp>
        <p:nvSpPr>
          <p:cNvPr id="89119" name="Line 38"/>
          <p:cNvSpPr>
            <a:spLocks noChangeShapeType="1"/>
          </p:cNvSpPr>
          <p:nvPr/>
        </p:nvSpPr>
        <p:spPr bwMode="auto">
          <a:xfrm>
            <a:off x="2590800" y="5257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20" name="Line 39"/>
          <p:cNvSpPr>
            <a:spLocks noChangeShapeType="1"/>
          </p:cNvSpPr>
          <p:nvPr/>
        </p:nvSpPr>
        <p:spPr bwMode="auto">
          <a:xfrm>
            <a:off x="4343400" y="5257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21" name="Line 40"/>
          <p:cNvSpPr>
            <a:spLocks noChangeShapeType="1"/>
          </p:cNvSpPr>
          <p:nvPr/>
        </p:nvSpPr>
        <p:spPr bwMode="auto">
          <a:xfrm>
            <a:off x="6096000" y="5257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22" name="Oval 41"/>
          <p:cNvSpPr>
            <a:spLocks noChangeArrowheads="1"/>
          </p:cNvSpPr>
          <p:nvPr/>
        </p:nvSpPr>
        <p:spPr bwMode="auto">
          <a:xfrm>
            <a:off x="381000" y="5029200"/>
            <a:ext cx="381000" cy="38100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2</a:t>
            </a:r>
          </a:p>
        </p:txBody>
      </p:sp>
      <p:sp>
        <p:nvSpPr>
          <p:cNvPr id="89123" name="Line 42"/>
          <p:cNvSpPr>
            <a:spLocks noChangeShapeType="1"/>
          </p:cNvSpPr>
          <p:nvPr/>
        </p:nvSpPr>
        <p:spPr bwMode="auto">
          <a:xfrm>
            <a:off x="762000" y="5257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9124" name="Line 43"/>
          <p:cNvSpPr>
            <a:spLocks noChangeShapeType="1"/>
          </p:cNvSpPr>
          <p:nvPr/>
        </p:nvSpPr>
        <p:spPr bwMode="auto">
          <a:xfrm flipV="1">
            <a:off x="7391400" y="5029200"/>
            <a:ext cx="4572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TextBox 1"/>
          <p:cNvSpPr txBox="1"/>
          <p:nvPr/>
        </p:nvSpPr>
        <p:spPr>
          <a:xfrm>
            <a:off x="647700" y="695325"/>
            <a:ext cx="6134100" cy="708025"/>
          </a:xfrm>
          <a:prstGeom prst="rect">
            <a:avLst/>
          </a:prstGeom>
          <a:noFill/>
        </p:spPr>
        <p:txBody>
          <a:bodyPr>
            <a:spAutoFit/>
          </a:bodyPr>
          <a:lstStyle/>
          <a:p>
            <a:pPr>
              <a:defRPr/>
            </a:pPr>
            <a:r>
              <a:rPr lang="en-US" sz="2000" dirty="0">
                <a:solidFill>
                  <a:srgbClr val="FF0000"/>
                </a:solidFill>
                <a:effectLst>
                  <a:outerShdw blurRad="38100" dist="38100" dir="2700000" algn="tl">
                    <a:srgbClr val="000000">
                      <a:alpha val="43137"/>
                    </a:srgbClr>
                  </a:outerShdw>
                </a:effectLst>
              </a:rPr>
              <a:t>Two Cup Grinding Line took 26 second to produce a cup each or 13 seconds with 2 lines…</a:t>
            </a:r>
          </a:p>
        </p:txBody>
      </p:sp>
      <p:pic>
        <p:nvPicPr>
          <p:cNvPr id="89126"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026"/>
          <p:cNvSpPr>
            <a:spLocks noChangeArrowheads="1"/>
          </p:cNvSpPr>
          <p:nvPr/>
        </p:nvSpPr>
        <p:spPr bwMode="auto">
          <a:xfrm>
            <a:off x="990600" y="20955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Face Grinder</a:t>
            </a:r>
          </a:p>
        </p:txBody>
      </p:sp>
      <p:sp>
        <p:nvSpPr>
          <p:cNvPr id="91139" name="Rectangle 1027"/>
          <p:cNvSpPr>
            <a:spLocks noChangeArrowheads="1"/>
          </p:cNvSpPr>
          <p:nvPr/>
        </p:nvSpPr>
        <p:spPr bwMode="auto">
          <a:xfrm>
            <a:off x="2819400" y="20955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91140" name="Rectangle 1028"/>
          <p:cNvSpPr>
            <a:spLocks noChangeArrowheads="1"/>
          </p:cNvSpPr>
          <p:nvPr/>
        </p:nvSpPr>
        <p:spPr bwMode="auto">
          <a:xfrm>
            <a:off x="6324600" y="2095500"/>
            <a:ext cx="9906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Honer</a:t>
            </a:r>
          </a:p>
        </p:txBody>
      </p:sp>
      <p:sp>
        <p:nvSpPr>
          <p:cNvPr id="91141" name="Rectangle 1029"/>
          <p:cNvSpPr>
            <a:spLocks noChangeArrowheads="1"/>
          </p:cNvSpPr>
          <p:nvPr/>
        </p:nvSpPr>
        <p:spPr bwMode="auto">
          <a:xfrm>
            <a:off x="4572000" y="20955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I.D. Grinder</a:t>
            </a:r>
          </a:p>
        </p:txBody>
      </p:sp>
      <p:sp>
        <p:nvSpPr>
          <p:cNvPr id="91142" name="AutoShape 1034"/>
          <p:cNvSpPr>
            <a:spLocks noChangeArrowheads="1"/>
          </p:cNvSpPr>
          <p:nvPr/>
        </p:nvSpPr>
        <p:spPr bwMode="auto">
          <a:xfrm rot="10800000">
            <a:off x="7543800" y="2019300"/>
            <a:ext cx="990600" cy="990600"/>
          </a:xfrm>
          <a:prstGeom prst="triangle">
            <a:avLst>
              <a:gd name="adj" fmla="val 50000"/>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100%</a:t>
            </a:r>
          </a:p>
          <a:p>
            <a:pPr algn="ctr">
              <a:spcBef>
                <a:spcPct val="0"/>
              </a:spcBef>
              <a:buSzTx/>
              <a:buFontTx/>
              <a:buNone/>
            </a:pPr>
            <a:r>
              <a:rPr lang="en-US" altLang="en-US" sz="1600">
                <a:solidFill>
                  <a:schemeClr val="hlink"/>
                </a:solidFill>
                <a:latin typeface="Arial" panose="020B0604020202020204" pitchFamily="34" charset="0"/>
              </a:rPr>
              <a:t>Insp.</a:t>
            </a:r>
          </a:p>
        </p:txBody>
      </p:sp>
      <p:sp>
        <p:nvSpPr>
          <p:cNvPr id="91143" name="Text Box 1039"/>
          <p:cNvSpPr txBox="1">
            <a:spLocks noChangeArrowheads="1"/>
          </p:cNvSpPr>
          <p:nvPr/>
        </p:nvSpPr>
        <p:spPr bwMode="auto">
          <a:xfrm>
            <a:off x="1066800" y="30480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12 sec.</a:t>
            </a:r>
          </a:p>
        </p:txBody>
      </p:sp>
      <p:sp>
        <p:nvSpPr>
          <p:cNvPr id="91144" name="Text Box 1040"/>
          <p:cNvSpPr txBox="1">
            <a:spLocks noChangeArrowheads="1"/>
          </p:cNvSpPr>
          <p:nvPr/>
        </p:nvSpPr>
        <p:spPr bwMode="auto">
          <a:xfrm>
            <a:off x="2819400" y="3048000"/>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a:solidFill>
                  <a:srgbClr val="FF3300"/>
                </a:solidFill>
                <a:latin typeface="Arial" panose="020B0604020202020204" pitchFamily="34" charset="0"/>
              </a:rPr>
              <a:t>26 sec.</a:t>
            </a:r>
          </a:p>
        </p:txBody>
      </p:sp>
      <p:sp>
        <p:nvSpPr>
          <p:cNvPr id="91145" name="Text Box 1041"/>
          <p:cNvSpPr txBox="1">
            <a:spLocks noChangeArrowheads="1"/>
          </p:cNvSpPr>
          <p:nvPr/>
        </p:nvSpPr>
        <p:spPr bwMode="auto">
          <a:xfrm>
            <a:off x="4572000" y="30480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a:solidFill>
                  <a:srgbClr val="FF3300"/>
                </a:solidFill>
                <a:latin typeface="Arial" panose="020B0604020202020204" pitchFamily="34" charset="0"/>
              </a:rPr>
              <a:t>14 sec.</a:t>
            </a:r>
          </a:p>
        </p:txBody>
      </p:sp>
      <p:sp>
        <p:nvSpPr>
          <p:cNvPr id="91146" name="Text Box 1042"/>
          <p:cNvSpPr txBox="1">
            <a:spLocks noChangeArrowheads="1"/>
          </p:cNvSpPr>
          <p:nvPr/>
        </p:nvSpPr>
        <p:spPr bwMode="auto">
          <a:xfrm>
            <a:off x="6172200" y="30480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16 sec.</a:t>
            </a:r>
          </a:p>
        </p:txBody>
      </p:sp>
      <p:sp>
        <p:nvSpPr>
          <p:cNvPr id="91147" name="Text Box 1043"/>
          <p:cNvSpPr txBox="1">
            <a:spLocks noChangeArrowheads="1"/>
          </p:cNvSpPr>
          <p:nvPr/>
        </p:nvSpPr>
        <p:spPr bwMode="auto">
          <a:xfrm>
            <a:off x="7543800" y="30480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8 sec.</a:t>
            </a:r>
          </a:p>
        </p:txBody>
      </p:sp>
      <p:sp>
        <p:nvSpPr>
          <p:cNvPr id="91148" name="Line 1044"/>
          <p:cNvSpPr>
            <a:spLocks noChangeShapeType="1"/>
          </p:cNvSpPr>
          <p:nvPr/>
        </p:nvSpPr>
        <p:spPr bwMode="auto">
          <a:xfrm>
            <a:off x="2438400" y="24003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49" name="Line 1045"/>
          <p:cNvSpPr>
            <a:spLocks noChangeShapeType="1"/>
          </p:cNvSpPr>
          <p:nvPr/>
        </p:nvSpPr>
        <p:spPr bwMode="auto">
          <a:xfrm>
            <a:off x="4267200" y="24003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50" name="Line 1046"/>
          <p:cNvSpPr>
            <a:spLocks noChangeShapeType="1"/>
          </p:cNvSpPr>
          <p:nvPr/>
        </p:nvSpPr>
        <p:spPr bwMode="auto">
          <a:xfrm>
            <a:off x="6019800" y="24003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51" name="Line 1047"/>
          <p:cNvSpPr>
            <a:spLocks noChangeShapeType="1"/>
          </p:cNvSpPr>
          <p:nvPr/>
        </p:nvSpPr>
        <p:spPr bwMode="auto">
          <a:xfrm>
            <a:off x="7315200" y="24003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52" name="Oval 1048"/>
          <p:cNvSpPr>
            <a:spLocks noChangeArrowheads="1"/>
          </p:cNvSpPr>
          <p:nvPr/>
        </p:nvSpPr>
        <p:spPr bwMode="auto">
          <a:xfrm>
            <a:off x="304800" y="2171700"/>
            <a:ext cx="381000" cy="38100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91153" name="Line 1049"/>
          <p:cNvSpPr>
            <a:spLocks noChangeShapeType="1"/>
          </p:cNvSpPr>
          <p:nvPr/>
        </p:nvSpPr>
        <p:spPr bwMode="auto">
          <a:xfrm>
            <a:off x="685800" y="24003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54" name="Line 1050"/>
          <p:cNvSpPr>
            <a:spLocks noChangeShapeType="1"/>
          </p:cNvSpPr>
          <p:nvPr/>
        </p:nvSpPr>
        <p:spPr bwMode="auto">
          <a:xfrm>
            <a:off x="8382000" y="24003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1155" name="Rectangle 1054"/>
          <p:cNvSpPr>
            <a:spLocks noGrp="1" noChangeArrowheads="1"/>
          </p:cNvSpPr>
          <p:nvPr>
            <p:ph type="title" idx="4294967295"/>
          </p:nvPr>
        </p:nvSpPr>
        <p:spPr>
          <a:xfrm>
            <a:off x="533400" y="533400"/>
            <a:ext cx="7772400" cy="914400"/>
          </a:xfrm>
        </p:spPr>
        <p:txBody>
          <a:bodyPr/>
          <a:lstStyle/>
          <a:p>
            <a:pPr algn="l"/>
            <a:r>
              <a:rPr lang="en-US" altLang="en-US" sz="3600" b="1" smtClean="0">
                <a:latin typeface="Arial" panose="020B0604020202020204" pitchFamily="34" charset="0"/>
              </a:rPr>
              <a:t>Takt Time Example</a:t>
            </a:r>
          </a:p>
        </p:txBody>
      </p:sp>
      <p:sp>
        <p:nvSpPr>
          <p:cNvPr id="91156" name="Text Box 1055"/>
          <p:cNvSpPr txBox="1">
            <a:spLocks noChangeArrowheads="1"/>
          </p:cNvSpPr>
          <p:nvPr/>
        </p:nvSpPr>
        <p:spPr bwMode="auto">
          <a:xfrm>
            <a:off x="2400300" y="1409700"/>
            <a:ext cx="4343400" cy="457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Cup Finishing Process Analysis  </a:t>
            </a:r>
          </a:p>
        </p:txBody>
      </p:sp>
      <p:sp>
        <p:nvSpPr>
          <p:cNvPr id="91157" name="Text Box 1057"/>
          <p:cNvSpPr txBox="1">
            <a:spLocks noChangeArrowheads="1"/>
          </p:cNvSpPr>
          <p:nvPr/>
        </p:nvSpPr>
        <p:spPr bwMode="auto">
          <a:xfrm>
            <a:off x="1219200" y="3581400"/>
            <a:ext cx="9906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accent2"/>
                </a:solidFill>
                <a:latin typeface="Arial" panose="020B0604020202020204" pitchFamily="34" charset="0"/>
              </a:rPr>
              <a:t>14 sec. </a:t>
            </a:r>
          </a:p>
          <a:p>
            <a:pPr algn="ctr">
              <a:spcBef>
                <a:spcPct val="0"/>
              </a:spcBef>
              <a:buSzTx/>
              <a:buFontTx/>
              <a:buNone/>
            </a:pPr>
            <a:r>
              <a:rPr lang="en-US" altLang="en-US" sz="1800">
                <a:solidFill>
                  <a:schemeClr val="accent2"/>
                </a:solidFill>
                <a:latin typeface="Arial" panose="020B0604020202020204" pitchFamily="34" charset="0"/>
              </a:rPr>
              <a:t>wait to send</a:t>
            </a:r>
          </a:p>
        </p:txBody>
      </p:sp>
      <p:sp>
        <p:nvSpPr>
          <p:cNvPr id="91158" name="Text Box 1058"/>
          <p:cNvSpPr txBox="1">
            <a:spLocks noChangeArrowheads="1"/>
          </p:cNvSpPr>
          <p:nvPr/>
        </p:nvSpPr>
        <p:spPr bwMode="auto">
          <a:xfrm>
            <a:off x="4800600" y="3581400"/>
            <a:ext cx="9906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accent2"/>
                </a:solidFill>
                <a:latin typeface="Arial" panose="020B0604020202020204" pitchFamily="34" charset="0"/>
              </a:rPr>
              <a:t>12 sec.</a:t>
            </a:r>
          </a:p>
          <a:p>
            <a:pPr algn="ctr">
              <a:spcBef>
                <a:spcPct val="0"/>
              </a:spcBef>
              <a:buSzTx/>
              <a:buFontTx/>
              <a:buNone/>
            </a:pPr>
            <a:r>
              <a:rPr lang="en-US" altLang="en-US" sz="1800">
                <a:solidFill>
                  <a:schemeClr val="accent2"/>
                </a:solidFill>
                <a:latin typeface="Arial" panose="020B0604020202020204" pitchFamily="34" charset="0"/>
              </a:rPr>
              <a:t>wait to receive</a:t>
            </a:r>
          </a:p>
        </p:txBody>
      </p:sp>
      <p:sp>
        <p:nvSpPr>
          <p:cNvPr id="91159" name="Text Box 1059"/>
          <p:cNvSpPr txBox="1">
            <a:spLocks noChangeArrowheads="1"/>
          </p:cNvSpPr>
          <p:nvPr/>
        </p:nvSpPr>
        <p:spPr bwMode="auto">
          <a:xfrm>
            <a:off x="6324600" y="3581400"/>
            <a:ext cx="9906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accent2"/>
                </a:solidFill>
                <a:latin typeface="Arial" panose="020B0604020202020204" pitchFamily="34" charset="0"/>
              </a:rPr>
              <a:t>2 sec.</a:t>
            </a:r>
          </a:p>
          <a:p>
            <a:pPr algn="ctr">
              <a:spcBef>
                <a:spcPct val="0"/>
              </a:spcBef>
              <a:buSzTx/>
              <a:buFontTx/>
              <a:buNone/>
            </a:pPr>
            <a:r>
              <a:rPr lang="en-US" altLang="en-US" sz="1800">
                <a:solidFill>
                  <a:schemeClr val="accent2"/>
                </a:solidFill>
                <a:latin typeface="Arial" panose="020B0604020202020204" pitchFamily="34" charset="0"/>
              </a:rPr>
              <a:t>delay to receive</a:t>
            </a:r>
          </a:p>
        </p:txBody>
      </p:sp>
      <p:sp>
        <p:nvSpPr>
          <p:cNvPr id="91160" name="Text Box 1060"/>
          <p:cNvSpPr txBox="1">
            <a:spLocks noChangeArrowheads="1"/>
          </p:cNvSpPr>
          <p:nvPr/>
        </p:nvSpPr>
        <p:spPr bwMode="auto">
          <a:xfrm>
            <a:off x="3048000" y="3581400"/>
            <a:ext cx="9906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accent2"/>
                </a:solidFill>
                <a:latin typeface="Arial" panose="020B0604020202020204" pitchFamily="34" charset="0"/>
              </a:rPr>
              <a:t>12 sec. </a:t>
            </a:r>
          </a:p>
          <a:p>
            <a:pPr algn="ctr">
              <a:spcBef>
                <a:spcPct val="0"/>
              </a:spcBef>
              <a:buSzTx/>
              <a:buFontTx/>
              <a:buNone/>
            </a:pPr>
            <a:r>
              <a:rPr lang="en-US" altLang="en-US" sz="1800">
                <a:solidFill>
                  <a:schemeClr val="accent2"/>
                </a:solidFill>
                <a:latin typeface="Arial" panose="020B0604020202020204" pitchFamily="34" charset="0"/>
              </a:rPr>
              <a:t>delay to send</a:t>
            </a:r>
          </a:p>
        </p:txBody>
      </p:sp>
      <p:sp>
        <p:nvSpPr>
          <p:cNvPr id="91161" name="Text Box 1061"/>
          <p:cNvSpPr txBox="1">
            <a:spLocks noChangeArrowheads="1"/>
          </p:cNvSpPr>
          <p:nvPr/>
        </p:nvSpPr>
        <p:spPr bwMode="auto">
          <a:xfrm>
            <a:off x="7543800" y="3581400"/>
            <a:ext cx="990600" cy="92551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accent2"/>
                </a:solidFill>
                <a:latin typeface="Arial" panose="020B0604020202020204" pitchFamily="34" charset="0"/>
              </a:rPr>
              <a:t>8 sec.</a:t>
            </a:r>
          </a:p>
          <a:p>
            <a:pPr algn="ctr">
              <a:spcBef>
                <a:spcPct val="0"/>
              </a:spcBef>
              <a:buSzTx/>
              <a:buFontTx/>
              <a:buNone/>
            </a:pPr>
            <a:r>
              <a:rPr lang="en-US" altLang="en-US" sz="1800">
                <a:solidFill>
                  <a:schemeClr val="accent2"/>
                </a:solidFill>
                <a:latin typeface="Arial" panose="020B0604020202020204" pitchFamily="34" charset="0"/>
              </a:rPr>
              <a:t>wait to receive</a:t>
            </a:r>
          </a:p>
        </p:txBody>
      </p:sp>
      <p:sp>
        <p:nvSpPr>
          <p:cNvPr id="2" name="TextBox 1"/>
          <p:cNvSpPr txBox="1"/>
          <p:nvPr/>
        </p:nvSpPr>
        <p:spPr>
          <a:xfrm>
            <a:off x="1076325" y="4876800"/>
            <a:ext cx="6781800" cy="1477963"/>
          </a:xfrm>
          <a:prstGeom prst="rect">
            <a:avLst/>
          </a:prstGeom>
          <a:noFill/>
        </p:spPr>
        <p:txBody>
          <a:bodyPr>
            <a:spAutoFit/>
          </a:bodyPr>
          <a:lstStyle/>
          <a:p>
            <a:pPr>
              <a:defRPr/>
            </a:pPr>
            <a:r>
              <a:rPr lang="en-US" dirty="0">
                <a:solidFill>
                  <a:srgbClr val="FF0000"/>
                </a:solidFill>
                <a:effectLst>
                  <a:outerShdw blurRad="38100" dist="38100" dir="2700000" algn="tl">
                    <a:srgbClr val="000000">
                      <a:alpha val="43137"/>
                    </a:srgbClr>
                  </a:outerShdw>
                </a:effectLst>
              </a:rPr>
              <a:t>Analysis of the various machine time revealed that the O.D Grinder at 26 Seconds was the control machine and it was not cost effective to replace the machine and speeding it up would produced grind burn injury to the bearing surface…</a:t>
            </a:r>
          </a:p>
          <a:p>
            <a:pPr>
              <a:defRPr/>
            </a:pPr>
            <a:endParaRPr lang="en-US" dirty="0"/>
          </a:p>
        </p:txBody>
      </p:sp>
      <p:pic>
        <p:nvPicPr>
          <p:cNvPr id="91163"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990600" y="32766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Face Grinder</a:t>
            </a:r>
          </a:p>
        </p:txBody>
      </p:sp>
      <p:sp>
        <p:nvSpPr>
          <p:cNvPr id="93187" name="Rectangle 3"/>
          <p:cNvSpPr>
            <a:spLocks noChangeArrowheads="1"/>
          </p:cNvSpPr>
          <p:nvPr/>
        </p:nvSpPr>
        <p:spPr bwMode="auto">
          <a:xfrm>
            <a:off x="2819400" y="32766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93188" name="Rectangle 4"/>
          <p:cNvSpPr>
            <a:spLocks noChangeArrowheads="1"/>
          </p:cNvSpPr>
          <p:nvPr/>
        </p:nvSpPr>
        <p:spPr bwMode="auto">
          <a:xfrm>
            <a:off x="6324600" y="3276600"/>
            <a:ext cx="9906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Honer</a:t>
            </a:r>
          </a:p>
        </p:txBody>
      </p:sp>
      <p:sp>
        <p:nvSpPr>
          <p:cNvPr id="93189" name="Rectangle 5"/>
          <p:cNvSpPr>
            <a:spLocks noChangeArrowheads="1"/>
          </p:cNvSpPr>
          <p:nvPr/>
        </p:nvSpPr>
        <p:spPr bwMode="auto">
          <a:xfrm>
            <a:off x="4572000" y="32766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I.D. Grinder</a:t>
            </a:r>
          </a:p>
        </p:txBody>
      </p:sp>
      <p:sp>
        <p:nvSpPr>
          <p:cNvPr id="93190" name="AutoShape 6"/>
          <p:cNvSpPr>
            <a:spLocks noChangeArrowheads="1"/>
          </p:cNvSpPr>
          <p:nvPr/>
        </p:nvSpPr>
        <p:spPr bwMode="auto">
          <a:xfrm rot="10800000">
            <a:off x="7620000" y="2667000"/>
            <a:ext cx="990600" cy="990600"/>
          </a:xfrm>
          <a:prstGeom prst="triangle">
            <a:avLst>
              <a:gd name="adj" fmla="val 50000"/>
            </a:avLst>
          </a:prstGeom>
          <a:noFill/>
          <a:ln w="9525">
            <a:solidFill>
              <a:schemeClr val="folHlink"/>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folHlink"/>
                </a:solidFill>
                <a:latin typeface="Arial" panose="020B0604020202020204" pitchFamily="34" charset="0"/>
              </a:rPr>
              <a:t>100%</a:t>
            </a:r>
          </a:p>
          <a:p>
            <a:pPr algn="ctr">
              <a:spcBef>
                <a:spcPct val="0"/>
              </a:spcBef>
              <a:buSzTx/>
              <a:buFontTx/>
              <a:buNone/>
            </a:pPr>
            <a:r>
              <a:rPr lang="en-US" altLang="en-US" sz="1600">
                <a:solidFill>
                  <a:schemeClr val="folHlink"/>
                </a:solidFill>
                <a:latin typeface="Arial" panose="020B0604020202020204" pitchFamily="34" charset="0"/>
              </a:rPr>
              <a:t>Insp.</a:t>
            </a:r>
          </a:p>
        </p:txBody>
      </p:sp>
      <p:sp>
        <p:nvSpPr>
          <p:cNvPr id="93191" name="Text Box 7"/>
          <p:cNvSpPr txBox="1">
            <a:spLocks noChangeArrowheads="1"/>
          </p:cNvSpPr>
          <p:nvPr/>
        </p:nvSpPr>
        <p:spPr bwMode="auto">
          <a:xfrm>
            <a:off x="1066800" y="3962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12 sec.</a:t>
            </a:r>
          </a:p>
        </p:txBody>
      </p:sp>
      <p:sp>
        <p:nvSpPr>
          <p:cNvPr id="93192" name="Text Box 8"/>
          <p:cNvSpPr txBox="1">
            <a:spLocks noChangeArrowheads="1"/>
          </p:cNvSpPr>
          <p:nvPr/>
        </p:nvSpPr>
        <p:spPr bwMode="auto">
          <a:xfrm>
            <a:off x="2819400" y="3962400"/>
            <a:ext cx="137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26 sec.</a:t>
            </a:r>
          </a:p>
        </p:txBody>
      </p:sp>
      <p:sp>
        <p:nvSpPr>
          <p:cNvPr id="93193" name="Text Box 9"/>
          <p:cNvSpPr txBox="1">
            <a:spLocks noChangeArrowheads="1"/>
          </p:cNvSpPr>
          <p:nvPr/>
        </p:nvSpPr>
        <p:spPr bwMode="auto">
          <a:xfrm>
            <a:off x="4572000" y="3962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14 sec.</a:t>
            </a:r>
          </a:p>
        </p:txBody>
      </p:sp>
      <p:sp>
        <p:nvSpPr>
          <p:cNvPr id="93194" name="Text Box 10"/>
          <p:cNvSpPr txBox="1">
            <a:spLocks noChangeArrowheads="1"/>
          </p:cNvSpPr>
          <p:nvPr/>
        </p:nvSpPr>
        <p:spPr bwMode="auto">
          <a:xfrm>
            <a:off x="6172200" y="3962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16 sec.</a:t>
            </a:r>
          </a:p>
        </p:txBody>
      </p:sp>
      <p:sp>
        <p:nvSpPr>
          <p:cNvPr id="93195" name="Text Box 11"/>
          <p:cNvSpPr txBox="1">
            <a:spLocks noChangeArrowheads="1"/>
          </p:cNvSpPr>
          <p:nvPr/>
        </p:nvSpPr>
        <p:spPr bwMode="auto">
          <a:xfrm>
            <a:off x="7620000" y="3657600"/>
            <a:ext cx="106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chemeClr val="folHlink"/>
                </a:solidFill>
                <a:latin typeface="Arial" panose="020B0604020202020204" pitchFamily="34" charset="0"/>
              </a:rPr>
              <a:t>8 sec.</a:t>
            </a:r>
          </a:p>
        </p:txBody>
      </p:sp>
      <p:sp>
        <p:nvSpPr>
          <p:cNvPr id="93196" name="Line 12"/>
          <p:cNvSpPr>
            <a:spLocks noChangeShapeType="1"/>
          </p:cNvSpPr>
          <p:nvPr/>
        </p:nvSpPr>
        <p:spPr bwMode="auto">
          <a:xfrm>
            <a:off x="2438400" y="35814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197" name="Line 13"/>
          <p:cNvSpPr>
            <a:spLocks noChangeShapeType="1"/>
          </p:cNvSpPr>
          <p:nvPr/>
        </p:nvSpPr>
        <p:spPr bwMode="auto">
          <a:xfrm>
            <a:off x="4267200" y="35814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198" name="Line 14"/>
          <p:cNvSpPr>
            <a:spLocks noChangeShapeType="1"/>
          </p:cNvSpPr>
          <p:nvPr/>
        </p:nvSpPr>
        <p:spPr bwMode="auto">
          <a:xfrm>
            <a:off x="6019800" y="35814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199" name="Line 15"/>
          <p:cNvSpPr>
            <a:spLocks noChangeShapeType="1"/>
          </p:cNvSpPr>
          <p:nvPr/>
        </p:nvSpPr>
        <p:spPr bwMode="auto">
          <a:xfrm>
            <a:off x="7391400" y="2819400"/>
            <a:ext cx="38100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00" name="Oval 16"/>
          <p:cNvSpPr>
            <a:spLocks noChangeArrowheads="1"/>
          </p:cNvSpPr>
          <p:nvPr/>
        </p:nvSpPr>
        <p:spPr bwMode="auto">
          <a:xfrm>
            <a:off x="304800" y="3352800"/>
            <a:ext cx="381000" cy="38100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2</a:t>
            </a:r>
          </a:p>
        </p:txBody>
      </p:sp>
      <p:sp>
        <p:nvSpPr>
          <p:cNvPr id="93201" name="Line 17"/>
          <p:cNvSpPr>
            <a:spLocks noChangeShapeType="1"/>
          </p:cNvSpPr>
          <p:nvPr/>
        </p:nvSpPr>
        <p:spPr bwMode="auto">
          <a:xfrm>
            <a:off x="685800" y="35814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02" name="Line 18"/>
          <p:cNvSpPr>
            <a:spLocks noChangeShapeType="1"/>
          </p:cNvSpPr>
          <p:nvPr/>
        </p:nvSpPr>
        <p:spPr bwMode="auto">
          <a:xfrm>
            <a:off x="8458200" y="30480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03" name="Rectangle 19"/>
          <p:cNvSpPr>
            <a:spLocks noGrp="1" noChangeArrowheads="1"/>
          </p:cNvSpPr>
          <p:nvPr>
            <p:ph type="title" idx="4294967295"/>
          </p:nvPr>
        </p:nvSpPr>
        <p:spPr>
          <a:xfrm>
            <a:off x="685800" y="0"/>
            <a:ext cx="7772400" cy="914400"/>
          </a:xfrm>
        </p:spPr>
        <p:txBody>
          <a:bodyPr/>
          <a:lstStyle/>
          <a:p>
            <a:r>
              <a:rPr lang="en-US" altLang="en-US" sz="3600" b="1" smtClean="0">
                <a:cs typeface="Times New Roman" panose="02020603050405020304" pitchFamily="18" charset="0"/>
              </a:rPr>
              <a:t>Takt Time Example</a:t>
            </a:r>
            <a:endParaRPr lang="en-US" altLang="en-US" sz="3600" b="1" smtClean="0">
              <a:latin typeface="Arial" panose="020B0604020202020204" pitchFamily="34" charset="0"/>
            </a:endParaRPr>
          </a:p>
        </p:txBody>
      </p:sp>
      <p:sp>
        <p:nvSpPr>
          <p:cNvPr id="93204" name="Text Box 20"/>
          <p:cNvSpPr txBox="1">
            <a:spLocks noChangeArrowheads="1"/>
          </p:cNvSpPr>
          <p:nvPr/>
        </p:nvSpPr>
        <p:spPr bwMode="auto">
          <a:xfrm>
            <a:off x="2819400" y="1295400"/>
            <a:ext cx="3505200" cy="4572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a:solidFill>
                  <a:srgbClr val="FF3300"/>
                </a:solidFill>
                <a:latin typeface="Arial" panose="020B0604020202020204" pitchFamily="34" charset="0"/>
              </a:rPr>
              <a:t>Cup Finishing Process</a:t>
            </a:r>
          </a:p>
        </p:txBody>
      </p:sp>
      <p:sp>
        <p:nvSpPr>
          <p:cNvPr id="93205" name="Text Box 24"/>
          <p:cNvSpPr txBox="1">
            <a:spLocks noChangeArrowheads="1"/>
          </p:cNvSpPr>
          <p:nvPr/>
        </p:nvSpPr>
        <p:spPr bwMode="auto">
          <a:xfrm>
            <a:off x="2057400" y="4648200"/>
            <a:ext cx="3276600" cy="1008063"/>
          </a:xfrm>
          <a:prstGeom prst="rect">
            <a:avLst/>
          </a:prstGeom>
          <a:solidFill>
            <a:srgbClr val="FFFFCC"/>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accent2"/>
                </a:solidFill>
                <a:latin typeface="Arial" panose="020B0604020202020204" pitchFamily="34" charset="0"/>
              </a:rPr>
              <a:t>Line Control Machine </a:t>
            </a:r>
          </a:p>
          <a:p>
            <a:pPr>
              <a:spcBef>
                <a:spcPct val="0"/>
              </a:spcBef>
              <a:buSzTx/>
              <a:buFontTx/>
              <a:buNone/>
            </a:pPr>
            <a:r>
              <a:rPr lang="en-US" altLang="en-US" sz="1400">
                <a:solidFill>
                  <a:schemeClr val="accent2"/>
                </a:solidFill>
                <a:latin typeface="Arial" panose="020B0604020202020204" pitchFamily="34" charset="0"/>
              </a:rPr>
              <a:t>Running at max capacity which reduces capability index and reliability over time</a:t>
            </a:r>
          </a:p>
        </p:txBody>
      </p:sp>
      <p:sp>
        <p:nvSpPr>
          <p:cNvPr id="93206" name="Text Box 25"/>
          <p:cNvSpPr txBox="1">
            <a:spLocks noChangeArrowheads="1"/>
          </p:cNvSpPr>
          <p:nvPr/>
        </p:nvSpPr>
        <p:spPr bwMode="auto">
          <a:xfrm>
            <a:off x="7620000" y="4343400"/>
            <a:ext cx="1143000" cy="1196975"/>
          </a:xfrm>
          <a:prstGeom prst="rect">
            <a:avLst/>
          </a:prstGeom>
          <a:noFill/>
          <a:ln w="9525">
            <a:solidFill>
              <a:schemeClr val="folHlink"/>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chemeClr val="folHlink"/>
                </a:solidFill>
                <a:latin typeface="Arial" panose="020B0604020202020204" pitchFamily="34" charset="0"/>
              </a:rPr>
              <a:t>8 sec.</a:t>
            </a:r>
          </a:p>
          <a:p>
            <a:pPr>
              <a:spcBef>
                <a:spcPct val="0"/>
              </a:spcBef>
              <a:buSzTx/>
              <a:buFontTx/>
              <a:buNone/>
            </a:pPr>
            <a:r>
              <a:rPr lang="en-US" altLang="en-US" sz="1600">
                <a:solidFill>
                  <a:schemeClr val="folHlink"/>
                </a:solidFill>
                <a:latin typeface="Arial" panose="020B0604020202020204" pitchFamily="34" charset="0"/>
              </a:rPr>
              <a:t>wait to receive</a:t>
            </a:r>
          </a:p>
        </p:txBody>
      </p:sp>
      <p:sp>
        <p:nvSpPr>
          <p:cNvPr id="93207" name="Rectangle 26"/>
          <p:cNvSpPr>
            <a:spLocks noChangeArrowheads="1"/>
          </p:cNvSpPr>
          <p:nvPr/>
        </p:nvSpPr>
        <p:spPr bwMode="auto">
          <a:xfrm>
            <a:off x="7543800" y="2133600"/>
            <a:ext cx="1295400" cy="3886200"/>
          </a:xfrm>
          <a:prstGeom prst="rect">
            <a:avLst/>
          </a:prstGeom>
          <a:noFill/>
          <a:ln w="9525">
            <a:solidFill>
              <a:srgbClr val="FF33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93208" name="Text Box 27"/>
          <p:cNvSpPr txBox="1">
            <a:spLocks noChangeArrowheads="1"/>
          </p:cNvSpPr>
          <p:nvPr/>
        </p:nvSpPr>
        <p:spPr bwMode="auto">
          <a:xfrm>
            <a:off x="7543800" y="1066800"/>
            <a:ext cx="129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800">
                <a:solidFill>
                  <a:schemeClr val="hlink"/>
                </a:solidFill>
                <a:latin typeface="Arial" panose="020B0604020202020204" pitchFamily="34" charset="0"/>
              </a:rPr>
              <a:t>Eliminate using SPC</a:t>
            </a:r>
          </a:p>
        </p:txBody>
      </p:sp>
      <p:sp>
        <p:nvSpPr>
          <p:cNvPr id="93209" name="Line 29"/>
          <p:cNvSpPr>
            <a:spLocks noChangeShapeType="1"/>
          </p:cNvSpPr>
          <p:nvPr/>
        </p:nvSpPr>
        <p:spPr bwMode="auto">
          <a:xfrm>
            <a:off x="8153400" y="1676400"/>
            <a:ext cx="0" cy="4572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10" name="Line 30"/>
          <p:cNvSpPr>
            <a:spLocks noChangeShapeType="1"/>
          </p:cNvSpPr>
          <p:nvPr/>
        </p:nvSpPr>
        <p:spPr bwMode="auto">
          <a:xfrm flipV="1">
            <a:off x="3429000" y="4343400"/>
            <a:ext cx="0" cy="30480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11" name="Rectangle 31"/>
          <p:cNvSpPr>
            <a:spLocks noChangeArrowheads="1"/>
          </p:cNvSpPr>
          <p:nvPr/>
        </p:nvSpPr>
        <p:spPr bwMode="auto">
          <a:xfrm>
            <a:off x="990600" y="24384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Face Grinder</a:t>
            </a:r>
          </a:p>
        </p:txBody>
      </p:sp>
      <p:sp>
        <p:nvSpPr>
          <p:cNvPr id="93212" name="Rectangle 32"/>
          <p:cNvSpPr>
            <a:spLocks noChangeArrowheads="1"/>
          </p:cNvSpPr>
          <p:nvPr/>
        </p:nvSpPr>
        <p:spPr bwMode="auto">
          <a:xfrm>
            <a:off x="2819400" y="24384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93213" name="Rectangle 33"/>
          <p:cNvSpPr>
            <a:spLocks noChangeArrowheads="1"/>
          </p:cNvSpPr>
          <p:nvPr/>
        </p:nvSpPr>
        <p:spPr bwMode="auto">
          <a:xfrm>
            <a:off x="6324600" y="2438400"/>
            <a:ext cx="9906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Honer</a:t>
            </a:r>
          </a:p>
        </p:txBody>
      </p:sp>
      <p:sp>
        <p:nvSpPr>
          <p:cNvPr id="93214" name="Rectangle 34"/>
          <p:cNvSpPr>
            <a:spLocks noChangeArrowheads="1"/>
          </p:cNvSpPr>
          <p:nvPr/>
        </p:nvSpPr>
        <p:spPr bwMode="auto">
          <a:xfrm>
            <a:off x="4572000" y="24384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I.D. Grinder</a:t>
            </a:r>
          </a:p>
        </p:txBody>
      </p:sp>
      <p:sp>
        <p:nvSpPr>
          <p:cNvPr id="93215" name="Line 35"/>
          <p:cNvSpPr>
            <a:spLocks noChangeShapeType="1"/>
          </p:cNvSpPr>
          <p:nvPr/>
        </p:nvSpPr>
        <p:spPr bwMode="auto">
          <a:xfrm>
            <a:off x="2438400" y="27432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16" name="Line 36"/>
          <p:cNvSpPr>
            <a:spLocks noChangeShapeType="1"/>
          </p:cNvSpPr>
          <p:nvPr/>
        </p:nvSpPr>
        <p:spPr bwMode="auto">
          <a:xfrm>
            <a:off x="4267200" y="2743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17" name="Line 37"/>
          <p:cNvSpPr>
            <a:spLocks noChangeShapeType="1"/>
          </p:cNvSpPr>
          <p:nvPr/>
        </p:nvSpPr>
        <p:spPr bwMode="auto">
          <a:xfrm>
            <a:off x="6019800" y="2743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18" name="Oval 38"/>
          <p:cNvSpPr>
            <a:spLocks noChangeArrowheads="1"/>
          </p:cNvSpPr>
          <p:nvPr/>
        </p:nvSpPr>
        <p:spPr bwMode="auto">
          <a:xfrm>
            <a:off x="304800" y="2514600"/>
            <a:ext cx="381000" cy="381000"/>
          </a:xfrm>
          <a:prstGeom prst="ellipse">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1</a:t>
            </a:r>
          </a:p>
        </p:txBody>
      </p:sp>
      <p:sp>
        <p:nvSpPr>
          <p:cNvPr id="93219" name="Line 39"/>
          <p:cNvSpPr>
            <a:spLocks noChangeShapeType="1"/>
          </p:cNvSpPr>
          <p:nvPr/>
        </p:nvSpPr>
        <p:spPr bwMode="auto">
          <a:xfrm>
            <a:off x="685800" y="2743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220" name="Line 40"/>
          <p:cNvSpPr>
            <a:spLocks noChangeShapeType="1"/>
          </p:cNvSpPr>
          <p:nvPr/>
        </p:nvSpPr>
        <p:spPr bwMode="auto">
          <a:xfrm flipV="1">
            <a:off x="7315200" y="3200400"/>
            <a:ext cx="5334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Rectangle 1"/>
          <p:cNvSpPr/>
          <p:nvPr/>
        </p:nvSpPr>
        <p:spPr>
          <a:xfrm>
            <a:off x="461963" y="5656263"/>
            <a:ext cx="7081837" cy="922337"/>
          </a:xfrm>
          <a:prstGeom prst="rect">
            <a:avLst/>
          </a:prstGeom>
        </p:spPr>
        <p:txBody>
          <a:bodyPr>
            <a:spAutoFit/>
          </a:bodyPr>
          <a:lstStyle/>
          <a:p>
            <a:pPr>
              <a:defRPr/>
            </a:pPr>
            <a:r>
              <a:rPr lang="en-US" dirty="0">
                <a:solidFill>
                  <a:srgbClr val="FF0000"/>
                </a:solidFill>
                <a:effectLst>
                  <a:outerShdw blurRad="38100" dist="38100" dir="2700000" algn="tl">
                    <a:srgbClr val="000000">
                      <a:alpha val="43137"/>
                    </a:srgbClr>
                  </a:outerShdw>
                </a:effectLst>
              </a:rPr>
              <a:t>The 100% Inspection was eliminated using Control Charts, but further analysis of the O.D Grinder revealed that the machine was running a max speed which caused both quality &amp; maintenance problems</a:t>
            </a:r>
          </a:p>
        </p:txBody>
      </p:sp>
      <p:pic>
        <p:nvPicPr>
          <p:cNvPr id="93222"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193675"/>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1066800" y="27432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Face Grinder</a:t>
            </a:r>
          </a:p>
        </p:txBody>
      </p:sp>
      <p:sp>
        <p:nvSpPr>
          <p:cNvPr id="95235" name="Rectangle 3"/>
          <p:cNvSpPr>
            <a:spLocks noChangeArrowheads="1"/>
          </p:cNvSpPr>
          <p:nvPr/>
        </p:nvSpPr>
        <p:spPr bwMode="auto">
          <a:xfrm>
            <a:off x="2819400" y="32766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95236" name="Rectangle 4"/>
          <p:cNvSpPr>
            <a:spLocks noChangeArrowheads="1"/>
          </p:cNvSpPr>
          <p:nvPr/>
        </p:nvSpPr>
        <p:spPr bwMode="auto">
          <a:xfrm>
            <a:off x="6477000" y="2743200"/>
            <a:ext cx="9906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Honer</a:t>
            </a:r>
          </a:p>
        </p:txBody>
      </p:sp>
      <p:sp>
        <p:nvSpPr>
          <p:cNvPr id="95237" name="Rectangle 5"/>
          <p:cNvSpPr>
            <a:spLocks noChangeArrowheads="1"/>
          </p:cNvSpPr>
          <p:nvPr/>
        </p:nvSpPr>
        <p:spPr bwMode="auto">
          <a:xfrm>
            <a:off x="4572000" y="27432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I.D. Grinder</a:t>
            </a:r>
          </a:p>
        </p:txBody>
      </p:sp>
      <p:sp>
        <p:nvSpPr>
          <p:cNvPr id="95238" name="Text Box 7"/>
          <p:cNvSpPr txBox="1">
            <a:spLocks noChangeArrowheads="1"/>
          </p:cNvSpPr>
          <p:nvPr/>
        </p:nvSpPr>
        <p:spPr bwMode="auto">
          <a:xfrm>
            <a:off x="1181100" y="3502025"/>
            <a:ext cx="121920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i="1">
                <a:solidFill>
                  <a:schemeClr val="folHlink"/>
                </a:solidFill>
                <a:latin typeface="Arial" panose="020B0604020202020204" pitchFamily="34" charset="0"/>
              </a:rPr>
              <a:t>16 sec.</a:t>
            </a:r>
          </a:p>
        </p:txBody>
      </p:sp>
      <p:sp>
        <p:nvSpPr>
          <p:cNvPr id="95239" name="Text Box 8"/>
          <p:cNvSpPr txBox="1">
            <a:spLocks noChangeArrowheads="1"/>
          </p:cNvSpPr>
          <p:nvPr/>
        </p:nvSpPr>
        <p:spPr bwMode="auto">
          <a:xfrm>
            <a:off x="2971800" y="2819400"/>
            <a:ext cx="1371600" cy="369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i="1">
                <a:solidFill>
                  <a:schemeClr val="folHlink"/>
                </a:solidFill>
                <a:latin typeface="Arial" panose="020B0604020202020204" pitchFamily="34" charset="0"/>
              </a:rPr>
              <a:t>16 sec.</a:t>
            </a:r>
          </a:p>
        </p:txBody>
      </p:sp>
      <p:sp>
        <p:nvSpPr>
          <p:cNvPr id="95240" name="Text Box 9"/>
          <p:cNvSpPr txBox="1">
            <a:spLocks noChangeArrowheads="1"/>
          </p:cNvSpPr>
          <p:nvPr/>
        </p:nvSpPr>
        <p:spPr bwMode="auto">
          <a:xfrm>
            <a:off x="4724400" y="3516313"/>
            <a:ext cx="1295400" cy="369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i="1">
                <a:solidFill>
                  <a:schemeClr val="folHlink"/>
                </a:solidFill>
                <a:latin typeface="Arial" panose="020B0604020202020204" pitchFamily="34" charset="0"/>
              </a:rPr>
              <a:t>16 sec.</a:t>
            </a:r>
          </a:p>
        </p:txBody>
      </p:sp>
      <p:sp>
        <p:nvSpPr>
          <p:cNvPr id="95241" name="Text Box 10"/>
          <p:cNvSpPr txBox="1">
            <a:spLocks noChangeArrowheads="1"/>
          </p:cNvSpPr>
          <p:nvPr/>
        </p:nvSpPr>
        <p:spPr bwMode="auto">
          <a:xfrm>
            <a:off x="6446838" y="3522663"/>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i="1">
                <a:solidFill>
                  <a:schemeClr val="folHlink"/>
                </a:solidFill>
                <a:latin typeface="Arial" panose="020B0604020202020204" pitchFamily="34" charset="0"/>
              </a:rPr>
              <a:t>16 sec.</a:t>
            </a:r>
          </a:p>
        </p:txBody>
      </p:sp>
      <p:sp>
        <p:nvSpPr>
          <p:cNvPr id="95242" name="Line 15"/>
          <p:cNvSpPr>
            <a:spLocks noChangeShapeType="1"/>
          </p:cNvSpPr>
          <p:nvPr/>
        </p:nvSpPr>
        <p:spPr bwMode="auto">
          <a:xfrm>
            <a:off x="7467600" y="3048000"/>
            <a:ext cx="381000" cy="0"/>
          </a:xfrm>
          <a:prstGeom prst="line">
            <a:avLst/>
          </a:prstGeom>
          <a:noFill/>
          <a:ln w="9525">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5243" name="Oval 16"/>
          <p:cNvSpPr>
            <a:spLocks noChangeArrowheads="1"/>
          </p:cNvSpPr>
          <p:nvPr/>
        </p:nvSpPr>
        <p:spPr bwMode="auto">
          <a:xfrm>
            <a:off x="381000" y="2819400"/>
            <a:ext cx="381000" cy="381000"/>
          </a:xfrm>
          <a:prstGeom prst="ellipse">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95244" name="Line 17"/>
          <p:cNvSpPr>
            <a:spLocks noChangeShapeType="1"/>
          </p:cNvSpPr>
          <p:nvPr/>
        </p:nvSpPr>
        <p:spPr bwMode="auto">
          <a:xfrm>
            <a:off x="762000" y="30480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5245" name="Rectangle 19"/>
          <p:cNvSpPr>
            <a:spLocks noGrp="1" noChangeArrowheads="1"/>
          </p:cNvSpPr>
          <p:nvPr>
            <p:ph type="title" idx="4294967295"/>
          </p:nvPr>
        </p:nvSpPr>
        <p:spPr>
          <a:xfrm>
            <a:off x="609600" y="304800"/>
            <a:ext cx="7772400" cy="914400"/>
          </a:xfrm>
        </p:spPr>
        <p:txBody>
          <a:bodyPr/>
          <a:lstStyle/>
          <a:p>
            <a:r>
              <a:rPr lang="en-US" altLang="en-US" sz="3600" b="1" smtClean="0">
                <a:cs typeface="Times New Roman" panose="02020603050405020304" pitchFamily="18" charset="0"/>
              </a:rPr>
              <a:t>Takt Time Example</a:t>
            </a:r>
          </a:p>
        </p:txBody>
      </p:sp>
      <p:sp>
        <p:nvSpPr>
          <p:cNvPr id="95246" name="Text Box 20"/>
          <p:cNvSpPr txBox="1">
            <a:spLocks noChangeArrowheads="1"/>
          </p:cNvSpPr>
          <p:nvPr/>
        </p:nvSpPr>
        <p:spPr bwMode="auto">
          <a:xfrm>
            <a:off x="762000" y="1600200"/>
            <a:ext cx="4876800" cy="3698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a:solidFill>
                  <a:srgbClr val="FF3300"/>
                </a:solidFill>
                <a:cs typeface="Times New Roman" panose="02020603050405020304" pitchFamily="18" charset="0"/>
              </a:rPr>
              <a:t>Final Cup Finishing Process Takt Time 16 Sec</a:t>
            </a:r>
            <a:endParaRPr lang="en-US" altLang="en-US" sz="1600">
              <a:solidFill>
                <a:srgbClr val="FF3300"/>
              </a:solidFill>
              <a:latin typeface="Arial" panose="020B0604020202020204" pitchFamily="34" charset="0"/>
            </a:endParaRPr>
          </a:p>
        </p:txBody>
      </p:sp>
      <p:sp>
        <p:nvSpPr>
          <p:cNvPr id="95247" name="Rectangle 27"/>
          <p:cNvSpPr>
            <a:spLocks noChangeArrowheads="1"/>
          </p:cNvSpPr>
          <p:nvPr/>
        </p:nvSpPr>
        <p:spPr bwMode="auto">
          <a:xfrm>
            <a:off x="2819400" y="2286000"/>
            <a:ext cx="1447800" cy="533400"/>
          </a:xfrm>
          <a:prstGeom prst="rect">
            <a:avLst/>
          </a:prstGeom>
          <a:solidFill>
            <a:srgbClr val="CC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800">
                <a:solidFill>
                  <a:schemeClr val="hlink"/>
                </a:solidFill>
                <a:latin typeface="Arial" panose="020B0604020202020204" pitchFamily="34" charset="0"/>
              </a:rPr>
              <a:t>O.D. Grinder</a:t>
            </a:r>
          </a:p>
        </p:txBody>
      </p:sp>
      <p:sp>
        <p:nvSpPr>
          <p:cNvPr id="95248" name="AutoShape 31"/>
          <p:cNvSpPr>
            <a:spLocks noChangeArrowheads="1"/>
          </p:cNvSpPr>
          <p:nvPr/>
        </p:nvSpPr>
        <p:spPr bwMode="auto">
          <a:xfrm rot="-5355778">
            <a:off x="2476500" y="2857500"/>
            <a:ext cx="457200" cy="381000"/>
          </a:xfrm>
          <a:prstGeom prst="triangle">
            <a:avLst>
              <a:gd name="adj" fmla="val 40042"/>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95249" name="AutoShape 32"/>
          <p:cNvSpPr>
            <a:spLocks noChangeArrowheads="1"/>
          </p:cNvSpPr>
          <p:nvPr/>
        </p:nvSpPr>
        <p:spPr bwMode="auto">
          <a:xfrm rot="5430776">
            <a:off x="4152900" y="2857500"/>
            <a:ext cx="457200" cy="381000"/>
          </a:xfrm>
          <a:prstGeom prst="triangle">
            <a:avLst>
              <a:gd name="adj" fmla="val 40042"/>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95250" name="AutoShape 33"/>
          <p:cNvSpPr>
            <a:spLocks noChangeArrowheads="1"/>
          </p:cNvSpPr>
          <p:nvPr/>
        </p:nvSpPr>
        <p:spPr bwMode="auto">
          <a:xfrm rot="5430776">
            <a:off x="6057900" y="2857500"/>
            <a:ext cx="457200" cy="381000"/>
          </a:xfrm>
          <a:prstGeom prst="triangle">
            <a:avLst>
              <a:gd name="adj" fmla="val 40042"/>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65556" name="Rectangle 1"/>
          <p:cNvSpPr>
            <a:spLocks noChangeArrowheads="1"/>
          </p:cNvSpPr>
          <p:nvPr/>
        </p:nvSpPr>
        <p:spPr bwMode="auto">
          <a:xfrm>
            <a:off x="571500" y="3994150"/>
            <a:ext cx="79629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b="1">
                <a:solidFill>
                  <a:schemeClr val="hlink"/>
                </a:solidFill>
                <a:latin typeface="Arial" panose="020B0604020202020204" pitchFamily="34" charset="0"/>
              </a:defRPr>
            </a:lvl1pPr>
            <a:lvl2pPr marL="742950" indent="-285750">
              <a:defRPr sz="1600" b="1">
                <a:solidFill>
                  <a:schemeClr val="hlink"/>
                </a:solidFill>
                <a:latin typeface="Arial" panose="020B0604020202020204" pitchFamily="34" charset="0"/>
              </a:defRPr>
            </a:lvl2pPr>
            <a:lvl3pPr marL="1143000" indent="-228600">
              <a:defRPr sz="1600" b="1">
                <a:solidFill>
                  <a:schemeClr val="hlink"/>
                </a:solidFill>
                <a:latin typeface="Arial" panose="020B0604020202020204" pitchFamily="34" charset="0"/>
              </a:defRPr>
            </a:lvl3pPr>
            <a:lvl4pPr marL="1600200" indent="-228600">
              <a:defRPr sz="1600" b="1">
                <a:solidFill>
                  <a:schemeClr val="hlink"/>
                </a:solidFill>
                <a:latin typeface="Arial" panose="020B0604020202020204" pitchFamily="34" charset="0"/>
              </a:defRPr>
            </a:lvl4pPr>
            <a:lvl5pPr marL="2057400" indent="-228600">
              <a:defRPr sz="1600" b="1">
                <a:solidFill>
                  <a:schemeClr val="hlink"/>
                </a:solidFill>
                <a:latin typeface="Arial" panose="020B0604020202020204" pitchFamily="34" charset="0"/>
              </a:defRPr>
            </a:lvl5pPr>
            <a:lvl6pPr marL="2514600" indent="-228600" eaLnBrk="0" fontAlgn="base" hangingPunct="0">
              <a:spcBef>
                <a:spcPct val="0"/>
              </a:spcBef>
              <a:spcAft>
                <a:spcPct val="0"/>
              </a:spcAft>
              <a:defRPr sz="1600" b="1">
                <a:solidFill>
                  <a:schemeClr val="hlink"/>
                </a:solidFill>
                <a:latin typeface="Arial" panose="020B0604020202020204" pitchFamily="34" charset="0"/>
              </a:defRPr>
            </a:lvl6pPr>
            <a:lvl7pPr marL="2971800" indent="-228600" eaLnBrk="0" fontAlgn="base" hangingPunct="0">
              <a:spcBef>
                <a:spcPct val="0"/>
              </a:spcBef>
              <a:spcAft>
                <a:spcPct val="0"/>
              </a:spcAft>
              <a:defRPr sz="1600" b="1">
                <a:solidFill>
                  <a:schemeClr val="hlink"/>
                </a:solidFill>
                <a:latin typeface="Arial" panose="020B0604020202020204" pitchFamily="34" charset="0"/>
              </a:defRPr>
            </a:lvl7pPr>
            <a:lvl8pPr marL="3429000" indent="-228600" eaLnBrk="0" fontAlgn="base" hangingPunct="0">
              <a:spcBef>
                <a:spcPct val="0"/>
              </a:spcBef>
              <a:spcAft>
                <a:spcPct val="0"/>
              </a:spcAft>
              <a:defRPr sz="1600" b="1">
                <a:solidFill>
                  <a:schemeClr val="hlink"/>
                </a:solidFill>
                <a:latin typeface="Arial" panose="020B0604020202020204" pitchFamily="34" charset="0"/>
              </a:defRPr>
            </a:lvl8pPr>
            <a:lvl9pPr marL="3886200" indent="-228600" eaLnBrk="0" fontAlgn="base" hangingPunct="0">
              <a:spcBef>
                <a:spcPct val="0"/>
              </a:spcBef>
              <a:spcAft>
                <a:spcPct val="0"/>
              </a:spcAft>
              <a:defRPr sz="1600" b="1">
                <a:solidFill>
                  <a:schemeClr val="hlink"/>
                </a:solidFill>
                <a:latin typeface="Arial" panose="020B0604020202020204" pitchFamily="34" charset="0"/>
              </a:defRPr>
            </a:lvl9pPr>
          </a:lstStyle>
          <a:p>
            <a:pPr>
              <a:defRPr/>
            </a:pPr>
            <a:r>
              <a:rPr lang="en-US" altLang="en-US" sz="2000" dirty="0" smtClean="0">
                <a:solidFill>
                  <a:srgbClr val="000099"/>
                </a:solidFill>
                <a:latin typeface="Times New Roman" panose="02020603050405020304" pitchFamily="18" charset="0"/>
                <a:cs typeface="Times New Roman" panose="02020603050405020304" pitchFamily="18" charset="0"/>
              </a:rPr>
              <a:t>The solution was to remove the O.D. grinder from the second line and put it in parallel with the other O.D grinder. This eliminated the need for three machines that could be used for other purposes and a trained operator, who could be used on another product line. </a:t>
            </a:r>
          </a:p>
          <a:p>
            <a:pPr>
              <a:defRPr/>
            </a:pPr>
            <a:endParaRPr lang="en-US" altLang="en-US" sz="1000" dirty="0" smtClean="0">
              <a:solidFill>
                <a:srgbClr val="000099"/>
              </a:solidFill>
              <a:latin typeface="Times New Roman" panose="02020603050405020304" pitchFamily="18" charset="0"/>
              <a:cs typeface="Times New Roman" panose="02020603050405020304" pitchFamily="18" charset="0"/>
            </a:endParaRPr>
          </a:p>
          <a:p>
            <a:pPr>
              <a:defRPr/>
            </a:pPr>
            <a:r>
              <a:rPr lang="en-US" altLang="en-US" sz="2000" dirty="0" smtClean="0">
                <a:solidFill>
                  <a:srgbClr val="000099"/>
                </a:solidFill>
                <a:latin typeface="Times New Roman" panose="02020603050405020304" pitchFamily="18" charset="0"/>
                <a:cs typeface="Times New Roman" panose="02020603050405020304" pitchFamily="18" charset="0"/>
              </a:rPr>
              <a:t>The Takt time of 16 seconds for each machine satisfied the production need, improved the quality, </a:t>
            </a:r>
            <a:r>
              <a:rPr lang="en-US" altLang="en-US" sz="2000" dirty="0" smtClean="0">
                <a:solidFill>
                  <a:srgbClr val="000099"/>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Balanced the Line, </a:t>
            </a:r>
            <a:r>
              <a:rPr lang="en-US" altLang="en-US" sz="2000" dirty="0" smtClean="0">
                <a:solidFill>
                  <a:srgbClr val="000099"/>
                </a:solidFill>
                <a:latin typeface="Times New Roman" panose="02020603050405020304" pitchFamily="18" charset="0"/>
                <a:cs typeface="Times New Roman" panose="02020603050405020304" pitchFamily="18" charset="0"/>
              </a:rPr>
              <a:t>reduced down time, and maintenance time… </a:t>
            </a:r>
          </a:p>
        </p:txBody>
      </p:sp>
      <p:pic>
        <p:nvPicPr>
          <p:cNvPr id="95252"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p:cNvSpPr>
          <p:nvPr>
            <p:ph type="title"/>
          </p:nvPr>
        </p:nvSpPr>
        <p:spPr>
          <a:xfrm>
            <a:off x="381000" y="3175"/>
            <a:ext cx="8229600" cy="1143000"/>
          </a:xfrm>
        </p:spPr>
        <p:txBody>
          <a:bodyPr>
            <a:normAutofit fontScale="90000"/>
          </a:bodyPr>
          <a:lstStyle/>
          <a:p>
            <a:pPr>
              <a:defRPr/>
            </a:pPr>
            <a:r>
              <a:rPr lang="en-US" dirty="0" smtClean="0">
                <a:cs typeface="Times New Roman" pitchFamily="18" charset="0"/>
              </a:rPr>
              <a:t>Power Point Example My Family Tree</a:t>
            </a:r>
            <a:endParaRPr lang="en-US" dirty="0">
              <a:ln w="12700">
                <a:noFill/>
              </a:ln>
              <a:solidFill>
                <a:schemeClr val="accent2"/>
              </a:solidFill>
              <a:effectLst>
                <a:outerShdw blurRad="50800" dist="50800" dir="2700000" algn="tl" rotWithShape="0">
                  <a:srgbClr val="000000">
                    <a:alpha val="43137"/>
                  </a:srgbClr>
                </a:outerShdw>
              </a:effectLst>
              <a:cs typeface="Times New Roman" pitchFamily="18" charset="0"/>
            </a:endParaRPr>
          </a:p>
        </p:txBody>
      </p:sp>
      <p:graphicFrame>
        <p:nvGraphicFramePr>
          <p:cNvPr id="5" name="Diagram 5"/>
          <p:cNvGraphicFramePr>
            <a:graphicFrameLocks noGrp="1"/>
          </p:cNvGraphicFramePr>
          <p:nvPr>
            <p:ph sz="quarter" idx="1"/>
          </p:nvPr>
        </p:nvGraphicFramePr>
        <p:xfrm>
          <a:off x="-228600" y="1066800"/>
          <a:ext cx="8229600" cy="49371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7284" name="Rectangle 2"/>
          <p:cNvSpPr>
            <a:spLocks noChangeArrowheads="1"/>
          </p:cNvSpPr>
          <p:nvPr/>
        </p:nvSpPr>
        <p:spPr bwMode="auto">
          <a:xfrm>
            <a:off x="5638800" y="3962400"/>
            <a:ext cx="3276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rgbClr val="000099"/>
                </a:solidFill>
                <a:cs typeface="Times New Roman" panose="02020603050405020304" pitchFamily="18" charset="0"/>
              </a:rPr>
              <a:t>Microsoft PowerPoint is also a source for Flowcharting and there are free templates available to download on the Microsoft Homepage. Also a  source of many types of Descriptive Statistics Graphs using the Chart Wizard…</a:t>
            </a:r>
          </a:p>
        </p:txBody>
      </p:sp>
      <p:sp>
        <p:nvSpPr>
          <p:cNvPr id="97285"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fld id="{A9967203-13A6-48C9-95F4-6255F4FF706E}" type="slidenum">
              <a:rPr lang="en-US" altLang="en-US" sz="1600">
                <a:solidFill>
                  <a:schemeClr val="hlink"/>
                </a:solidFill>
                <a:latin typeface="Arial" panose="020B0604020202020204" pitchFamily="34" charset="0"/>
              </a:rPr>
              <a:pPr>
                <a:spcBef>
                  <a:spcPct val="0"/>
                </a:spcBef>
                <a:buSzTx/>
                <a:buFontTx/>
                <a:buNone/>
              </a:pPr>
              <a:t>46</a:t>
            </a:fld>
            <a:endParaRPr lang="en-US" altLang="en-US" sz="1600">
              <a:solidFill>
                <a:schemeClr val="hlink"/>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2"/>
          <p:cNvSpPr>
            <a:spLocks noGrp="1"/>
          </p:cNvSpPr>
          <p:nvPr>
            <p:ph type="title"/>
          </p:nvPr>
        </p:nvSpPr>
        <p:spPr>
          <a:xfrm>
            <a:off x="457200" y="152400"/>
            <a:ext cx="8229600" cy="1143000"/>
          </a:xfrm>
        </p:spPr>
        <p:txBody>
          <a:bodyPr/>
          <a:lstStyle/>
          <a:p>
            <a:pPr algn="l"/>
            <a:r>
              <a:rPr lang="en-US" altLang="en-US" smtClean="0">
                <a:cs typeface="Times New Roman" panose="02020603050405020304" pitchFamily="18" charset="0"/>
              </a:rPr>
              <a:t>Microsoft Excel Template</a:t>
            </a:r>
          </a:p>
        </p:txBody>
      </p:sp>
      <p:pic>
        <p:nvPicPr>
          <p:cNvPr id="9933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 y="1252538"/>
            <a:ext cx="5008563" cy="536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332" name="TextBox 3"/>
          <p:cNvSpPr txBox="1">
            <a:spLocks noChangeArrowheads="1"/>
          </p:cNvSpPr>
          <p:nvPr/>
        </p:nvSpPr>
        <p:spPr bwMode="auto">
          <a:xfrm rot="234338">
            <a:off x="5403850" y="1554163"/>
            <a:ext cx="3276600" cy="44005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a:solidFill>
                  <a:schemeClr val="hlink"/>
                </a:solidFill>
                <a:cs typeface="Times New Roman" panose="02020603050405020304" pitchFamily="18" charset="0"/>
              </a:rPr>
              <a:t>Microsoft Excel a source of many types of Descriptive Statistics Graphs is also a source for Flowcharting and there are free templates available to download on the Microsoft Homepage </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2"/>
          <p:cNvSpPr>
            <a:spLocks noGrp="1"/>
          </p:cNvSpPr>
          <p:nvPr>
            <p:ph type="title"/>
          </p:nvPr>
        </p:nvSpPr>
        <p:spPr>
          <a:xfrm>
            <a:off x="457200" y="152400"/>
            <a:ext cx="8229600" cy="1143000"/>
          </a:xfrm>
        </p:spPr>
        <p:txBody>
          <a:bodyPr/>
          <a:lstStyle/>
          <a:p>
            <a:r>
              <a:rPr lang="en-US" altLang="en-US" smtClean="0">
                <a:cs typeface="Times New Roman" panose="02020603050405020304" pitchFamily="18" charset="0"/>
              </a:rPr>
              <a:t>Microsoft Visio Example</a:t>
            </a:r>
          </a:p>
        </p:txBody>
      </p:sp>
      <p:pic>
        <p:nvPicPr>
          <p:cNvPr id="1003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463" y="1943100"/>
            <a:ext cx="7550150" cy="304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356" name="Rectangle 3"/>
          <p:cNvSpPr>
            <a:spLocks noChangeArrowheads="1"/>
          </p:cNvSpPr>
          <p:nvPr/>
        </p:nvSpPr>
        <p:spPr bwMode="auto">
          <a:xfrm>
            <a:off x="520700" y="1063625"/>
            <a:ext cx="78089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chemeClr val="hlink"/>
                </a:solidFill>
                <a:cs typeface="Times New Roman" panose="02020603050405020304" pitchFamily="18" charset="0"/>
              </a:rPr>
              <a:t>Microsoft Visio is a primary Flow Chart &amp; Diagram generating software package. Has a diverse set of pre-drawn shapes, pictures, and templates, and new automatic drawing tools make visualization easier than ever.</a:t>
            </a:r>
          </a:p>
        </p:txBody>
      </p:sp>
      <p:sp>
        <p:nvSpPr>
          <p:cNvPr id="5" name="TextBox 4"/>
          <p:cNvSpPr txBox="1"/>
          <p:nvPr/>
        </p:nvSpPr>
        <p:spPr>
          <a:xfrm>
            <a:off x="381000" y="4989513"/>
            <a:ext cx="8534400" cy="1323975"/>
          </a:xfrm>
          <a:prstGeom prst="rect">
            <a:avLst/>
          </a:prstGeom>
          <a:noFill/>
          <a:ln w="22225" cmpd="thickThin">
            <a:solidFill>
              <a:srgbClr val="000099"/>
            </a:solidFill>
          </a:ln>
        </p:spPr>
        <p:txBody>
          <a:bodyPr>
            <a:spAutoFit/>
          </a:bodyPr>
          <a:lstStyle/>
          <a:p>
            <a:pPr>
              <a:defRPr/>
            </a:pPr>
            <a:r>
              <a:rPr lang="en-US" sz="24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All of these example's are modern and intuitive diagramming tools to </a:t>
            </a:r>
            <a:r>
              <a:rPr lang="en-US" sz="28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a:t>
            </a:r>
            <a:r>
              <a:rPr lang="en-US" sz="28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transform complex ideas into aha moments and get everyone on the same page with less time and effort”.</a:t>
            </a:r>
            <a:endParaRPr lang="en-US" sz="2800" i="1" dirty="0">
              <a:solidFill>
                <a:srgbClr val="000099"/>
              </a:solidFill>
              <a:effectLst>
                <a:outerShdw blurRad="38100" dist="38100" dir="2700000" algn="tl">
                  <a:srgbClr val="000000">
                    <a:alpha val="43137"/>
                  </a:srgbClr>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609600" y="103188"/>
            <a:ext cx="7772400" cy="1143000"/>
          </a:xfrm>
        </p:spPr>
        <p:txBody>
          <a:bodyPr/>
          <a:lstStyle/>
          <a:p>
            <a:r>
              <a:rPr lang="en-US" altLang="en-US" smtClean="0"/>
              <a:t>FMEA</a:t>
            </a:r>
          </a:p>
        </p:txBody>
      </p:sp>
      <p:sp>
        <p:nvSpPr>
          <p:cNvPr id="3" name="TextBox 2"/>
          <p:cNvSpPr txBox="1"/>
          <p:nvPr/>
        </p:nvSpPr>
        <p:spPr>
          <a:xfrm>
            <a:off x="457200" y="1219200"/>
            <a:ext cx="7924800" cy="2192338"/>
          </a:xfrm>
          <a:prstGeom prst="rect">
            <a:avLst/>
          </a:prstGeom>
          <a:noFill/>
        </p:spPr>
        <p:txBody>
          <a:bodyPr>
            <a:spAutoFit/>
          </a:bodyPr>
          <a:lstStyle/>
          <a:p>
            <a:pPr>
              <a:defRPr/>
            </a:pPr>
            <a:r>
              <a:rPr lang="en-US" sz="1800" dirty="0">
                <a:solidFill>
                  <a:srgbClr val="002060"/>
                </a:solidFill>
                <a:latin typeface="+mn-lt"/>
              </a:rPr>
              <a:t>With the advent of QS9000 a US Standard, which became TS16949 an International Standard, which is now IATF19649. Process FMEA was one of several items identified by the AIAG Automotive Industry Action Group to supplement the ISO 9000 standard.</a:t>
            </a:r>
          </a:p>
          <a:p>
            <a:pPr>
              <a:defRPr/>
            </a:pPr>
            <a:endParaRPr lang="en-US" sz="1050" dirty="0">
              <a:solidFill>
                <a:srgbClr val="002060"/>
              </a:solidFill>
              <a:latin typeface="+mn-lt"/>
            </a:endParaRPr>
          </a:p>
          <a:p>
            <a:pPr>
              <a:defRPr/>
            </a:pPr>
            <a:r>
              <a:rPr lang="en-US" sz="1800" dirty="0">
                <a:solidFill>
                  <a:srgbClr val="002060"/>
                </a:solidFill>
                <a:latin typeface="+mn-lt"/>
              </a:rPr>
              <a:t>FMEA stands for Process Failure Mode &amp; Effects Analysis. It is a tool typically used by Engineering for design and/or Quality that identifies and quantifies risk associated with potential product and process failures. </a:t>
            </a:r>
          </a:p>
        </p:txBody>
      </p:sp>
      <p:pic>
        <p:nvPicPr>
          <p:cNvPr id="101380"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0025" y="3810000"/>
            <a:ext cx="2133600"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1"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811588"/>
            <a:ext cx="2105025" cy="270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2"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3810000"/>
            <a:ext cx="20574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3"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02463" y="3829050"/>
            <a:ext cx="2058987"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4" name="Picture 20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53400" y="20955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0"/>
            <a:ext cx="7772400" cy="1143000"/>
          </a:xfrm>
        </p:spPr>
        <p:txBody>
          <a:bodyPr/>
          <a:lstStyle/>
          <a:p>
            <a:pPr algn="l" eaLnBrk="1" hangingPunct="1"/>
            <a:r>
              <a:rPr lang="en-US" altLang="en-US" sz="4000" smtClean="0"/>
              <a:t> Check Sheet Example</a:t>
            </a:r>
          </a:p>
        </p:txBody>
      </p:sp>
      <p:sp>
        <p:nvSpPr>
          <p:cNvPr id="14339" name="Rectangle 3"/>
          <p:cNvSpPr>
            <a:spLocks noGrp="1" noChangeArrowheads="1"/>
          </p:cNvSpPr>
          <p:nvPr>
            <p:ph type="body" idx="1"/>
          </p:nvPr>
        </p:nvSpPr>
        <p:spPr>
          <a:xfrm>
            <a:off x="685800" y="990600"/>
            <a:ext cx="7848600" cy="5181600"/>
          </a:xfrm>
        </p:spPr>
        <p:txBody>
          <a:bodyPr/>
          <a:lstStyle/>
          <a:p>
            <a:pPr marL="0" indent="0" eaLnBrk="1" hangingPunct="1">
              <a:lnSpc>
                <a:spcPct val="80000"/>
              </a:lnSpc>
              <a:buFontTx/>
              <a:buNone/>
            </a:pPr>
            <a:r>
              <a:rPr lang="en-US" altLang="en-US" sz="2400" b="1" smtClean="0"/>
              <a:t>Putting it to work:</a:t>
            </a:r>
            <a:endParaRPr lang="en-US" altLang="en-US" sz="2400" smtClean="0"/>
          </a:p>
          <a:p>
            <a:pPr marL="0" indent="0" eaLnBrk="1" hangingPunct="1">
              <a:lnSpc>
                <a:spcPct val="80000"/>
              </a:lnSpc>
              <a:buFontTx/>
              <a:buNone/>
            </a:pPr>
            <a:r>
              <a:rPr lang="en-US" altLang="en-US" sz="2400" smtClean="0"/>
              <a:t>There are two questions that must be answered when setting up a check sheet:</a:t>
            </a:r>
          </a:p>
          <a:p>
            <a:pPr marL="0" indent="0" eaLnBrk="1" hangingPunct="1">
              <a:lnSpc>
                <a:spcPct val="80000"/>
              </a:lnSpc>
              <a:buFontTx/>
              <a:buNone/>
            </a:pPr>
            <a:endParaRPr lang="en-US" altLang="en-US" sz="1200" smtClean="0"/>
          </a:p>
          <a:p>
            <a:pPr marL="858838" lvl="1" indent="-401638" eaLnBrk="1" hangingPunct="1">
              <a:lnSpc>
                <a:spcPct val="80000"/>
              </a:lnSpc>
              <a:buFontTx/>
              <a:buBlip>
                <a:blip r:embed="rId3"/>
              </a:buBlip>
            </a:pPr>
            <a:r>
              <a:rPr lang="en-US" altLang="en-US" sz="2400" b="1" smtClean="0"/>
              <a:t>What do you want to know?</a:t>
            </a:r>
          </a:p>
          <a:p>
            <a:pPr marL="0" indent="0" eaLnBrk="1" hangingPunct="1">
              <a:lnSpc>
                <a:spcPct val="80000"/>
              </a:lnSpc>
              <a:buFontTx/>
              <a:buNone/>
            </a:pPr>
            <a:endParaRPr lang="en-US" altLang="en-US" sz="1200" b="1" smtClean="0"/>
          </a:p>
          <a:p>
            <a:pPr marL="858838" lvl="1" indent="-401638" eaLnBrk="1" hangingPunct="1">
              <a:lnSpc>
                <a:spcPct val="80000"/>
              </a:lnSpc>
              <a:buFontTx/>
              <a:buBlip>
                <a:blip r:embed="rId3"/>
              </a:buBlip>
            </a:pPr>
            <a:r>
              <a:rPr lang="en-US" altLang="en-US" sz="2400" b="1" smtClean="0"/>
              <a:t>What is the most reliable way to collect the data?</a:t>
            </a:r>
          </a:p>
          <a:p>
            <a:pPr marL="0" indent="0" eaLnBrk="1" hangingPunct="1">
              <a:lnSpc>
                <a:spcPct val="80000"/>
              </a:lnSpc>
              <a:buFontTx/>
              <a:buNone/>
            </a:pPr>
            <a:endParaRPr lang="en-US" altLang="en-US" sz="1200" b="1" smtClean="0"/>
          </a:p>
          <a:p>
            <a:pPr marL="0" indent="0" eaLnBrk="1" hangingPunct="1">
              <a:lnSpc>
                <a:spcPct val="80000"/>
              </a:lnSpc>
              <a:buFontTx/>
              <a:buNone/>
            </a:pPr>
            <a:r>
              <a:rPr lang="en-US" altLang="en-US" sz="2400" smtClean="0"/>
              <a:t>Information on a check sheet is usually collected in categories: by work unit code, branch, date, shift, sub process, and so on.  </a:t>
            </a:r>
          </a:p>
          <a:p>
            <a:pPr marL="0" indent="0" eaLnBrk="1" hangingPunct="1">
              <a:lnSpc>
                <a:spcPct val="80000"/>
              </a:lnSpc>
              <a:buFontTx/>
              <a:buNone/>
            </a:pPr>
            <a:r>
              <a:rPr lang="en-US" altLang="en-US" sz="2400" smtClean="0"/>
              <a:t>When creating a check sheet, make sure categories are logical and easily understood.  </a:t>
            </a:r>
          </a:p>
          <a:p>
            <a:pPr marL="0" indent="0" eaLnBrk="1" hangingPunct="1">
              <a:lnSpc>
                <a:spcPct val="80000"/>
              </a:lnSpc>
              <a:buFontTx/>
              <a:buNone/>
            </a:pPr>
            <a:r>
              <a:rPr lang="en-US" altLang="en-US" sz="2400" smtClean="0"/>
              <a:t>This is important not only for the people who will be interpreting the gathered data, but also for those who use the check sheet to collect the data.  </a:t>
            </a:r>
          </a:p>
          <a:p>
            <a:pPr marL="0" indent="0" eaLnBrk="1" hangingPunct="1">
              <a:lnSpc>
                <a:spcPct val="80000"/>
              </a:lnSpc>
              <a:buFontTx/>
              <a:buNone/>
            </a:pPr>
            <a:r>
              <a:rPr lang="en-US" altLang="en-US" sz="2400" smtClean="0"/>
              <a:t>They should not have to make difficult judgments about when and where to enter a check mark on the form..</a:t>
            </a:r>
          </a:p>
        </p:txBody>
      </p:sp>
      <p:pic>
        <p:nvPicPr>
          <p:cNvPr id="14340" name="Picture 4"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3048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Text Box 5"/>
          <p:cNvSpPr txBox="1">
            <a:spLocks noChangeArrowheads="1"/>
          </p:cNvSpPr>
          <p:nvPr/>
        </p:nvSpPr>
        <p:spPr bwMode="auto">
          <a:xfrm>
            <a:off x="67818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Check Sheet</a:t>
            </a:r>
          </a:p>
        </p:txBody>
      </p:sp>
      <p:pic>
        <p:nvPicPr>
          <p:cNvPr id="14342"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3"/>
          <p:cNvSpPr>
            <a:spLocks noGrp="1"/>
          </p:cNvSpPr>
          <p:nvPr>
            <p:ph type="title"/>
          </p:nvPr>
        </p:nvSpPr>
        <p:spPr/>
        <p:txBody>
          <a:bodyPr/>
          <a:lstStyle/>
          <a:p>
            <a:r>
              <a:rPr lang="en-US" altLang="en-US" sz="3600" b="1" smtClean="0">
                <a:cs typeface="Times New Roman" panose="02020603050405020304" pitchFamily="18" charset="0"/>
              </a:rPr>
              <a:t>Ultraflash ULT-4 Flashlight FMEA </a:t>
            </a:r>
            <a:endParaRPr lang="en-US" altLang="en-US" sz="3600" smtClean="0">
              <a:cs typeface="Times New Roman" panose="02020603050405020304" pitchFamily="18" charset="0"/>
            </a:endParaRPr>
          </a:p>
        </p:txBody>
      </p:sp>
      <p:sp>
        <p:nvSpPr>
          <p:cNvPr id="5" name="TextBox 4"/>
          <p:cNvSpPr txBox="1"/>
          <p:nvPr/>
        </p:nvSpPr>
        <p:spPr>
          <a:xfrm>
            <a:off x="800100" y="1752600"/>
            <a:ext cx="7543800" cy="3324225"/>
          </a:xfrm>
          <a:prstGeom prst="rect">
            <a:avLst/>
          </a:prstGeom>
          <a:noFill/>
        </p:spPr>
        <p:txBody>
          <a:bodyPr>
            <a:spAutoFit/>
          </a:bodyPr>
          <a:lstStyle/>
          <a:p>
            <a:pPr>
              <a:defRPr/>
            </a:pPr>
            <a:r>
              <a:rPr lang="en-US" sz="3200" dirty="0">
                <a:latin typeface="Times New Roman" pitchFamily="18" charset="0"/>
                <a:cs typeface="Times New Roman" pitchFamily="18" charset="0"/>
              </a:rPr>
              <a:t>Using the Ultralight Data in this PowerPoint develop an FMEA using the supplied Excel Template.</a:t>
            </a:r>
          </a:p>
          <a:p>
            <a:pPr marL="401638" indent="-285750">
              <a:buFont typeface="Arial" pitchFamily="34" charset="0"/>
              <a:buChar char="•"/>
              <a:defRPr/>
            </a:pPr>
            <a:r>
              <a:rPr lang="en-US" sz="3200" i="1" dirty="0">
                <a:latin typeface="Times New Roman" pitchFamily="18" charset="0"/>
                <a:cs typeface="Times New Roman" pitchFamily="18" charset="0"/>
              </a:rPr>
              <a:t>List each component Lens to End Cap</a:t>
            </a:r>
          </a:p>
          <a:p>
            <a:pPr marL="401638" indent="-285750">
              <a:buFont typeface="Arial" pitchFamily="34" charset="0"/>
              <a:buChar char="•"/>
              <a:defRPr/>
            </a:pPr>
            <a:r>
              <a:rPr lang="en-US" sz="3200" i="1" dirty="0">
                <a:latin typeface="Times New Roman" pitchFamily="18" charset="0"/>
                <a:cs typeface="Times New Roman" pitchFamily="18" charset="0"/>
              </a:rPr>
              <a:t>Do the Risk Analysis on each Component using the supplied Reference Card</a:t>
            </a:r>
          </a:p>
          <a:p>
            <a:pPr>
              <a:defRPr/>
            </a:pPr>
            <a:endParaRPr lang="en-US" dirty="0">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150938" y="263525"/>
            <a:ext cx="6397625" cy="639763"/>
          </a:xfrm>
        </p:spPr>
        <p:txBody>
          <a:bodyPr/>
          <a:lstStyle/>
          <a:p>
            <a:pPr eaLnBrk="1" hangingPunct="1"/>
            <a:r>
              <a:rPr lang="en-US" altLang="en-US" sz="2400" b="1" smtClean="0"/>
              <a:t>Ultraflash ULT-4 Flashlight - Components</a:t>
            </a:r>
          </a:p>
        </p:txBody>
      </p:sp>
      <p:grpSp>
        <p:nvGrpSpPr>
          <p:cNvPr id="10243" name="Group 3"/>
          <p:cNvGrpSpPr>
            <a:grpSpLocks/>
          </p:cNvGrpSpPr>
          <p:nvPr/>
        </p:nvGrpSpPr>
        <p:grpSpPr bwMode="auto">
          <a:xfrm>
            <a:off x="1600200" y="1295400"/>
            <a:ext cx="6424613" cy="4462463"/>
            <a:chOff x="1008" y="816"/>
            <a:chExt cx="4047" cy="2811"/>
          </a:xfrm>
        </p:grpSpPr>
        <p:graphicFrame>
          <p:nvGraphicFramePr>
            <p:cNvPr id="104452" name="Object 4"/>
            <p:cNvGraphicFramePr>
              <a:graphicFrameLocks noChangeAspect="1"/>
            </p:cNvGraphicFramePr>
            <p:nvPr/>
          </p:nvGraphicFramePr>
          <p:xfrm>
            <a:off x="1968" y="816"/>
            <a:ext cx="2073" cy="2811"/>
          </p:xfrm>
          <a:graphic>
            <a:graphicData uri="http://schemas.openxmlformats.org/presentationml/2006/ole">
              <mc:AlternateContent xmlns:mc="http://schemas.openxmlformats.org/markup-compatibility/2006">
                <mc:Choice xmlns:v="urn:schemas-microsoft-com:vml" Requires="v">
                  <p:oleObj spid="_x0000_s104469" name="VISIO" r:id="rId4" imgW="5635440" imgH="7341480" progId="Visio.Drawing.6">
                    <p:embed/>
                  </p:oleObj>
                </mc:Choice>
                <mc:Fallback>
                  <p:oleObj name="VISIO" r:id="rId4" imgW="5635440" imgH="7341480" progId="Visio.Drawing.6">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8" y="816"/>
                          <a:ext cx="2073" cy="2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453" name="Line 5"/>
            <p:cNvSpPr>
              <a:spLocks noChangeShapeType="1"/>
            </p:cNvSpPr>
            <p:nvPr/>
          </p:nvSpPr>
          <p:spPr bwMode="auto">
            <a:xfrm>
              <a:off x="1680" y="1536"/>
              <a:ext cx="336" cy="144"/>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54" name="Text Box 6"/>
            <p:cNvSpPr txBox="1">
              <a:spLocks noChangeArrowheads="1"/>
            </p:cNvSpPr>
            <p:nvPr/>
          </p:nvSpPr>
          <p:spPr bwMode="auto">
            <a:xfrm>
              <a:off x="1008" y="1392"/>
              <a:ext cx="654"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Batteries</a:t>
              </a:r>
            </a:p>
          </p:txBody>
        </p:sp>
        <p:sp>
          <p:nvSpPr>
            <p:cNvPr id="104455" name="Text Box 7"/>
            <p:cNvSpPr txBox="1">
              <a:spLocks noChangeArrowheads="1"/>
            </p:cNvSpPr>
            <p:nvPr/>
          </p:nvSpPr>
          <p:spPr bwMode="auto">
            <a:xfrm>
              <a:off x="1008" y="2592"/>
              <a:ext cx="511"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Spring</a:t>
              </a:r>
            </a:p>
          </p:txBody>
        </p:sp>
        <p:sp>
          <p:nvSpPr>
            <p:cNvPr id="104456" name="Text Box 8"/>
            <p:cNvSpPr txBox="1">
              <a:spLocks noChangeArrowheads="1"/>
            </p:cNvSpPr>
            <p:nvPr/>
          </p:nvSpPr>
          <p:spPr bwMode="auto">
            <a:xfrm>
              <a:off x="1008" y="3312"/>
              <a:ext cx="624"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End Cap</a:t>
              </a:r>
            </a:p>
          </p:txBody>
        </p:sp>
        <p:sp>
          <p:nvSpPr>
            <p:cNvPr id="104457" name="Line 9"/>
            <p:cNvSpPr>
              <a:spLocks noChangeShapeType="1"/>
            </p:cNvSpPr>
            <p:nvPr/>
          </p:nvSpPr>
          <p:spPr bwMode="auto">
            <a:xfrm flipV="1">
              <a:off x="1632" y="3264"/>
              <a:ext cx="336" cy="144"/>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58" name="Line 10"/>
            <p:cNvSpPr>
              <a:spLocks noChangeShapeType="1"/>
            </p:cNvSpPr>
            <p:nvPr/>
          </p:nvSpPr>
          <p:spPr bwMode="auto">
            <a:xfrm>
              <a:off x="1536" y="2736"/>
              <a:ext cx="480" cy="192"/>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59" name="Text Box 11"/>
            <p:cNvSpPr txBox="1">
              <a:spLocks noChangeArrowheads="1"/>
            </p:cNvSpPr>
            <p:nvPr/>
          </p:nvSpPr>
          <p:spPr bwMode="auto">
            <a:xfrm>
              <a:off x="3696" y="2448"/>
              <a:ext cx="519"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Switch</a:t>
              </a:r>
            </a:p>
          </p:txBody>
        </p:sp>
        <p:sp>
          <p:nvSpPr>
            <p:cNvPr id="104460" name="Text Box 12"/>
            <p:cNvSpPr txBox="1">
              <a:spLocks noChangeArrowheads="1"/>
            </p:cNvSpPr>
            <p:nvPr/>
          </p:nvSpPr>
          <p:spPr bwMode="auto">
            <a:xfrm>
              <a:off x="3696" y="2976"/>
              <a:ext cx="1083"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Aluminum Case</a:t>
              </a:r>
            </a:p>
          </p:txBody>
        </p:sp>
        <p:sp>
          <p:nvSpPr>
            <p:cNvPr id="104461" name="Text Box 13"/>
            <p:cNvSpPr txBox="1">
              <a:spLocks noChangeArrowheads="1"/>
            </p:cNvSpPr>
            <p:nvPr/>
          </p:nvSpPr>
          <p:spPr bwMode="auto">
            <a:xfrm>
              <a:off x="4464" y="960"/>
              <a:ext cx="404"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Lens</a:t>
              </a:r>
            </a:p>
          </p:txBody>
        </p:sp>
        <p:sp>
          <p:nvSpPr>
            <p:cNvPr id="104462" name="Text Box 14"/>
            <p:cNvSpPr txBox="1">
              <a:spLocks noChangeArrowheads="1"/>
            </p:cNvSpPr>
            <p:nvPr/>
          </p:nvSpPr>
          <p:spPr bwMode="auto">
            <a:xfrm>
              <a:off x="4416" y="1440"/>
              <a:ext cx="390"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Bulb</a:t>
              </a:r>
            </a:p>
          </p:txBody>
        </p:sp>
        <p:sp>
          <p:nvSpPr>
            <p:cNvPr id="104463" name="Text Box 15"/>
            <p:cNvSpPr txBox="1">
              <a:spLocks noChangeArrowheads="1"/>
            </p:cNvSpPr>
            <p:nvPr/>
          </p:nvSpPr>
          <p:spPr bwMode="auto">
            <a:xfrm>
              <a:off x="4416" y="1872"/>
              <a:ext cx="639"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3768" tIns="41884" rIns="83768" bIns="41884">
              <a:spAutoFit/>
            </a:bodyPr>
            <a:lstStyle>
              <a:lvl1pPr defTabSz="838200">
                <a:spcBef>
                  <a:spcPct val="20000"/>
                </a:spcBef>
                <a:buSzPct val="100000"/>
                <a:buChar char="•"/>
                <a:defRPr sz="3200">
                  <a:solidFill>
                    <a:schemeClr val="tx1"/>
                  </a:solidFill>
                  <a:latin typeface="Times New Roman" panose="02020603050405020304" pitchFamily="18" charset="0"/>
                </a:defRPr>
              </a:lvl1pPr>
              <a:lvl2pPr marL="742950" indent="-285750" defTabSz="838200">
                <a:spcBef>
                  <a:spcPct val="20000"/>
                </a:spcBef>
                <a:buSzPct val="100000"/>
                <a:buChar char="–"/>
                <a:defRPr sz="2800">
                  <a:solidFill>
                    <a:schemeClr val="tx1"/>
                  </a:solidFill>
                  <a:latin typeface="Times New Roman" panose="02020603050405020304" pitchFamily="18" charset="0"/>
                </a:defRPr>
              </a:lvl2pPr>
              <a:lvl3pPr marL="1143000" indent="-228600" defTabSz="838200">
                <a:spcBef>
                  <a:spcPct val="20000"/>
                </a:spcBef>
                <a:buSzPct val="100000"/>
                <a:buChar char="•"/>
                <a:defRPr sz="2400">
                  <a:solidFill>
                    <a:schemeClr val="tx1"/>
                  </a:solidFill>
                  <a:latin typeface="Times New Roman" panose="02020603050405020304" pitchFamily="18" charset="0"/>
                </a:defRPr>
              </a:lvl3pPr>
              <a:lvl4pPr marL="1600200" indent="-228600" defTabSz="838200">
                <a:spcBef>
                  <a:spcPct val="20000"/>
                </a:spcBef>
                <a:buSzPct val="100000"/>
                <a:buChar char="–"/>
                <a:defRPr sz="2000">
                  <a:solidFill>
                    <a:schemeClr val="tx1"/>
                  </a:solidFill>
                  <a:latin typeface="Times New Roman" panose="02020603050405020304" pitchFamily="18" charset="0"/>
                </a:defRPr>
              </a:lvl4pPr>
              <a:lvl5pPr marL="2057400" indent="-228600" defTabSz="838200">
                <a:spcBef>
                  <a:spcPct val="20000"/>
                </a:spcBef>
                <a:buSzPct val="100000"/>
                <a:buChar char="•"/>
                <a:defRPr sz="2000">
                  <a:solidFill>
                    <a:schemeClr val="tx1"/>
                  </a:solidFill>
                  <a:latin typeface="Times New Roman" panose="02020603050405020304" pitchFamily="18" charset="0"/>
                </a:defRPr>
              </a:lvl5pPr>
              <a:lvl6pPr marL="25146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defTabSz="8382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latin typeface="Arial" panose="020B0604020202020204" pitchFamily="34" charset="0"/>
                </a:rPr>
                <a:t>Bulb Nut</a:t>
              </a:r>
            </a:p>
          </p:txBody>
        </p:sp>
        <p:sp>
          <p:nvSpPr>
            <p:cNvPr id="104464" name="Line 16"/>
            <p:cNvSpPr>
              <a:spLocks noChangeShapeType="1"/>
            </p:cNvSpPr>
            <p:nvPr/>
          </p:nvSpPr>
          <p:spPr bwMode="auto">
            <a:xfrm flipH="1" flipV="1">
              <a:off x="3216" y="2928"/>
              <a:ext cx="480" cy="144"/>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65" name="Line 17"/>
            <p:cNvSpPr>
              <a:spLocks noChangeShapeType="1"/>
            </p:cNvSpPr>
            <p:nvPr/>
          </p:nvSpPr>
          <p:spPr bwMode="auto">
            <a:xfrm flipH="1" flipV="1">
              <a:off x="3072" y="2256"/>
              <a:ext cx="624" cy="288"/>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66" name="Line 18"/>
            <p:cNvSpPr>
              <a:spLocks noChangeShapeType="1"/>
            </p:cNvSpPr>
            <p:nvPr/>
          </p:nvSpPr>
          <p:spPr bwMode="auto">
            <a:xfrm flipH="1" flipV="1">
              <a:off x="3792" y="1824"/>
              <a:ext cx="624" cy="144"/>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67" name="Line 19"/>
            <p:cNvSpPr>
              <a:spLocks noChangeShapeType="1"/>
            </p:cNvSpPr>
            <p:nvPr/>
          </p:nvSpPr>
          <p:spPr bwMode="auto">
            <a:xfrm flipH="1" flipV="1">
              <a:off x="3840" y="1536"/>
              <a:ext cx="576" cy="0"/>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4468" name="Line 20"/>
            <p:cNvSpPr>
              <a:spLocks noChangeShapeType="1"/>
            </p:cNvSpPr>
            <p:nvPr/>
          </p:nvSpPr>
          <p:spPr bwMode="auto">
            <a:xfrm flipH="1" flipV="1">
              <a:off x="4080" y="1056"/>
              <a:ext cx="336" cy="0"/>
            </a:xfrm>
            <a:prstGeom prst="line">
              <a:avLst/>
            </a:prstGeom>
            <a:noFill/>
            <a:ln w="34925">
              <a:solidFill>
                <a:schemeClr val="tx1"/>
              </a:solidFill>
              <a:round/>
              <a:headEnd type="none" w="sm" len="sm"/>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1184275" y="217488"/>
            <a:ext cx="7742238" cy="5894387"/>
            <a:chOff x="746" y="137"/>
            <a:chExt cx="4877" cy="3713"/>
          </a:xfrm>
        </p:grpSpPr>
        <p:sp>
          <p:nvSpPr>
            <p:cNvPr id="106499" name="Rectangle 3"/>
            <p:cNvSpPr>
              <a:spLocks noChangeArrowheads="1"/>
            </p:cNvSpPr>
            <p:nvPr/>
          </p:nvSpPr>
          <p:spPr bwMode="auto">
            <a:xfrm>
              <a:off x="1699" y="722"/>
              <a:ext cx="562" cy="47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Case</a:t>
              </a:r>
            </a:p>
            <a:p>
              <a:pPr algn="ctr">
                <a:spcBef>
                  <a:spcPct val="0"/>
                </a:spcBef>
                <a:buSzTx/>
                <a:buFontTx/>
                <a:buNone/>
              </a:pPr>
              <a:r>
                <a:rPr lang="en-US" altLang="en-US" sz="1200">
                  <a:solidFill>
                    <a:schemeClr val="hlink"/>
                  </a:solidFill>
                  <a:latin typeface="Arial" panose="020B0604020202020204" pitchFamily="34" charset="0"/>
                </a:rPr>
                <a:t>Assembly</a:t>
              </a:r>
            </a:p>
          </p:txBody>
        </p:sp>
        <p:sp>
          <p:nvSpPr>
            <p:cNvPr id="106500" name="Rectangle 4"/>
            <p:cNvSpPr>
              <a:spLocks noChangeArrowheads="1"/>
            </p:cNvSpPr>
            <p:nvPr/>
          </p:nvSpPr>
          <p:spPr bwMode="auto">
            <a:xfrm>
              <a:off x="1699" y="1454"/>
              <a:ext cx="562" cy="47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End Cap</a:t>
              </a:r>
            </a:p>
            <a:p>
              <a:pPr algn="ctr">
                <a:spcBef>
                  <a:spcPct val="0"/>
                </a:spcBef>
                <a:buSzTx/>
                <a:buFontTx/>
                <a:buNone/>
              </a:pPr>
              <a:r>
                <a:rPr lang="en-US" altLang="en-US" sz="1200">
                  <a:solidFill>
                    <a:schemeClr val="hlink"/>
                  </a:solidFill>
                  <a:latin typeface="Arial" panose="020B0604020202020204" pitchFamily="34" charset="0"/>
                </a:rPr>
                <a:t>Assembly</a:t>
              </a:r>
            </a:p>
          </p:txBody>
        </p:sp>
        <p:sp>
          <p:nvSpPr>
            <p:cNvPr id="106501" name="Rectangle 5"/>
            <p:cNvSpPr>
              <a:spLocks noChangeArrowheads="1"/>
            </p:cNvSpPr>
            <p:nvPr/>
          </p:nvSpPr>
          <p:spPr bwMode="auto">
            <a:xfrm>
              <a:off x="1699" y="2574"/>
              <a:ext cx="562" cy="4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Bulb / Lens</a:t>
              </a:r>
            </a:p>
            <a:p>
              <a:pPr algn="ctr">
                <a:spcBef>
                  <a:spcPct val="0"/>
                </a:spcBef>
                <a:buSzTx/>
                <a:buFontTx/>
                <a:buNone/>
              </a:pPr>
              <a:r>
                <a:rPr lang="en-US" altLang="en-US" sz="1200">
                  <a:solidFill>
                    <a:schemeClr val="hlink"/>
                  </a:solidFill>
                  <a:latin typeface="Arial" panose="020B0604020202020204" pitchFamily="34" charset="0"/>
                </a:rPr>
                <a:t>Assembly</a:t>
              </a:r>
            </a:p>
          </p:txBody>
        </p:sp>
        <p:sp>
          <p:nvSpPr>
            <p:cNvPr id="106502" name="Rectangle 6"/>
            <p:cNvSpPr>
              <a:spLocks noChangeArrowheads="1"/>
            </p:cNvSpPr>
            <p:nvPr/>
          </p:nvSpPr>
          <p:spPr bwMode="auto">
            <a:xfrm>
              <a:off x="3344" y="1067"/>
              <a:ext cx="562" cy="4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Battery</a:t>
              </a:r>
            </a:p>
            <a:p>
              <a:pPr algn="ctr">
                <a:spcBef>
                  <a:spcPct val="0"/>
                </a:spcBef>
                <a:buSzTx/>
                <a:buFontTx/>
                <a:buNone/>
              </a:pPr>
              <a:r>
                <a:rPr lang="en-US" altLang="en-US" sz="1200">
                  <a:solidFill>
                    <a:schemeClr val="hlink"/>
                  </a:solidFill>
                  <a:latin typeface="Arial" panose="020B0604020202020204" pitchFamily="34" charset="0"/>
                </a:rPr>
                <a:t>Install</a:t>
              </a:r>
            </a:p>
          </p:txBody>
        </p:sp>
        <p:sp>
          <p:nvSpPr>
            <p:cNvPr id="106503" name="Rectangle 7"/>
            <p:cNvSpPr>
              <a:spLocks noChangeArrowheads="1"/>
            </p:cNvSpPr>
            <p:nvPr/>
          </p:nvSpPr>
          <p:spPr bwMode="auto">
            <a:xfrm>
              <a:off x="2461" y="1067"/>
              <a:ext cx="562" cy="4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Case / </a:t>
              </a:r>
            </a:p>
            <a:p>
              <a:pPr algn="ctr">
                <a:spcBef>
                  <a:spcPct val="0"/>
                </a:spcBef>
                <a:buSzTx/>
                <a:buFontTx/>
                <a:buNone/>
              </a:pPr>
              <a:r>
                <a:rPr lang="en-US" altLang="en-US" sz="1200">
                  <a:solidFill>
                    <a:schemeClr val="hlink"/>
                  </a:solidFill>
                  <a:latin typeface="Arial" panose="020B0604020202020204" pitchFamily="34" charset="0"/>
                </a:rPr>
                <a:t>End Cap</a:t>
              </a:r>
            </a:p>
            <a:p>
              <a:pPr algn="ctr">
                <a:spcBef>
                  <a:spcPct val="0"/>
                </a:spcBef>
                <a:buSzTx/>
                <a:buFontTx/>
                <a:buNone/>
              </a:pPr>
              <a:r>
                <a:rPr lang="en-US" altLang="en-US" sz="1200">
                  <a:solidFill>
                    <a:schemeClr val="hlink"/>
                  </a:solidFill>
                  <a:latin typeface="Arial" panose="020B0604020202020204" pitchFamily="34" charset="0"/>
                </a:rPr>
                <a:t>Assembly</a:t>
              </a:r>
            </a:p>
          </p:txBody>
        </p:sp>
        <p:sp>
          <p:nvSpPr>
            <p:cNvPr id="106504" name="Rectangle 8"/>
            <p:cNvSpPr>
              <a:spLocks noChangeArrowheads="1"/>
            </p:cNvSpPr>
            <p:nvPr/>
          </p:nvSpPr>
          <p:spPr bwMode="auto">
            <a:xfrm>
              <a:off x="3505" y="1885"/>
              <a:ext cx="561" cy="4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Final</a:t>
              </a:r>
            </a:p>
            <a:p>
              <a:pPr algn="ctr">
                <a:spcBef>
                  <a:spcPct val="0"/>
                </a:spcBef>
                <a:buSzTx/>
                <a:buFontTx/>
                <a:buNone/>
              </a:pPr>
              <a:r>
                <a:rPr lang="en-US" altLang="en-US" sz="1200">
                  <a:solidFill>
                    <a:schemeClr val="hlink"/>
                  </a:solidFill>
                  <a:latin typeface="Arial" panose="020B0604020202020204" pitchFamily="34" charset="0"/>
                </a:rPr>
                <a:t>Assembly</a:t>
              </a:r>
            </a:p>
          </p:txBody>
        </p:sp>
        <p:sp>
          <p:nvSpPr>
            <p:cNvPr id="106505" name="Rectangle 9"/>
            <p:cNvSpPr>
              <a:spLocks noChangeArrowheads="1"/>
            </p:cNvSpPr>
            <p:nvPr/>
          </p:nvSpPr>
          <p:spPr bwMode="auto">
            <a:xfrm>
              <a:off x="4708" y="1885"/>
              <a:ext cx="562" cy="47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Ship</a:t>
              </a:r>
            </a:p>
            <a:p>
              <a:pPr algn="ctr">
                <a:spcBef>
                  <a:spcPct val="0"/>
                </a:spcBef>
                <a:buSzTx/>
                <a:buFontTx/>
                <a:buNone/>
              </a:pPr>
              <a:r>
                <a:rPr lang="en-US" altLang="en-US" sz="1200">
                  <a:solidFill>
                    <a:schemeClr val="hlink"/>
                  </a:solidFill>
                  <a:latin typeface="Arial" panose="020B0604020202020204" pitchFamily="34" charset="0"/>
                </a:rPr>
                <a:t>Flashlight</a:t>
              </a:r>
            </a:p>
          </p:txBody>
        </p:sp>
        <p:sp>
          <p:nvSpPr>
            <p:cNvPr id="106506" name="Oval 10"/>
            <p:cNvSpPr>
              <a:spLocks noChangeArrowheads="1"/>
            </p:cNvSpPr>
            <p:nvPr/>
          </p:nvSpPr>
          <p:spPr bwMode="auto">
            <a:xfrm>
              <a:off x="1137" y="550"/>
              <a:ext cx="442" cy="3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Incoming</a:t>
              </a:r>
            </a:p>
            <a:p>
              <a:pPr algn="ctr">
                <a:spcBef>
                  <a:spcPct val="0"/>
                </a:spcBef>
                <a:buSzTx/>
                <a:buFontTx/>
                <a:buNone/>
              </a:pPr>
              <a:r>
                <a:rPr lang="en-US" altLang="en-US" sz="1200">
                  <a:solidFill>
                    <a:schemeClr val="hlink"/>
                  </a:solidFill>
                  <a:latin typeface="Arial" panose="020B0604020202020204" pitchFamily="34" charset="0"/>
                </a:rPr>
                <a:t>Inspection</a:t>
              </a:r>
            </a:p>
          </p:txBody>
        </p:sp>
        <p:sp>
          <p:nvSpPr>
            <p:cNvPr id="106507" name="Oval 11"/>
            <p:cNvSpPr>
              <a:spLocks noChangeArrowheads="1"/>
            </p:cNvSpPr>
            <p:nvPr/>
          </p:nvSpPr>
          <p:spPr bwMode="auto">
            <a:xfrm>
              <a:off x="1137" y="2315"/>
              <a:ext cx="442" cy="38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Incoming</a:t>
              </a:r>
            </a:p>
            <a:p>
              <a:pPr algn="ctr">
                <a:spcBef>
                  <a:spcPct val="0"/>
                </a:spcBef>
                <a:buSzTx/>
                <a:buFontTx/>
                <a:buNone/>
              </a:pPr>
              <a:r>
                <a:rPr lang="en-US" altLang="en-US" sz="1200">
                  <a:solidFill>
                    <a:schemeClr val="hlink"/>
                  </a:solidFill>
                  <a:latin typeface="Arial" panose="020B0604020202020204" pitchFamily="34" charset="0"/>
                </a:rPr>
                <a:t>Inspection</a:t>
              </a:r>
            </a:p>
          </p:txBody>
        </p:sp>
        <p:sp>
          <p:nvSpPr>
            <p:cNvPr id="106508" name="Oval 12"/>
            <p:cNvSpPr>
              <a:spLocks noChangeArrowheads="1"/>
            </p:cNvSpPr>
            <p:nvPr/>
          </p:nvSpPr>
          <p:spPr bwMode="auto">
            <a:xfrm>
              <a:off x="4187" y="1928"/>
              <a:ext cx="401" cy="387"/>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Audit</a:t>
              </a:r>
            </a:p>
          </p:txBody>
        </p:sp>
        <p:sp>
          <p:nvSpPr>
            <p:cNvPr id="106509" name="Oval 13"/>
            <p:cNvSpPr>
              <a:spLocks noChangeArrowheads="1"/>
            </p:cNvSpPr>
            <p:nvPr/>
          </p:nvSpPr>
          <p:spPr bwMode="auto">
            <a:xfrm>
              <a:off x="2542" y="2617"/>
              <a:ext cx="401" cy="387"/>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Audit</a:t>
              </a:r>
            </a:p>
          </p:txBody>
        </p:sp>
        <p:sp>
          <p:nvSpPr>
            <p:cNvPr id="106510" name="Line 14"/>
            <p:cNvSpPr>
              <a:spLocks noChangeShapeType="1"/>
            </p:cNvSpPr>
            <p:nvPr/>
          </p:nvSpPr>
          <p:spPr bwMode="auto">
            <a:xfrm>
              <a:off x="1579" y="765"/>
              <a:ext cx="120" cy="43"/>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1" name="Line 15"/>
            <p:cNvSpPr>
              <a:spLocks noChangeShapeType="1"/>
            </p:cNvSpPr>
            <p:nvPr/>
          </p:nvSpPr>
          <p:spPr bwMode="auto">
            <a:xfrm>
              <a:off x="776" y="1110"/>
              <a:ext cx="923"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2" name="Line 16"/>
            <p:cNvSpPr>
              <a:spLocks noChangeShapeType="1"/>
            </p:cNvSpPr>
            <p:nvPr/>
          </p:nvSpPr>
          <p:spPr bwMode="auto">
            <a:xfrm>
              <a:off x="776" y="765"/>
              <a:ext cx="361"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3" name="Line 17"/>
            <p:cNvSpPr>
              <a:spLocks noChangeShapeType="1"/>
            </p:cNvSpPr>
            <p:nvPr/>
          </p:nvSpPr>
          <p:spPr bwMode="auto">
            <a:xfrm>
              <a:off x="776" y="2961"/>
              <a:ext cx="923"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4" name="Line 18"/>
            <p:cNvSpPr>
              <a:spLocks noChangeShapeType="1"/>
            </p:cNvSpPr>
            <p:nvPr/>
          </p:nvSpPr>
          <p:spPr bwMode="auto">
            <a:xfrm>
              <a:off x="776" y="1799"/>
              <a:ext cx="923"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5" name="Line 19"/>
            <p:cNvSpPr>
              <a:spLocks noChangeShapeType="1"/>
            </p:cNvSpPr>
            <p:nvPr/>
          </p:nvSpPr>
          <p:spPr bwMode="auto">
            <a:xfrm>
              <a:off x="776" y="1583"/>
              <a:ext cx="923"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6" name="Line 20"/>
            <p:cNvSpPr>
              <a:spLocks noChangeShapeType="1"/>
            </p:cNvSpPr>
            <p:nvPr/>
          </p:nvSpPr>
          <p:spPr bwMode="auto">
            <a:xfrm>
              <a:off x="1579" y="2531"/>
              <a:ext cx="120" cy="129"/>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7" name="Line 21"/>
            <p:cNvSpPr>
              <a:spLocks noChangeShapeType="1"/>
            </p:cNvSpPr>
            <p:nvPr/>
          </p:nvSpPr>
          <p:spPr bwMode="auto">
            <a:xfrm>
              <a:off x="776" y="2531"/>
              <a:ext cx="361"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18" name="Oval 22"/>
            <p:cNvSpPr>
              <a:spLocks noChangeArrowheads="1"/>
            </p:cNvSpPr>
            <p:nvPr/>
          </p:nvSpPr>
          <p:spPr bwMode="auto">
            <a:xfrm>
              <a:off x="1137" y="1885"/>
              <a:ext cx="442" cy="387"/>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200">
                  <a:solidFill>
                    <a:schemeClr val="hlink"/>
                  </a:solidFill>
                  <a:latin typeface="Arial" panose="020B0604020202020204" pitchFamily="34" charset="0"/>
                </a:rPr>
                <a:t>Incoming</a:t>
              </a:r>
            </a:p>
            <a:p>
              <a:pPr algn="ctr">
                <a:spcBef>
                  <a:spcPct val="0"/>
                </a:spcBef>
                <a:buSzTx/>
                <a:buFontTx/>
                <a:buNone/>
              </a:pPr>
              <a:r>
                <a:rPr lang="en-US" altLang="en-US" sz="1200">
                  <a:solidFill>
                    <a:schemeClr val="hlink"/>
                  </a:solidFill>
                  <a:latin typeface="Arial" panose="020B0604020202020204" pitchFamily="34" charset="0"/>
                </a:rPr>
                <a:t>Inspection</a:t>
              </a:r>
            </a:p>
          </p:txBody>
        </p:sp>
        <p:sp>
          <p:nvSpPr>
            <p:cNvPr id="106519" name="Line 23"/>
            <p:cNvSpPr>
              <a:spLocks noChangeShapeType="1"/>
            </p:cNvSpPr>
            <p:nvPr/>
          </p:nvSpPr>
          <p:spPr bwMode="auto">
            <a:xfrm>
              <a:off x="776" y="2100"/>
              <a:ext cx="361"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20" name="Line 24"/>
            <p:cNvSpPr>
              <a:spLocks noChangeShapeType="1"/>
            </p:cNvSpPr>
            <p:nvPr/>
          </p:nvSpPr>
          <p:spPr bwMode="auto">
            <a:xfrm flipV="1">
              <a:off x="2542" y="1454"/>
              <a:ext cx="802" cy="646"/>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21" name="Line 25"/>
            <p:cNvSpPr>
              <a:spLocks noChangeShapeType="1"/>
            </p:cNvSpPr>
            <p:nvPr/>
          </p:nvSpPr>
          <p:spPr bwMode="auto">
            <a:xfrm>
              <a:off x="1579" y="2100"/>
              <a:ext cx="963" cy="0"/>
            </a:xfrm>
            <a:prstGeom prst="line">
              <a:avLst/>
            </a:prstGeom>
            <a:noFill/>
            <a:ln w="317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22" name="Text Box 26"/>
            <p:cNvSpPr txBox="1">
              <a:spLocks noChangeArrowheads="1"/>
            </p:cNvSpPr>
            <p:nvPr/>
          </p:nvSpPr>
          <p:spPr bwMode="auto">
            <a:xfrm>
              <a:off x="752" y="610"/>
              <a:ext cx="398" cy="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Switch</a:t>
              </a:r>
            </a:p>
          </p:txBody>
        </p:sp>
        <p:sp>
          <p:nvSpPr>
            <p:cNvPr id="106523" name="Text Box 27"/>
            <p:cNvSpPr txBox="1">
              <a:spLocks noChangeArrowheads="1"/>
            </p:cNvSpPr>
            <p:nvPr/>
          </p:nvSpPr>
          <p:spPr bwMode="auto">
            <a:xfrm>
              <a:off x="776" y="955"/>
              <a:ext cx="339"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Case</a:t>
              </a:r>
            </a:p>
          </p:txBody>
        </p:sp>
        <p:sp>
          <p:nvSpPr>
            <p:cNvPr id="106524" name="Text Box 28"/>
            <p:cNvSpPr txBox="1">
              <a:spLocks noChangeArrowheads="1"/>
            </p:cNvSpPr>
            <p:nvPr/>
          </p:nvSpPr>
          <p:spPr bwMode="auto">
            <a:xfrm>
              <a:off x="776" y="1430"/>
              <a:ext cx="48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End Cap</a:t>
              </a:r>
            </a:p>
          </p:txBody>
        </p:sp>
        <p:sp>
          <p:nvSpPr>
            <p:cNvPr id="106525" name="Text Box 29"/>
            <p:cNvSpPr txBox="1">
              <a:spLocks noChangeArrowheads="1"/>
            </p:cNvSpPr>
            <p:nvPr/>
          </p:nvSpPr>
          <p:spPr bwMode="auto">
            <a:xfrm>
              <a:off x="776" y="1643"/>
              <a:ext cx="392"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Spring</a:t>
              </a:r>
            </a:p>
          </p:txBody>
        </p:sp>
        <p:sp>
          <p:nvSpPr>
            <p:cNvPr id="106526" name="Text Box 30"/>
            <p:cNvSpPr txBox="1">
              <a:spLocks noChangeArrowheads="1"/>
            </p:cNvSpPr>
            <p:nvPr/>
          </p:nvSpPr>
          <p:spPr bwMode="auto">
            <a:xfrm>
              <a:off x="746" y="1945"/>
              <a:ext cx="42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Battery</a:t>
              </a:r>
            </a:p>
          </p:txBody>
        </p:sp>
        <p:sp>
          <p:nvSpPr>
            <p:cNvPr id="106527" name="Text Box 31"/>
            <p:cNvSpPr txBox="1">
              <a:spLocks noChangeArrowheads="1"/>
            </p:cNvSpPr>
            <p:nvPr/>
          </p:nvSpPr>
          <p:spPr bwMode="auto">
            <a:xfrm>
              <a:off x="808" y="2374"/>
              <a:ext cx="307" cy="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Bulb</a:t>
              </a:r>
            </a:p>
          </p:txBody>
        </p:sp>
        <p:sp>
          <p:nvSpPr>
            <p:cNvPr id="106528" name="Line 32"/>
            <p:cNvSpPr>
              <a:spLocks noChangeShapeType="1"/>
            </p:cNvSpPr>
            <p:nvPr/>
          </p:nvSpPr>
          <p:spPr bwMode="auto">
            <a:xfrm>
              <a:off x="2261" y="2832"/>
              <a:ext cx="281"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29" name="Line 33"/>
            <p:cNvSpPr>
              <a:spLocks noChangeShapeType="1"/>
            </p:cNvSpPr>
            <p:nvPr/>
          </p:nvSpPr>
          <p:spPr bwMode="auto">
            <a:xfrm flipV="1">
              <a:off x="2903" y="2229"/>
              <a:ext cx="602" cy="474"/>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0" name="Line 34"/>
            <p:cNvSpPr>
              <a:spLocks noChangeShapeType="1"/>
            </p:cNvSpPr>
            <p:nvPr/>
          </p:nvSpPr>
          <p:spPr bwMode="auto">
            <a:xfrm>
              <a:off x="2261" y="981"/>
              <a:ext cx="200" cy="215"/>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1" name="Line 35"/>
            <p:cNvSpPr>
              <a:spLocks noChangeShapeType="1"/>
            </p:cNvSpPr>
            <p:nvPr/>
          </p:nvSpPr>
          <p:spPr bwMode="auto">
            <a:xfrm flipV="1">
              <a:off x="2261" y="1454"/>
              <a:ext cx="200" cy="172"/>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2" name="Line 36"/>
            <p:cNvSpPr>
              <a:spLocks noChangeShapeType="1"/>
            </p:cNvSpPr>
            <p:nvPr/>
          </p:nvSpPr>
          <p:spPr bwMode="auto">
            <a:xfrm>
              <a:off x="776" y="2789"/>
              <a:ext cx="923"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3" name="Text Box 37"/>
            <p:cNvSpPr txBox="1">
              <a:spLocks noChangeArrowheads="1"/>
            </p:cNvSpPr>
            <p:nvPr/>
          </p:nvSpPr>
          <p:spPr bwMode="auto">
            <a:xfrm>
              <a:off x="816" y="2634"/>
              <a:ext cx="32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Lens</a:t>
              </a:r>
            </a:p>
          </p:txBody>
        </p:sp>
        <p:sp>
          <p:nvSpPr>
            <p:cNvPr id="106534" name="Text Box 38"/>
            <p:cNvSpPr txBox="1">
              <a:spLocks noChangeArrowheads="1"/>
            </p:cNvSpPr>
            <p:nvPr/>
          </p:nvSpPr>
          <p:spPr bwMode="auto">
            <a:xfrm>
              <a:off x="814" y="2806"/>
              <a:ext cx="48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Bulb Nut</a:t>
              </a:r>
            </a:p>
          </p:txBody>
        </p:sp>
        <p:sp>
          <p:nvSpPr>
            <p:cNvPr id="106535" name="Line 39"/>
            <p:cNvSpPr>
              <a:spLocks noChangeShapeType="1"/>
            </p:cNvSpPr>
            <p:nvPr/>
          </p:nvSpPr>
          <p:spPr bwMode="auto">
            <a:xfrm>
              <a:off x="3023" y="1239"/>
              <a:ext cx="321"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6" name="Line 40"/>
            <p:cNvSpPr>
              <a:spLocks noChangeShapeType="1"/>
            </p:cNvSpPr>
            <p:nvPr/>
          </p:nvSpPr>
          <p:spPr bwMode="auto">
            <a:xfrm>
              <a:off x="3625" y="1540"/>
              <a:ext cx="161" cy="345"/>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7" name="Line 41"/>
            <p:cNvSpPr>
              <a:spLocks noChangeShapeType="1"/>
            </p:cNvSpPr>
            <p:nvPr/>
          </p:nvSpPr>
          <p:spPr bwMode="auto">
            <a:xfrm>
              <a:off x="4066" y="2143"/>
              <a:ext cx="121"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8" name="Line 42"/>
            <p:cNvSpPr>
              <a:spLocks noChangeShapeType="1"/>
            </p:cNvSpPr>
            <p:nvPr/>
          </p:nvSpPr>
          <p:spPr bwMode="auto">
            <a:xfrm>
              <a:off x="4588" y="2143"/>
              <a:ext cx="120" cy="0"/>
            </a:xfrm>
            <a:prstGeom prst="line">
              <a:avLst/>
            </a:prstGeom>
            <a:noFill/>
            <a:ln w="317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539" name="Text Box 43"/>
            <p:cNvSpPr txBox="1">
              <a:spLocks noChangeArrowheads="1"/>
            </p:cNvSpPr>
            <p:nvPr/>
          </p:nvSpPr>
          <p:spPr bwMode="auto">
            <a:xfrm>
              <a:off x="1834" y="137"/>
              <a:ext cx="2451"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0"/>
                </a:spcBef>
                <a:buSzTx/>
                <a:buFontTx/>
                <a:buNone/>
              </a:pPr>
              <a:r>
                <a:rPr lang="en-US" altLang="en-US" sz="2400">
                  <a:latin typeface="Arial" panose="020B0604020202020204" pitchFamily="34" charset="0"/>
                </a:rPr>
                <a:t>Ultraflash Light Company</a:t>
              </a:r>
            </a:p>
            <a:p>
              <a:pPr algn="ctr" eaLnBrk="1" hangingPunct="1">
                <a:spcBef>
                  <a:spcPct val="0"/>
                </a:spcBef>
                <a:buSzTx/>
                <a:buFontTx/>
                <a:buNone/>
              </a:pPr>
              <a:r>
                <a:rPr lang="en-US" altLang="en-US" sz="2400">
                  <a:latin typeface="Arial" panose="020B0604020202020204" pitchFamily="34" charset="0"/>
                </a:rPr>
                <a:t>Process Flow</a:t>
              </a:r>
            </a:p>
          </p:txBody>
        </p:sp>
        <p:sp>
          <p:nvSpPr>
            <p:cNvPr id="106540" name="Text Box 44"/>
            <p:cNvSpPr txBox="1">
              <a:spLocks noChangeArrowheads="1"/>
            </p:cNvSpPr>
            <p:nvPr/>
          </p:nvSpPr>
          <p:spPr bwMode="auto">
            <a:xfrm>
              <a:off x="856" y="3219"/>
              <a:ext cx="1431" cy="52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u="sng">
                  <a:latin typeface="Arial" panose="020B0604020202020204" pitchFamily="34" charset="0"/>
                </a:rPr>
                <a:t>Incoming Inspection Results</a:t>
              </a:r>
            </a:p>
            <a:p>
              <a:pPr eaLnBrk="1" hangingPunct="1">
                <a:spcBef>
                  <a:spcPct val="0"/>
                </a:spcBef>
                <a:buSzTx/>
                <a:buFontTx/>
                <a:buNone/>
              </a:pPr>
              <a:r>
                <a:rPr lang="en-US" altLang="en-US" sz="1200">
                  <a:latin typeface="Arial" panose="020B0604020202020204" pitchFamily="34" charset="0"/>
                </a:rPr>
                <a:t>Switch – 50 PPM Defective</a:t>
              </a:r>
            </a:p>
            <a:p>
              <a:pPr eaLnBrk="1" hangingPunct="1">
                <a:spcBef>
                  <a:spcPct val="0"/>
                </a:spcBef>
                <a:buSzTx/>
                <a:buFontTx/>
                <a:buNone/>
              </a:pPr>
              <a:r>
                <a:rPr lang="en-US" altLang="en-US" sz="1200">
                  <a:latin typeface="Arial" panose="020B0604020202020204" pitchFamily="34" charset="0"/>
                </a:rPr>
                <a:t>Battery – 300 PPM Defective</a:t>
              </a:r>
            </a:p>
            <a:p>
              <a:pPr eaLnBrk="1" hangingPunct="1">
                <a:spcBef>
                  <a:spcPct val="0"/>
                </a:spcBef>
                <a:buSzTx/>
                <a:buFontTx/>
                <a:buNone/>
              </a:pPr>
              <a:r>
                <a:rPr lang="en-US" altLang="en-US" sz="1200">
                  <a:latin typeface="Arial" panose="020B0604020202020204" pitchFamily="34" charset="0"/>
                </a:rPr>
                <a:t>Bulb – 20,000 PPM Defective</a:t>
              </a:r>
              <a:r>
                <a:rPr lang="en-US" altLang="en-US" sz="1200" u="sng">
                  <a:latin typeface="Arial" panose="020B0604020202020204" pitchFamily="34" charset="0"/>
                </a:rPr>
                <a:t> </a:t>
              </a:r>
            </a:p>
          </p:txBody>
        </p:sp>
        <p:sp>
          <p:nvSpPr>
            <p:cNvPr id="106541" name="Text Box 45"/>
            <p:cNvSpPr txBox="1">
              <a:spLocks noChangeArrowheads="1"/>
            </p:cNvSpPr>
            <p:nvPr/>
          </p:nvSpPr>
          <p:spPr bwMode="auto">
            <a:xfrm>
              <a:off x="2453" y="3065"/>
              <a:ext cx="6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0"/>
                </a:spcBef>
                <a:buSzTx/>
                <a:buFontTx/>
                <a:buNone/>
              </a:pPr>
              <a:r>
                <a:rPr lang="en-US" altLang="en-US" sz="1200" u="sng">
                  <a:latin typeface="Arial" panose="020B0604020202020204" pitchFamily="34" charset="0"/>
                </a:rPr>
                <a:t>Audit Results</a:t>
              </a:r>
            </a:p>
            <a:p>
              <a:pPr algn="ctr" eaLnBrk="1" hangingPunct="1">
                <a:spcBef>
                  <a:spcPct val="0"/>
                </a:spcBef>
                <a:buSzTx/>
                <a:buFontTx/>
                <a:buNone/>
              </a:pPr>
              <a:r>
                <a:rPr lang="en-US" altLang="en-US" sz="1200">
                  <a:latin typeface="Arial" panose="020B0604020202020204" pitchFamily="34" charset="0"/>
                </a:rPr>
                <a:t>2% Fallout</a:t>
              </a:r>
            </a:p>
          </p:txBody>
        </p:sp>
        <p:sp>
          <p:nvSpPr>
            <p:cNvPr id="106542" name="Text Box 46"/>
            <p:cNvSpPr txBox="1">
              <a:spLocks noChangeArrowheads="1"/>
            </p:cNvSpPr>
            <p:nvPr/>
          </p:nvSpPr>
          <p:spPr bwMode="auto">
            <a:xfrm>
              <a:off x="4051" y="2358"/>
              <a:ext cx="6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0"/>
                </a:spcBef>
                <a:buSzTx/>
                <a:buFontTx/>
                <a:buNone/>
              </a:pPr>
              <a:r>
                <a:rPr lang="en-US" altLang="en-US" sz="1200" u="sng">
                  <a:latin typeface="Arial" panose="020B0604020202020204" pitchFamily="34" charset="0"/>
                </a:rPr>
                <a:t>Audit Results</a:t>
              </a:r>
            </a:p>
            <a:p>
              <a:pPr algn="ctr" eaLnBrk="1" hangingPunct="1">
                <a:spcBef>
                  <a:spcPct val="0"/>
                </a:spcBef>
                <a:buSzTx/>
                <a:buFontTx/>
                <a:buNone/>
              </a:pPr>
              <a:r>
                <a:rPr lang="en-US" altLang="en-US" sz="1200">
                  <a:latin typeface="Arial" panose="020B0604020202020204" pitchFamily="34" charset="0"/>
                </a:rPr>
                <a:t>1% Fallout</a:t>
              </a:r>
            </a:p>
          </p:txBody>
        </p:sp>
        <p:sp>
          <p:nvSpPr>
            <p:cNvPr id="106543" name="Text Box 47"/>
            <p:cNvSpPr txBox="1">
              <a:spLocks noChangeArrowheads="1"/>
            </p:cNvSpPr>
            <p:nvPr/>
          </p:nvSpPr>
          <p:spPr bwMode="auto">
            <a:xfrm>
              <a:off x="4066" y="464"/>
              <a:ext cx="1557" cy="1066"/>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CUSTOMER COMPLAINTS YTD</a:t>
              </a:r>
            </a:p>
            <a:p>
              <a:pPr eaLnBrk="1" hangingPunct="1">
                <a:spcBef>
                  <a:spcPct val="0"/>
                </a:spcBef>
                <a:buSzTx/>
                <a:buFontTx/>
                <a:buNone/>
              </a:pPr>
              <a:endParaRPr lang="en-US" altLang="en-US" sz="800">
                <a:latin typeface="Arial" panose="020B0604020202020204" pitchFamily="34" charset="0"/>
              </a:endParaRPr>
            </a:p>
            <a:p>
              <a:pPr eaLnBrk="1" hangingPunct="1">
                <a:spcBef>
                  <a:spcPct val="0"/>
                </a:spcBef>
                <a:buSzTx/>
                <a:buFontTx/>
                <a:buNone/>
              </a:pPr>
              <a:r>
                <a:rPr lang="en-US" altLang="en-US" sz="1200" u="sng">
                  <a:latin typeface="Arial" panose="020B0604020202020204" pitchFamily="34" charset="0"/>
                </a:rPr>
                <a:t>Complaint  </a:t>
              </a:r>
              <a:r>
                <a:rPr lang="en-US" altLang="en-US" sz="1200">
                  <a:latin typeface="Arial" panose="020B0604020202020204" pitchFamily="34" charset="0"/>
                </a:rPr>
                <a:t>        </a:t>
              </a:r>
              <a:r>
                <a:rPr lang="en-US" altLang="en-US" sz="1200" u="sng">
                  <a:latin typeface="Arial" panose="020B0604020202020204" pitchFamily="34" charset="0"/>
                </a:rPr>
                <a:t>Root Cause</a:t>
              </a:r>
            </a:p>
            <a:p>
              <a:pPr eaLnBrk="1" hangingPunct="1">
                <a:spcBef>
                  <a:spcPct val="0"/>
                </a:spcBef>
                <a:buSzTx/>
                <a:buFontTx/>
                <a:buNone/>
              </a:pPr>
              <a:r>
                <a:rPr lang="en-US" altLang="en-US" sz="1200">
                  <a:latin typeface="Arial" panose="020B0604020202020204" pitchFamily="34" charset="0"/>
                </a:rPr>
                <a:t>Did Not Work     Missing Battery</a:t>
              </a:r>
            </a:p>
            <a:p>
              <a:pPr eaLnBrk="1" hangingPunct="1">
                <a:spcBef>
                  <a:spcPct val="0"/>
                </a:spcBef>
                <a:buSzTx/>
                <a:buFontTx/>
                <a:buNone/>
              </a:pPr>
              <a:r>
                <a:rPr lang="en-US" altLang="en-US" sz="1200">
                  <a:latin typeface="Arial" panose="020B0604020202020204" pitchFamily="34" charset="0"/>
                </a:rPr>
                <a:t>Did Not Work     Bad Bulb</a:t>
              </a:r>
            </a:p>
            <a:p>
              <a:pPr eaLnBrk="1" hangingPunct="1">
                <a:spcBef>
                  <a:spcPct val="0"/>
                </a:spcBef>
                <a:buSzTx/>
                <a:buFontTx/>
                <a:buNone/>
              </a:pPr>
              <a:r>
                <a:rPr lang="en-US" altLang="en-US" sz="1200">
                  <a:latin typeface="Arial" panose="020B0604020202020204" pitchFamily="34" charset="0"/>
                </a:rPr>
                <a:t>Did Not Work     Bad Bulb</a:t>
              </a:r>
            </a:p>
            <a:p>
              <a:pPr eaLnBrk="1" hangingPunct="1">
                <a:spcBef>
                  <a:spcPct val="0"/>
                </a:spcBef>
                <a:buSzTx/>
                <a:buFontTx/>
                <a:buNone/>
              </a:pPr>
              <a:r>
                <a:rPr lang="en-US" altLang="en-US" sz="1200">
                  <a:latin typeface="Arial" panose="020B0604020202020204" pitchFamily="34" charset="0"/>
                </a:rPr>
                <a:t>Did Not Work     No Bulb</a:t>
              </a:r>
            </a:p>
            <a:p>
              <a:pPr eaLnBrk="1" hangingPunct="1">
                <a:spcBef>
                  <a:spcPct val="0"/>
                </a:spcBef>
                <a:buSzTx/>
                <a:buFontTx/>
                <a:buNone/>
              </a:pPr>
              <a:r>
                <a:rPr lang="en-US" altLang="en-US" sz="1200">
                  <a:latin typeface="Arial" panose="020B0604020202020204" pitchFamily="34" charset="0"/>
                </a:rPr>
                <a:t>Did Not Work     Bad Battery  </a:t>
              </a:r>
            </a:p>
            <a:p>
              <a:pPr eaLnBrk="1" hangingPunct="1">
                <a:spcBef>
                  <a:spcPct val="0"/>
                </a:spcBef>
                <a:buSzTx/>
                <a:buFontTx/>
                <a:buNone/>
              </a:pPr>
              <a:r>
                <a:rPr lang="en-US" altLang="en-US" sz="1200">
                  <a:latin typeface="Arial" panose="020B0604020202020204" pitchFamily="34" charset="0"/>
                </a:rPr>
                <a:t>Did Not Work     Bad Bulb </a:t>
              </a:r>
            </a:p>
          </p:txBody>
        </p:sp>
        <p:sp>
          <p:nvSpPr>
            <p:cNvPr id="106544" name="Text Box 48"/>
            <p:cNvSpPr txBox="1">
              <a:spLocks noChangeArrowheads="1"/>
            </p:cNvSpPr>
            <p:nvPr/>
          </p:nvSpPr>
          <p:spPr bwMode="auto">
            <a:xfrm>
              <a:off x="3745" y="2789"/>
              <a:ext cx="1605" cy="1061"/>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r>
                <a:rPr lang="en-US" altLang="en-US" sz="1200">
                  <a:latin typeface="Arial" panose="020B0604020202020204" pitchFamily="34" charset="0"/>
                </a:rPr>
                <a:t>RECENT PROCESS ISSUES</a:t>
              </a:r>
            </a:p>
            <a:p>
              <a:pPr eaLnBrk="1" hangingPunct="1">
                <a:spcBef>
                  <a:spcPct val="0"/>
                </a:spcBef>
                <a:buSzTx/>
                <a:buFontTx/>
                <a:buNone/>
              </a:pPr>
              <a:endParaRPr lang="en-US" altLang="en-US" sz="800">
                <a:latin typeface="Arial" panose="020B0604020202020204" pitchFamily="34" charset="0"/>
              </a:endParaRPr>
            </a:p>
            <a:p>
              <a:pPr eaLnBrk="1" hangingPunct="1">
                <a:spcBef>
                  <a:spcPct val="0"/>
                </a:spcBef>
                <a:buSzTx/>
                <a:buFontTx/>
                <a:buAutoNum type="alphaUcParenR"/>
              </a:pPr>
              <a:r>
                <a:rPr lang="en-US" altLang="en-US" sz="1200">
                  <a:latin typeface="Arial" panose="020B0604020202020204" pitchFamily="34" charset="0"/>
                </a:rPr>
                <a:t>New robot installed at Final Assembly is dropping flashlights. </a:t>
              </a:r>
            </a:p>
            <a:p>
              <a:pPr eaLnBrk="1" hangingPunct="1">
                <a:spcBef>
                  <a:spcPct val="0"/>
                </a:spcBef>
                <a:buSzTx/>
                <a:buFontTx/>
                <a:buAutoNum type="alphaUcParenR"/>
              </a:pPr>
              <a:r>
                <a:rPr lang="en-US" altLang="en-US" sz="1200">
                  <a:latin typeface="Arial" panose="020B0604020202020204" pitchFamily="34" charset="0"/>
                </a:rPr>
                <a:t>New low cost supplier for bulbs.</a:t>
              </a:r>
            </a:p>
            <a:p>
              <a:pPr eaLnBrk="1" hangingPunct="1">
                <a:spcBef>
                  <a:spcPct val="0"/>
                </a:spcBef>
                <a:buSzTx/>
                <a:buFontTx/>
                <a:buAutoNum type="alphaUcParenR"/>
              </a:pPr>
              <a:r>
                <a:rPr lang="en-US" altLang="en-US" sz="1200">
                  <a:latin typeface="Arial" panose="020B0604020202020204" pitchFamily="34" charset="0"/>
                </a:rPr>
                <a:t>Temporary associates at End Cap Assembly.    </a:t>
              </a: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fmea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3" y="-33338"/>
            <a:ext cx="9193213" cy="6924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 Box 2"/>
          <p:cNvSpPr txBox="1">
            <a:spLocks noChangeArrowheads="1"/>
          </p:cNvSpPr>
          <p:nvPr/>
        </p:nvSpPr>
        <p:spPr bwMode="auto">
          <a:xfrm>
            <a:off x="4398963" y="779463"/>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10595" name="Text Box 3"/>
          <p:cNvSpPr txBox="1">
            <a:spLocks noChangeArrowheads="1"/>
          </p:cNvSpPr>
          <p:nvPr/>
        </p:nvSpPr>
        <p:spPr bwMode="auto">
          <a:xfrm>
            <a:off x="2422525" y="288925"/>
            <a:ext cx="184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000">
              <a:solidFill>
                <a:schemeClr val="hlink"/>
              </a:solidFill>
              <a:latin typeface="Arial" panose="020B0604020202020204" pitchFamily="34" charset="0"/>
            </a:endParaRPr>
          </a:p>
        </p:txBody>
      </p:sp>
      <p:sp>
        <p:nvSpPr>
          <p:cNvPr id="110596" name="Text Box 4"/>
          <p:cNvSpPr txBox="1">
            <a:spLocks noChangeArrowheads="1"/>
          </p:cNvSpPr>
          <p:nvPr/>
        </p:nvSpPr>
        <p:spPr bwMode="auto">
          <a:xfrm>
            <a:off x="1812925" y="1431925"/>
            <a:ext cx="228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pPr>
            <a:endParaRPr lang="en-US" altLang="en-US" sz="1000">
              <a:solidFill>
                <a:schemeClr val="hlink"/>
              </a:solidFill>
              <a:latin typeface="Arial" panose="020B0604020202020204" pitchFamily="34" charset="0"/>
            </a:endParaRPr>
          </a:p>
        </p:txBody>
      </p:sp>
      <p:pic>
        <p:nvPicPr>
          <p:cNvPr id="110597" name="Picture 5" descr="fmea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26988"/>
            <a:ext cx="9217026" cy="680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598"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fmea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3" y="-33338"/>
            <a:ext cx="9193213" cy="6924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ext Box 3"/>
          <p:cNvSpPr txBox="1">
            <a:spLocks noChangeArrowheads="1"/>
          </p:cNvSpPr>
          <p:nvPr/>
        </p:nvSpPr>
        <p:spPr bwMode="auto">
          <a:xfrm>
            <a:off x="685800" y="457200"/>
            <a:ext cx="7696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600" i="1">
                <a:solidFill>
                  <a:srgbClr val="FF0000"/>
                </a:solidFill>
                <a:latin typeface="Arial" panose="020B0604020202020204" pitchFamily="34" charset="0"/>
              </a:rPr>
              <a:t>The Review of Statistical Data over time is the calculation of the System Reliability…</a:t>
            </a:r>
          </a:p>
        </p:txBody>
      </p:sp>
      <p:pic>
        <p:nvPicPr>
          <p:cNvPr id="112644"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4398963" y="779463"/>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14691" name="Text Box 3"/>
          <p:cNvSpPr txBox="1">
            <a:spLocks noChangeArrowheads="1"/>
          </p:cNvSpPr>
          <p:nvPr/>
        </p:nvSpPr>
        <p:spPr bwMode="auto">
          <a:xfrm>
            <a:off x="2422525" y="288925"/>
            <a:ext cx="184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000">
              <a:solidFill>
                <a:schemeClr val="hlink"/>
              </a:solidFill>
              <a:latin typeface="Arial" panose="020B0604020202020204" pitchFamily="34" charset="0"/>
            </a:endParaRPr>
          </a:p>
        </p:txBody>
      </p:sp>
      <p:sp>
        <p:nvSpPr>
          <p:cNvPr id="114692" name="Text Box 4"/>
          <p:cNvSpPr txBox="1">
            <a:spLocks noChangeArrowheads="1"/>
          </p:cNvSpPr>
          <p:nvPr/>
        </p:nvSpPr>
        <p:spPr bwMode="auto">
          <a:xfrm>
            <a:off x="1812925" y="1431925"/>
            <a:ext cx="228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pPr>
            <a:endParaRPr lang="en-US" altLang="en-US" sz="1000">
              <a:solidFill>
                <a:schemeClr val="hlink"/>
              </a:solidFill>
              <a:latin typeface="Arial" panose="020B0604020202020204" pitchFamily="34" charset="0"/>
            </a:endParaRPr>
          </a:p>
        </p:txBody>
      </p:sp>
      <p:pic>
        <p:nvPicPr>
          <p:cNvPr id="114693" name="Picture 5" descr="fmea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9525"/>
            <a:ext cx="9217026"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4398963" y="779463"/>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16739" name="Text Box 3"/>
          <p:cNvSpPr txBox="1">
            <a:spLocks noChangeArrowheads="1"/>
          </p:cNvSpPr>
          <p:nvPr/>
        </p:nvSpPr>
        <p:spPr bwMode="auto">
          <a:xfrm>
            <a:off x="2422525" y="288925"/>
            <a:ext cx="184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000">
              <a:solidFill>
                <a:schemeClr val="hlink"/>
              </a:solidFill>
              <a:latin typeface="Arial" panose="020B0604020202020204" pitchFamily="34" charset="0"/>
            </a:endParaRPr>
          </a:p>
        </p:txBody>
      </p:sp>
      <p:sp>
        <p:nvSpPr>
          <p:cNvPr id="116740" name="Text Box 4"/>
          <p:cNvSpPr txBox="1">
            <a:spLocks noChangeArrowheads="1"/>
          </p:cNvSpPr>
          <p:nvPr/>
        </p:nvSpPr>
        <p:spPr bwMode="auto">
          <a:xfrm>
            <a:off x="1812925" y="1431925"/>
            <a:ext cx="228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pPr>
            <a:endParaRPr lang="en-US" altLang="en-US" sz="1000">
              <a:solidFill>
                <a:schemeClr val="hlink"/>
              </a:solidFill>
              <a:latin typeface="Arial" panose="020B0604020202020204" pitchFamily="34" charset="0"/>
            </a:endParaRPr>
          </a:p>
        </p:txBody>
      </p:sp>
      <p:pic>
        <p:nvPicPr>
          <p:cNvPr id="116741" name="Picture 5" descr="fmea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 y="36513"/>
            <a:ext cx="9137650" cy="678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2"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fmea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3175"/>
            <a:ext cx="9217026"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7"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75" y="76200"/>
            <a:ext cx="8743950" cy="6648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20835"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6100" y="2286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152400"/>
            <a:ext cx="8229600" cy="1143000"/>
          </a:xfrm>
        </p:spPr>
        <p:txBody>
          <a:bodyPr/>
          <a:lstStyle/>
          <a:p>
            <a:pPr algn="l" eaLnBrk="1" hangingPunct="1"/>
            <a:r>
              <a:rPr lang="en-US" altLang="en-US" sz="4000" smtClean="0"/>
              <a:t>    Check Sheet Example</a:t>
            </a:r>
          </a:p>
        </p:txBody>
      </p:sp>
      <p:sp>
        <p:nvSpPr>
          <p:cNvPr id="16387" name="Rectangle 3"/>
          <p:cNvSpPr>
            <a:spLocks noGrp="1" noChangeArrowheads="1"/>
          </p:cNvSpPr>
          <p:nvPr>
            <p:ph type="body" idx="1"/>
          </p:nvPr>
        </p:nvSpPr>
        <p:spPr>
          <a:xfrm>
            <a:off x="533400" y="1295400"/>
            <a:ext cx="8229600" cy="1219200"/>
          </a:xfrm>
        </p:spPr>
        <p:txBody>
          <a:bodyPr/>
          <a:lstStyle/>
          <a:p>
            <a:pPr marL="0" indent="0" eaLnBrk="1" hangingPunct="1">
              <a:lnSpc>
                <a:spcPct val="90000"/>
              </a:lnSpc>
              <a:buFontTx/>
              <a:buNone/>
            </a:pPr>
            <a:r>
              <a:rPr lang="en-US" altLang="en-US" sz="2000" b="1" smtClean="0"/>
              <a:t>Below is a check sheet prepared by a telephone coverage team. Their objective is to tackle the number of callers who had to wait "on hold" when calling a help line.</a:t>
            </a:r>
          </a:p>
          <a:p>
            <a:pPr marL="0" indent="0" eaLnBrk="1" hangingPunct="1">
              <a:lnSpc>
                <a:spcPct val="90000"/>
              </a:lnSpc>
              <a:buFontTx/>
              <a:buNone/>
            </a:pPr>
            <a:r>
              <a:rPr lang="en-US" altLang="en-US" sz="2000" b="1" smtClean="0"/>
              <a:t>			</a:t>
            </a:r>
            <a:r>
              <a:rPr lang="en-US" altLang="en-US" sz="1800" b="1" smtClean="0"/>
              <a:t>	</a:t>
            </a:r>
          </a:p>
        </p:txBody>
      </p:sp>
      <p:pic>
        <p:nvPicPr>
          <p:cNvPr id="16388" name="Picture 4" descr="LIGH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381000"/>
            <a:ext cx="30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Rectangle 6"/>
          <p:cNvSpPr>
            <a:spLocks noChangeArrowheads="1"/>
          </p:cNvSpPr>
          <p:nvPr/>
        </p:nvSpPr>
        <p:spPr bwMode="auto">
          <a:xfrm>
            <a:off x="1631950" y="2638425"/>
            <a:ext cx="109696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graphicFrame>
        <p:nvGraphicFramePr>
          <p:cNvPr id="51369" name="Group 169"/>
          <p:cNvGraphicFramePr>
            <a:graphicFrameLocks noGrp="1"/>
          </p:cNvGraphicFramePr>
          <p:nvPr/>
        </p:nvGraphicFramePr>
        <p:xfrm>
          <a:off x="381000" y="3048000"/>
          <a:ext cx="4495800" cy="1189038"/>
        </p:xfrm>
        <a:graphic>
          <a:graphicData uri="http://schemas.openxmlformats.org/drawingml/2006/table">
            <a:tbl>
              <a:tblPr/>
              <a:tblGrid>
                <a:gridCol w="1247775"/>
                <a:gridCol w="779463"/>
                <a:gridCol w="519112"/>
                <a:gridCol w="779463"/>
                <a:gridCol w="585787"/>
                <a:gridCol w="584200"/>
              </a:tblGrid>
              <a:tr h="3656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MON</a:t>
                      </a:r>
                      <a:endParaRPr kumimoji="0" lang="en-US" sz="1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TUE</a:t>
                      </a:r>
                      <a:endParaRPr kumimoji="0" lang="en-US" sz="1800" b="0"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WED</a:t>
                      </a:r>
                      <a:endParaRPr kumimoji="0" lang="en-US" sz="1800" b="0"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THU</a:t>
                      </a:r>
                      <a:endParaRPr kumimoji="0" lang="en-US" sz="1800" b="0"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FRI</a:t>
                      </a:r>
                      <a:endParaRPr kumimoji="0" lang="en-US" sz="1800" b="0"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2744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8 a.m. to noon</a:t>
                      </a:r>
                      <a:endParaRPr kumimoji="0" lang="en-US" sz="1800" b="1"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12</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4</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3</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9</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2</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2744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Noon to 5 p.m.</a:t>
                      </a:r>
                      <a:endParaRPr kumimoji="0" lang="en-US" sz="1800" b="1"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10</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2</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1</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4</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1</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r h="2744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TOTALS</a:t>
                      </a:r>
                      <a:endParaRPr kumimoji="0" lang="en-US" sz="1800" b="1" i="0"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22</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6</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4</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13</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1" u="none" strike="noStrike" cap="none" normalizeH="0" baseline="0" dirty="0" smtClean="0">
                          <a:ln>
                            <a:noFill/>
                          </a:ln>
                          <a:solidFill>
                            <a:schemeClr val="tx1"/>
                          </a:solidFill>
                          <a:effectLst/>
                          <a:latin typeface="Times New Roman" pitchFamily="18" charset="0"/>
                          <a:cs typeface="Times New Roman" pitchFamily="18" charset="0"/>
                        </a:rPr>
                        <a:t>3</a:t>
                      </a:r>
                      <a:endParaRPr kumimoji="0" lang="en-US" sz="1800" b="1" i="1" u="none" strike="noStrike" cap="none" normalizeH="0" baseline="0" dirty="0" smtClean="0">
                        <a:ln>
                          <a:noFill/>
                        </a:ln>
                        <a:solidFill>
                          <a:schemeClr val="tx1"/>
                        </a:solidFill>
                        <a:effectLst/>
                        <a:latin typeface="Arial" pitchFamily="34" charset="0"/>
                      </a:endParaRPr>
                    </a:p>
                  </a:txBody>
                  <a:tcPr marT="45689" marB="4568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CC"/>
                    </a:solidFill>
                  </a:tcPr>
                </a:tc>
              </a:tr>
            </a:tbl>
          </a:graphicData>
        </a:graphic>
      </p:graphicFrame>
      <p:sp>
        <p:nvSpPr>
          <p:cNvPr id="16427" name="Rectangle 170"/>
          <p:cNvSpPr>
            <a:spLocks noChangeArrowheads="1"/>
          </p:cNvSpPr>
          <p:nvPr/>
        </p:nvSpPr>
        <p:spPr bwMode="auto">
          <a:xfrm>
            <a:off x="4572000" y="5638800"/>
            <a:ext cx="3962400"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lnSpc>
                <a:spcPct val="90000"/>
              </a:lnSpc>
              <a:buSzTx/>
              <a:buFontTx/>
              <a:buNone/>
            </a:pPr>
            <a:endParaRPr lang="en-US" altLang="en-US" sz="1600">
              <a:latin typeface="Arial" panose="020B0604020202020204" pitchFamily="34" charset="0"/>
            </a:endParaRPr>
          </a:p>
        </p:txBody>
      </p:sp>
      <p:sp>
        <p:nvSpPr>
          <p:cNvPr id="16428" name="Rectangle 172"/>
          <p:cNvSpPr>
            <a:spLocks noChangeArrowheads="1"/>
          </p:cNvSpPr>
          <p:nvPr/>
        </p:nvSpPr>
        <p:spPr bwMode="auto">
          <a:xfrm>
            <a:off x="0" y="2514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2200" u="sng">
              <a:latin typeface="Arial" panose="020B0604020202020204" pitchFamily="34" charset="0"/>
            </a:endParaRPr>
          </a:p>
        </p:txBody>
      </p:sp>
      <p:graphicFrame>
        <p:nvGraphicFramePr>
          <p:cNvPr id="16429" name="Object 171"/>
          <p:cNvGraphicFramePr>
            <a:graphicFrameLocks noChangeAspect="1"/>
          </p:cNvGraphicFramePr>
          <p:nvPr/>
        </p:nvGraphicFramePr>
        <p:xfrm>
          <a:off x="5029200" y="3048000"/>
          <a:ext cx="3505200" cy="2336800"/>
        </p:xfrm>
        <a:graphic>
          <a:graphicData uri="http://schemas.openxmlformats.org/presentationml/2006/ole">
            <mc:AlternateContent xmlns:mc="http://schemas.openxmlformats.org/markup-compatibility/2006">
              <mc:Choice xmlns:v="urn:schemas-microsoft-com:vml" Requires="v">
                <p:oleObj spid="_x0000_s16434" name="Chart" r:id="rId5" imgW="2743200" imgH="1828800" progId="MSGraph.Chart.8">
                  <p:embed/>
                </p:oleObj>
              </mc:Choice>
              <mc:Fallback>
                <p:oleObj name="Chart" r:id="rId5" imgW="2743200" imgH="1828800" progId="MSGraph.Chart.8">
                  <p:embed/>
                  <p:pic>
                    <p:nvPicPr>
                      <p:cNvPr id="0" name="Object 17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3048000"/>
                        <a:ext cx="3505200" cy="23368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430" name="Text Box 173"/>
          <p:cNvSpPr txBox="1">
            <a:spLocks noChangeArrowheads="1"/>
          </p:cNvSpPr>
          <p:nvPr/>
        </p:nvSpPr>
        <p:spPr bwMode="auto">
          <a:xfrm>
            <a:off x="609600" y="2362200"/>
            <a:ext cx="4419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i="1">
                <a:latin typeface="Arial" panose="020B0604020202020204" pitchFamily="34" charset="0"/>
              </a:rPr>
              <a:t>Number of callers "on hold</a:t>
            </a:r>
            <a:r>
              <a:rPr lang="en-US" altLang="en-US" sz="1800">
                <a:latin typeface="Arial" panose="020B0604020202020204" pitchFamily="34" charset="0"/>
              </a:rPr>
              <a:t>" when calling the help line:</a:t>
            </a:r>
          </a:p>
        </p:txBody>
      </p:sp>
      <p:sp>
        <p:nvSpPr>
          <p:cNvPr id="16431" name="Text Box 174"/>
          <p:cNvSpPr txBox="1">
            <a:spLocks noChangeArrowheads="1"/>
          </p:cNvSpPr>
          <p:nvPr/>
        </p:nvSpPr>
        <p:spPr bwMode="auto">
          <a:xfrm>
            <a:off x="4800600" y="5410200"/>
            <a:ext cx="4114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lnSpc>
                <a:spcPct val="90000"/>
              </a:lnSpc>
              <a:buSzTx/>
              <a:buFontTx/>
              <a:buNone/>
            </a:pPr>
            <a:r>
              <a:rPr lang="en-US" altLang="en-US" sz="2000" i="1"/>
              <a:t>Number of callers "on hold" when calling the help line using an MS Excel generated graph:</a:t>
            </a:r>
          </a:p>
        </p:txBody>
      </p:sp>
      <p:sp>
        <p:nvSpPr>
          <p:cNvPr id="16432" name="Text Box 175"/>
          <p:cNvSpPr txBox="1">
            <a:spLocks noChangeArrowheads="1"/>
          </p:cNvSpPr>
          <p:nvPr/>
        </p:nvSpPr>
        <p:spPr bwMode="auto">
          <a:xfrm>
            <a:off x="228600" y="6324600"/>
            <a:ext cx="21336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eaLnBrk="1" hangingPunct="1">
              <a:spcBef>
                <a:spcPct val="50000"/>
              </a:spcBef>
              <a:buSzTx/>
              <a:buFontTx/>
              <a:buNone/>
            </a:pPr>
            <a:r>
              <a:rPr lang="en-US" altLang="en-US" sz="2000"/>
              <a:t>Check Sheet</a:t>
            </a:r>
          </a:p>
        </p:txBody>
      </p:sp>
      <p:pic>
        <p:nvPicPr>
          <p:cNvPr id="16433" name="Picture 20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a:xfrm>
            <a:off x="3733800" y="228600"/>
            <a:ext cx="4495800" cy="1143000"/>
          </a:xfrm>
          <a:ln w="12700">
            <a:solidFill>
              <a:srgbClr val="0070C0"/>
            </a:solidFill>
            <a:miter lim="800000"/>
            <a:headEnd/>
            <a:tailEnd/>
          </a:ln>
        </p:spPr>
        <p:txBody>
          <a:bodyPr/>
          <a:lstStyle/>
          <a:p>
            <a:r>
              <a:rPr lang="en-US" altLang="en-US" sz="2000" smtClean="0"/>
              <a:t>http://asq.org/learn-about-quality/process-analysis-tools/overview/overview.html</a:t>
            </a:r>
            <a:r>
              <a:rPr lang="en-US" altLang="en-US" sz="1600" smtClean="0"/>
              <a:t/>
            </a:r>
            <a:br>
              <a:rPr lang="en-US" altLang="en-US" sz="1600" smtClean="0"/>
            </a:br>
            <a:endParaRPr lang="en-US" altLang="en-US" sz="1600" smtClean="0"/>
          </a:p>
        </p:txBody>
      </p:sp>
      <p:sp>
        <p:nvSpPr>
          <p:cNvPr id="3" name="TextBox 2"/>
          <p:cNvSpPr txBox="1"/>
          <p:nvPr/>
        </p:nvSpPr>
        <p:spPr>
          <a:xfrm>
            <a:off x="238125" y="1558925"/>
            <a:ext cx="8534400" cy="3292475"/>
          </a:xfrm>
          <a:prstGeom prst="rect">
            <a:avLst/>
          </a:prstGeom>
          <a:noFill/>
        </p:spPr>
        <p:txBody>
          <a:bodyPr>
            <a:spAutoFit/>
          </a:bodyPr>
          <a:lstStyle/>
          <a:p>
            <a:pPr>
              <a:defRPr/>
            </a:pPr>
            <a:r>
              <a:rPr lang="en-US" dirty="0"/>
              <a:t/>
            </a:r>
            <a:br>
              <a:rPr lang="en-US" dirty="0"/>
            </a:br>
            <a:r>
              <a:rPr lang="en-US" dirty="0">
                <a:solidFill>
                  <a:schemeClr val="tx1"/>
                </a:solidFill>
                <a:latin typeface="+mj-lt"/>
              </a:rPr>
              <a:t>More Process Analysis Tools</a:t>
            </a:r>
          </a:p>
          <a:p>
            <a:pPr marL="285750" indent="-285750">
              <a:buFont typeface="Arial" panose="020B0604020202020204" pitchFamily="34" charset="0"/>
              <a:buChar char="•"/>
              <a:defRPr/>
            </a:pPr>
            <a:r>
              <a:rPr lang="en-US" dirty="0">
                <a:solidFill>
                  <a:schemeClr val="tx1"/>
                </a:solidFill>
                <a:latin typeface="+mj-lt"/>
              </a:rPr>
              <a:t>Spaghetti Diagram: A spaghetti diagram is a visual representation using a continuous flow line tracing the path of an item or activity through a process. The continuous flow line enables process teams to identify redundancies in the work flow and opportunities to expedite process flow.</a:t>
            </a:r>
          </a:p>
          <a:p>
            <a:pPr marL="285750" indent="-285750">
              <a:buFont typeface="Arial" panose="020B0604020202020204" pitchFamily="34" charset="0"/>
              <a:buChar char="•"/>
              <a:defRPr/>
            </a:pPr>
            <a:endParaRPr lang="en-US" dirty="0">
              <a:solidFill>
                <a:schemeClr val="tx1"/>
              </a:solidFill>
              <a:latin typeface="+mj-lt"/>
            </a:endParaRPr>
          </a:p>
          <a:p>
            <a:pPr algn="ctr">
              <a:defRPr/>
            </a:pPr>
            <a:r>
              <a:rPr lang="en-US" sz="2000" dirty="0">
                <a:solidFill>
                  <a:srgbClr val="FF0000"/>
                </a:solidFill>
                <a:latin typeface="+mj-lt"/>
              </a:rPr>
              <a:t>The following two slides are examples of the use of Spaghetti Diagram Use &amp; A CSCC Team Example:</a:t>
            </a:r>
          </a:p>
          <a:p>
            <a:pPr algn="ctr">
              <a:defRPr/>
            </a:pPr>
            <a:endParaRPr lang="en-US" sz="2000" dirty="0">
              <a:solidFill>
                <a:srgbClr val="FF0000"/>
              </a:solidFill>
              <a:latin typeface="+mj-lt"/>
            </a:endParaRPr>
          </a:p>
          <a:p>
            <a:pPr algn="ctr">
              <a:defRPr/>
            </a:pPr>
            <a:endParaRPr lang="en-US" sz="2000" dirty="0">
              <a:solidFill>
                <a:srgbClr val="FF0000"/>
              </a:solidFill>
              <a:latin typeface="+mj-lt"/>
            </a:endParaRPr>
          </a:p>
          <a:p>
            <a:pPr algn="ctr">
              <a:defRPr/>
            </a:pPr>
            <a:endParaRPr lang="en-US" dirty="0"/>
          </a:p>
        </p:txBody>
      </p:sp>
      <p:pic>
        <p:nvPicPr>
          <p:cNvPr id="12288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32004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7300" y="3962400"/>
            <a:ext cx="3686175" cy="2747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22886" name="TextBox 1"/>
          <p:cNvSpPr txBox="1">
            <a:spLocks noChangeArrowheads="1"/>
          </p:cNvSpPr>
          <p:nvPr/>
        </p:nvSpPr>
        <p:spPr bwMode="auto">
          <a:xfrm rot="449764">
            <a:off x="5257800" y="4419600"/>
            <a:ext cx="1600200" cy="5842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latin typeface="Arial" panose="020B0604020202020204" pitchFamily="34" charset="0"/>
              </a:rPr>
              <a:t>PowerPoint Presentation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idx="4294967295"/>
          </p:nvPr>
        </p:nvSpPr>
        <p:spPr>
          <a:xfrm>
            <a:off x="457200" y="182563"/>
            <a:ext cx="8153400" cy="503237"/>
          </a:xfrm>
        </p:spPr>
        <p:txBody>
          <a:bodyPr/>
          <a:lstStyle/>
          <a:p>
            <a:r>
              <a:rPr lang="en-US" altLang="en-US" sz="2400" smtClean="0">
                <a:cs typeface="Times New Roman" panose="02020603050405020304" pitchFamily="18" charset="0"/>
              </a:rPr>
              <a:t>Figure 12-6   JQOS Original Layout with One Part Shown</a:t>
            </a:r>
          </a:p>
        </p:txBody>
      </p:sp>
      <p:pic>
        <p:nvPicPr>
          <p:cNvPr id="124931" name="Picture 3" descr="FG12_006_01350051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363" y="914400"/>
            <a:ext cx="6413500" cy="501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6248400"/>
            <a:ext cx="91249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731000" y="792163"/>
            <a:ext cx="2362200" cy="5632450"/>
          </a:xfrm>
          <a:prstGeom prst="rect">
            <a:avLst/>
          </a:prstGeom>
          <a:noFill/>
        </p:spPr>
        <p:txBody>
          <a:bodyPr>
            <a:spAutoFit/>
          </a:bodyPr>
          <a:lstStyle/>
          <a:p>
            <a:pPr>
              <a:defRPr/>
            </a:pPr>
            <a:r>
              <a:rPr lang="en-US" sz="2000" dirty="0">
                <a:latin typeface="Times New Roman" pitchFamily="18" charset="0"/>
                <a:cs typeface="Times New Roman" pitchFamily="18" charset="0"/>
              </a:rPr>
              <a:t>Steps are important and Standardizing Work Step is done in most ISO Work Instructions today as a time &amp; cost savings…It is also a major quality issue as it provides consistency and </a:t>
            </a:r>
            <a:r>
              <a:rPr lang="en-US" sz="2000" i="1" dirty="0">
                <a:latin typeface="Times New Roman" pitchFamily="18" charset="0"/>
                <a:cs typeface="Times New Roman" pitchFamily="18" charset="0"/>
              </a:rPr>
              <a:t>consistency over time is reliability</a:t>
            </a:r>
            <a:r>
              <a:rPr lang="en-US" sz="2000" dirty="0">
                <a:latin typeface="Times New Roman" pitchFamily="18" charset="0"/>
                <a:cs typeface="Times New Roman" pitchFamily="18" charset="0"/>
              </a:rPr>
              <a:t>.</a:t>
            </a:r>
          </a:p>
          <a:p>
            <a:pPr>
              <a:defRPr/>
            </a:pPr>
            <a:endParaRPr lang="en-US" sz="800" dirty="0">
              <a:latin typeface="Times New Roman" pitchFamily="18" charset="0"/>
              <a:cs typeface="Times New Roman" pitchFamily="18" charset="0"/>
            </a:endParaRPr>
          </a:p>
          <a:p>
            <a:pPr>
              <a:defRPr/>
            </a:pPr>
            <a:r>
              <a:rPr lang="en-US" sz="20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Step one involves identifying how we do it today, better diagrams are not stratified …</a:t>
            </a:r>
          </a:p>
        </p:txBody>
      </p:sp>
      <p:pic>
        <p:nvPicPr>
          <p:cNvPr id="124934"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5650" y="76200"/>
            <a:ext cx="5921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idx="4294967295"/>
          </p:nvPr>
        </p:nvSpPr>
        <p:spPr>
          <a:xfrm>
            <a:off x="457200" y="182563"/>
            <a:ext cx="8229600" cy="427037"/>
          </a:xfrm>
        </p:spPr>
        <p:txBody>
          <a:bodyPr/>
          <a:lstStyle/>
          <a:p>
            <a:r>
              <a:rPr lang="en-US" altLang="en-US" sz="2400" smtClean="0">
                <a:cs typeface="Times New Roman" panose="02020603050405020304" pitchFamily="18" charset="0"/>
              </a:rPr>
              <a:t>Figure 12-7   JQOS New Layout</a:t>
            </a:r>
          </a:p>
        </p:txBody>
      </p:sp>
      <p:pic>
        <p:nvPicPr>
          <p:cNvPr id="126979" name="Picture 3" descr="FG12_007_01350051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938" y="914400"/>
            <a:ext cx="6519862" cy="502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 y="6248400"/>
            <a:ext cx="912495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934200" y="771525"/>
            <a:ext cx="1981200" cy="5602288"/>
          </a:xfrm>
          <a:prstGeom prst="rect">
            <a:avLst/>
          </a:prstGeom>
          <a:noFill/>
        </p:spPr>
        <p:txBody>
          <a:bodyPr>
            <a:spAutoFit/>
          </a:bodyPr>
          <a:lstStyle/>
          <a:p>
            <a:pPr>
              <a:defRPr/>
            </a:pPr>
            <a:r>
              <a:rPr lang="en-US" sz="20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Step two involves identifying how we can do it in a consistent manner using the most efficient method .</a:t>
            </a:r>
          </a:p>
          <a:p>
            <a:pPr>
              <a:defRPr/>
            </a:pPr>
            <a:r>
              <a:rPr lang="en-US" sz="20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Involving those affected leads to consensus and consensus leads to consistency.</a:t>
            </a:r>
          </a:p>
          <a:p>
            <a:pPr>
              <a:defRPr/>
            </a:pPr>
            <a:endParaRPr lang="en-US" sz="8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endParaRPr>
          </a:p>
          <a:p>
            <a:pPr>
              <a:defRPr/>
            </a:pPr>
            <a:r>
              <a:rPr lang="en-US" sz="20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This document is then the basis for all future training</a:t>
            </a:r>
            <a:r>
              <a:rPr lang="en-US"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a:t>
            </a:r>
          </a:p>
          <a:p>
            <a:pPr>
              <a:defRPr/>
            </a:pPr>
            <a:endParaRPr lang="en-US" dirty="0"/>
          </a:p>
        </p:txBody>
      </p:sp>
      <p:pic>
        <p:nvPicPr>
          <p:cNvPr id="126982" name="Picture 20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8175" y="134938"/>
            <a:ext cx="6572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34938"/>
            <a:ext cx="8382000" cy="6278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9027" name="TextBox 1"/>
          <p:cNvSpPr txBox="1">
            <a:spLocks noChangeArrowheads="1"/>
          </p:cNvSpPr>
          <p:nvPr/>
        </p:nvSpPr>
        <p:spPr bwMode="auto">
          <a:xfrm>
            <a:off x="152400" y="5486400"/>
            <a:ext cx="1676400" cy="584200"/>
          </a:xfrm>
          <a:prstGeom prst="rect">
            <a:avLst/>
          </a:prstGeom>
          <a:solidFill>
            <a:srgbClr val="FFFF00"/>
          </a:solidFill>
          <a:ln w="9525">
            <a:solidFill>
              <a:srgbClr val="FF0000"/>
            </a:solidFill>
            <a:miter lim="800000"/>
            <a:headEnd/>
            <a:tailEnd/>
          </a:ln>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chemeClr val="hlink"/>
                </a:solidFill>
                <a:latin typeface="Arial" panose="020B0604020202020204" pitchFamily="34" charset="0"/>
              </a:rPr>
              <a:t>Visio Example</a:t>
            </a:r>
          </a:p>
          <a:p>
            <a:pPr algn="ctr">
              <a:spcBef>
                <a:spcPct val="0"/>
              </a:spcBef>
              <a:buSzTx/>
              <a:buFontTx/>
              <a:buNone/>
            </a:pPr>
            <a:r>
              <a:rPr lang="en-US" altLang="en-US" sz="1600">
                <a:solidFill>
                  <a:schemeClr val="hlink"/>
                </a:solidFill>
                <a:latin typeface="Arial" panose="020B0604020202020204" pitchFamily="34" charset="0"/>
              </a:rPr>
              <a:t>EB 208</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1966913" y="609600"/>
            <a:ext cx="5495925" cy="107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a:solidFill>
                  <a:schemeClr val="hlink"/>
                </a:solidFill>
              </a:rPr>
              <a:t>Experimental Design Example</a:t>
            </a:r>
          </a:p>
          <a:p>
            <a:pPr algn="ctr">
              <a:spcBef>
                <a:spcPct val="0"/>
              </a:spcBef>
              <a:buSzTx/>
              <a:buFontTx/>
              <a:buNone/>
            </a:pPr>
            <a:r>
              <a:rPr lang="en-US" altLang="en-US">
                <a:solidFill>
                  <a:schemeClr val="hlink"/>
                </a:solidFill>
              </a:rPr>
              <a:t>Bicycle Riding Experiment</a:t>
            </a:r>
            <a:endParaRPr lang="en-US" altLang="en-US" sz="2000">
              <a:solidFill>
                <a:schemeClr val="hlink"/>
              </a:solidFill>
            </a:endParaRPr>
          </a:p>
        </p:txBody>
      </p:sp>
      <p:sp>
        <p:nvSpPr>
          <p:cNvPr id="104451" name="Text Box 3"/>
          <p:cNvSpPr txBox="1">
            <a:spLocks noChangeArrowheads="1"/>
          </p:cNvSpPr>
          <p:nvPr/>
        </p:nvSpPr>
        <p:spPr bwMode="auto">
          <a:xfrm>
            <a:off x="609600" y="2490788"/>
            <a:ext cx="7942263" cy="519112"/>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defRPr/>
            </a:pPr>
            <a:r>
              <a:rPr lang="en-US" altLang="en-US" sz="2800" u="sng" dirty="0">
                <a:solidFill>
                  <a:srgbClr val="FF0000"/>
                </a:solidFill>
                <a:effectLst>
                  <a:outerShdw blurRad="38100" dist="38100" dir="2700000" algn="tl">
                    <a:srgbClr val="000000"/>
                  </a:outerShdw>
                </a:effectLst>
                <a:latin typeface="Times New Roman" pitchFamily="18" charset="0"/>
              </a:rPr>
              <a:t>Objective</a:t>
            </a:r>
            <a:r>
              <a:rPr lang="en-US" altLang="en-US" sz="2800" dirty="0">
                <a:solidFill>
                  <a:srgbClr val="FF0000"/>
                </a:solidFill>
                <a:effectLst>
                  <a:outerShdw blurRad="38100" dist="38100" dir="2700000" algn="tl">
                    <a:srgbClr val="000000"/>
                  </a:outerShdw>
                </a:effectLst>
                <a:latin typeface="Times New Roman" pitchFamily="18" charset="0"/>
              </a:rPr>
              <a:t>:</a:t>
            </a:r>
            <a:r>
              <a:rPr lang="en-US" altLang="en-US" sz="2000" dirty="0">
                <a:solidFill>
                  <a:schemeClr val="tx1"/>
                </a:solidFill>
                <a:latin typeface="Times New Roman" pitchFamily="18" charset="0"/>
              </a:rPr>
              <a:t>  Minimize the Time Required to Climb a 1 1/2  block hill</a:t>
            </a:r>
          </a:p>
        </p:txBody>
      </p:sp>
      <p:sp>
        <p:nvSpPr>
          <p:cNvPr id="131076" name="Text Box 4"/>
          <p:cNvSpPr txBox="1">
            <a:spLocks noChangeArrowheads="1"/>
          </p:cNvSpPr>
          <p:nvPr/>
        </p:nvSpPr>
        <p:spPr bwMode="auto">
          <a:xfrm>
            <a:off x="669925" y="3495675"/>
            <a:ext cx="5880100" cy="1738313"/>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800" u="sng">
                <a:solidFill>
                  <a:srgbClr val="FF0000"/>
                </a:solidFill>
              </a:rPr>
              <a:t>Variables:</a:t>
            </a:r>
            <a:r>
              <a:rPr lang="en-US" altLang="en-US" sz="2000"/>
              <a:t>    1)  Seat Height  (26” or 30”)</a:t>
            </a:r>
          </a:p>
          <a:p>
            <a:pPr>
              <a:spcBef>
                <a:spcPct val="0"/>
              </a:spcBef>
              <a:buSzTx/>
              <a:buFontTx/>
              <a:buNone/>
            </a:pPr>
            <a:endParaRPr lang="en-US" altLang="en-US" sz="2000"/>
          </a:p>
          <a:p>
            <a:pPr>
              <a:spcBef>
                <a:spcPct val="0"/>
              </a:spcBef>
              <a:buSzTx/>
              <a:buFontTx/>
              <a:buNone/>
            </a:pPr>
            <a:r>
              <a:rPr lang="en-US" altLang="en-US" sz="2000"/>
              <a:t>		2)  Tire Pressure  (40 psi or 55 psi)</a:t>
            </a:r>
          </a:p>
          <a:p>
            <a:pPr>
              <a:spcBef>
                <a:spcPct val="0"/>
              </a:spcBef>
              <a:buSzTx/>
              <a:buFontTx/>
              <a:buNone/>
            </a:pPr>
            <a:endParaRPr lang="en-US" altLang="en-US" sz="2000"/>
          </a:p>
          <a:p>
            <a:pPr>
              <a:spcBef>
                <a:spcPct val="0"/>
              </a:spcBef>
              <a:buSzTx/>
              <a:buFontTx/>
              <a:buNone/>
            </a:pPr>
            <a:r>
              <a:rPr lang="en-US" altLang="en-US" sz="2000"/>
              <a:t>		3)  Generator Operation  (off or on)</a:t>
            </a:r>
          </a:p>
        </p:txBody>
      </p:sp>
      <p:pic>
        <p:nvPicPr>
          <p:cNvPr id="131077"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ext Box 3"/>
          <p:cNvSpPr txBox="1">
            <a:spLocks noChangeArrowheads="1"/>
          </p:cNvSpPr>
          <p:nvPr/>
        </p:nvSpPr>
        <p:spPr bwMode="auto">
          <a:xfrm>
            <a:off x="2286000" y="0"/>
            <a:ext cx="48577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a:solidFill>
                  <a:schemeClr val="hlink"/>
                </a:solidFill>
              </a:rPr>
              <a:t>Experimental Design</a:t>
            </a:r>
          </a:p>
          <a:p>
            <a:pPr algn="ctr">
              <a:spcBef>
                <a:spcPct val="0"/>
              </a:spcBef>
              <a:buSzTx/>
              <a:buFontTx/>
              <a:buNone/>
            </a:pPr>
            <a:r>
              <a:rPr lang="en-US" altLang="en-US">
                <a:solidFill>
                  <a:schemeClr val="hlink"/>
                </a:solidFill>
              </a:rPr>
              <a:t>Bicycle Riding Experiment</a:t>
            </a:r>
            <a:endParaRPr lang="en-US" altLang="en-US" sz="2000">
              <a:solidFill>
                <a:schemeClr val="hlink"/>
              </a:solidFill>
            </a:endParaRPr>
          </a:p>
        </p:txBody>
      </p:sp>
      <p:graphicFrame>
        <p:nvGraphicFramePr>
          <p:cNvPr id="133123" name="Object 4"/>
          <p:cNvGraphicFramePr>
            <a:graphicFrameLocks noChangeAspect="1"/>
          </p:cNvGraphicFramePr>
          <p:nvPr/>
        </p:nvGraphicFramePr>
        <p:xfrm>
          <a:off x="1676400" y="1524000"/>
          <a:ext cx="5954713" cy="819150"/>
        </p:xfrm>
        <a:graphic>
          <a:graphicData uri="http://schemas.openxmlformats.org/presentationml/2006/ole">
            <mc:AlternateContent xmlns:mc="http://schemas.openxmlformats.org/markup-compatibility/2006">
              <mc:Choice xmlns:v="urn:schemas-microsoft-com:vml" Requires="v">
                <p:oleObj spid="_x0000_s133126" name="Worksheet" r:id="rId4" imgW="5953363" imgH="819388" progId="Excel.Sheet.8">
                  <p:embed/>
                </p:oleObj>
              </mc:Choice>
              <mc:Fallback>
                <p:oleObj name="Worksheet" r:id="rId4" imgW="5953363" imgH="819388" progId="Excel.Shee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1524000"/>
                        <a:ext cx="5954713" cy="819150"/>
                      </a:xfrm>
                      <a:prstGeom prst="rect">
                        <a:avLst/>
                      </a:prstGeom>
                      <a:solidFill>
                        <a:srgbClr val="FEFEB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24" name="Object 5"/>
          <p:cNvGraphicFramePr>
            <a:graphicFrameLocks noChangeAspect="1"/>
          </p:cNvGraphicFramePr>
          <p:nvPr/>
        </p:nvGraphicFramePr>
        <p:xfrm>
          <a:off x="1676400" y="2362200"/>
          <a:ext cx="5954713" cy="3219450"/>
        </p:xfrm>
        <a:graphic>
          <a:graphicData uri="http://schemas.openxmlformats.org/presentationml/2006/ole">
            <mc:AlternateContent xmlns:mc="http://schemas.openxmlformats.org/markup-compatibility/2006">
              <mc:Choice xmlns:v="urn:schemas-microsoft-com:vml" Requires="v">
                <p:oleObj spid="_x0000_s133127" name="Worksheet" r:id="rId6" imgW="5953363" imgH="3219688" progId="Excel.Sheet.8">
                  <p:embed/>
                </p:oleObj>
              </mc:Choice>
              <mc:Fallback>
                <p:oleObj name="Worksheet" r:id="rId6" imgW="5953363" imgH="3219688" progId="Excel.Sheet.8">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76400" y="2362200"/>
                        <a:ext cx="5954713" cy="32194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33125" name="Picture 20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3"/>
          <p:cNvSpPr>
            <a:spLocks noChangeArrowheads="1"/>
          </p:cNvSpPr>
          <p:nvPr/>
        </p:nvSpPr>
        <p:spPr bwMode="auto">
          <a:xfrm>
            <a:off x="1676400" y="2667000"/>
            <a:ext cx="3276600" cy="2438400"/>
          </a:xfrm>
          <a:prstGeom prst="rect">
            <a:avLst/>
          </a:prstGeom>
          <a:solidFill>
            <a:schemeClr val="accent1"/>
          </a:solidFill>
          <a:ln w="9525">
            <a:miter lim="800000"/>
            <a:headEnd/>
            <a:tailEnd/>
          </a:ln>
          <a:effectLst/>
          <a:scene3d>
            <a:camera prst="legacyObliqueTopRight"/>
            <a:lightRig rig="legacyNormal3" dir="b"/>
          </a:scene3d>
          <a:sp3d extrusionH="2513000" prstMaterial="legacyWirefram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1" name="Oval 4"/>
          <p:cNvSpPr>
            <a:spLocks noChangeArrowheads="1"/>
          </p:cNvSpPr>
          <p:nvPr/>
        </p:nvSpPr>
        <p:spPr bwMode="auto">
          <a:xfrm>
            <a:off x="1600200" y="25146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2" name="Oval 5"/>
          <p:cNvSpPr>
            <a:spLocks noChangeArrowheads="1"/>
          </p:cNvSpPr>
          <p:nvPr/>
        </p:nvSpPr>
        <p:spPr bwMode="auto">
          <a:xfrm>
            <a:off x="2438400" y="16764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3" name="Oval 6"/>
          <p:cNvSpPr>
            <a:spLocks noChangeArrowheads="1"/>
          </p:cNvSpPr>
          <p:nvPr/>
        </p:nvSpPr>
        <p:spPr bwMode="auto">
          <a:xfrm>
            <a:off x="5715000" y="16764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4" name="Oval 7"/>
          <p:cNvSpPr>
            <a:spLocks noChangeArrowheads="1"/>
          </p:cNvSpPr>
          <p:nvPr/>
        </p:nvSpPr>
        <p:spPr bwMode="auto">
          <a:xfrm>
            <a:off x="2438400" y="41148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5" name="Oval 8"/>
          <p:cNvSpPr>
            <a:spLocks noChangeArrowheads="1"/>
          </p:cNvSpPr>
          <p:nvPr/>
        </p:nvSpPr>
        <p:spPr bwMode="auto">
          <a:xfrm>
            <a:off x="1600200" y="49530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6" name="Oval 9"/>
          <p:cNvSpPr>
            <a:spLocks noChangeArrowheads="1"/>
          </p:cNvSpPr>
          <p:nvPr/>
        </p:nvSpPr>
        <p:spPr bwMode="auto">
          <a:xfrm>
            <a:off x="4800600" y="25146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7" name="Oval 10"/>
          <p:cNvSpPr>
            <a:spLocks noChangeArrowheads="1"/>
          </p:cNvSpPr>
          <p:nvPr/>
        </p:nvSpPr>
        <p:spPr bwMode="auto">
          <a:xfrm>
            <a:off x="4800600" y="49530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8" name="Oval 11"/>
          <p:cNvSpPr>
            <a:spLocks noChangeArrowheads="1"/>
          </p:cNvSpPr>
          <p:nvPr/>
        </p:nvSpPr>
        <p:spPr bwMode="auto">
          <a:xfrm>
            <a:off x="5715000" y="4038600"/>
            <a:ext cx="228600" cy="228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endParaRPr lang="en-US" altLang="en-US" sz="1600">
              <a:solidFill>
                <a:schemeClr val="hlink"/>
              </a:solidFill>
              <a:latin typeface="Arial" panose="020B0604020202020204" pitchFamily="34" charset="0"/>
            </a:endParaRPr>
          </a:p>
        </p:txBody>
      </p:sp>
      <p:sp>
        <p:nvSpPr>
          <p:cNvPr id="135179" name="Text Box 12"/>
          <p:cNvSpPr txBox="1">
            <a:spLocks noChangeArrowheads="1"/>
          </p:cNvSpPr>
          <p:nvPr/>
        </p:nvSpPr>
        <p:spPr bwMode="auto">
          <a:xfrm>
            <a:off x="863600" y="49911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52.5</a:t>
            </a:r>
          </a:p>
        </p:txBody>
      </p:sp>
      <p:sp>
        <p:nvSpPr>
          <p:cNvPr id="135180" name="Text Box 13"/>
          <p:cNvSpPr txBox="1">
            <a:spLocks noChangeArrowheads="1"/>
          </p:cNvSpPr>
          <p:nvPr/>
        </p:nvSpPr>
        <p:spPr bwMode="auto">
          <a:xfrm>
            <a:off x="974725" y="2400300"/>
            <a:ext cx="584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57.0</a:t>
            </a:r>
          </a:p>
          <a:p>
            <a:pPr>
              <a:spcBef>
                <a:spcPct val="0"/>
              </a:spcBef>
              <a:buSzTx/>
              <a:buFontTx/>
              <a:buNone/>
            </a:pPr>
            <a:endParaRPr lang="en-US" altLang="en-US" sz="1800" b="0"/>
          </a:p>
        </p:txBody>
      </p:sp>
      <p:sp>
        <p:nvSpPr>
          <p:cNvPr id="135181" name="Text Box 14"/>
          <p:cNvSpPr txBox="1">
            <a:spLocks noChangeArrowheads="1"/>
          </p:cNvSpPr>
          <p:nvPr/>
        </p:nvSpPr>
        <p:spPr bwMode="auto">
          <a:xfrm>
            <a:off x="1889125" y="14859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52.0</a:t>
            </a:r>
          </a:p>
        </p:txBody>
      </p:sp>
      <p:sp>
        <p:nvSpPr>
          <p:cNvPr id="135182" name="Text Box 15"/>
          <p:cNvSpPr txBox="1">
            <a:spLocks noChangeArrowheads="1"/>
          </p:cNvSpPr>
          <p:nvPr/>
        </p:nvSpPr>
        <p:spPr bwMode="auto">
          <a:xfrm>
            <a:off x="6080125" y="15621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42.5</a:t>
            </a:r>
          </a:p>
        </p:txBody>
      </p:sp>
      <p:sp>
        <p:nvSpPr>
          <p:cNvPr id="135183" name="Text Box 16"/>
          <p:cNvSpPr txBox="1">
            <a:spLocks noChangeArrowheads="1"/>
          </p:cNvSpPr>
          <p:nvPr/>
        </p:nvSpPr>
        <p:spPr bwMode="auto">
          <a:xfrm>
            <a:off x="6080125" y="39243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39.0</a:t>
            </a:r>
          </a:p>
        </p:txBody>
      </p:sp>
      <p:sp>
        <p:nvSpPr>
          <p:cNvPr id="135184" name="Text Box 17"/>
          <p:cNvSpPr txBox="1">
            <a:spLocks noChangeArrowheads="1"/>
          </p:cNvSpPr>
          <p:nvPr/>
        </p:nvSpPr>
        <p:spPr bwMode="auto">
          <a:xfrm>
            <a:off x="5089525" y="49911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42.0</a:t>
            </a:r>
          </a:p>
        </p:txBody>
      </p:sp>
      <p:sp>
        <p:nvSpPr>
          <p:cNvPr id="135185" name="Text Box 18"/>
          <p:cNvSpPr txBox="1">
            <a:spLocks noChangeArrowheads="1"/>
          </p:cNvSpPr>
          <p:nvPr/>
        </p:nvSpPr>
        <p:spPr bwMode="auto">
          <a:xfrm>
            <a:off x="4175125" y="22479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43.5</a:t>
            </a:r>
          </a:p>
        </p:txBody>
      </p:sp>
      <p:sp>
        <p:nvSpPr>
          <p:cNvPr id="135186" name="Text Box 19"/>
          <p:cNvSpPr txBox="1">
            <a:spLocks noChangeArrowheads="1"/>
          </p:cNvSpPr>
          <p:nvPr/>
        </p:nvSpPr>
        <p:spPr bwMode="auto">
          <a:xfrm>
            <a:off x="2743200" y="3810000"/>
            <a:ext cx="584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800" b="0"/>
              <a:t>49.0</a:t>
            </a:r>
          </a:p>
        </p:txBody>
      </p:sp>
      <p:sp>
        <p:nvSpPr>
          <p:cNvPr id="135187" name="Line 20"/>
          <p:cNvSpPr>
            <a:spLocks noChangeShapeType="1"/>
          </p:cNvSpPr>
          <p:nvPr/>
        </p:nvSpPr>
        <p:spPr bwMode="auto">
          <a:xfrm flipV="1">
            <a:off x="6096000" y="4343400"/>
            <a:ext cx="762000" cy="99060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88" name="Text Box 21"/>
          <p:cNvSpPr txBox="1">
            <a:spLocks noChangeArrowheads="1"/>
          </p:cNvSpPr>
          <p:nvPr/>
        </p:nvSpPr>
        <p:spPr bwMode="auto">
          <a:xfrm>
            <a:off x="6918325" y="4710113"/>
            <a:ext cx="1265238" cy="581025"/>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b="0"/>
              <a:t>Tire Pressure</a:t>
            </a:r>
          </a:p>
          <a:p>
            <a:pPr>
              <a:spcBef>
                <a:spcPct val="0"/>
              </a:spcBef>
              <a:buSzTx/>
              <a:buFontTx/>
              <a:buNone/>
            </a:pPr>
            <a:r>
              <a:rPr lang="en-US" altLang="en-US" sz="1600" b="0"/>
              <a:t>40 to 55 psi.</a:t>
            </a:r>
          </a:p>
        </p:txBody>
      </p:sp>
      <p:sp>
        <p:nvSpPr>
          <p:cNvPr id="135189" name="Line 22"/>
          <p:cNvSpPr>
            <a:spLocks noChangeShapeType="1"/>
          </p:cNvSpPr>
          <p:nvPr/>
        </p:nvSpPr>
        <p:spPr bwMode="auto">
          <a:xfrm>
            <a:off x="1676400" y="5715000"/>
            <a:ext cx="3276600" cy="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90" name="Text Box 23"/>
          <p:cNvSpPr txBox="1">
            <a:spLocks noChangeArrowheads="1"/>
          </p:cNvSpPr>
          <p:nvPr/>
        </p:nvSpPr>
        <p:spPr bwMode="auto">
          <a:xfrm>
            <a:off x="2514600" y="6019800"/>
            <a:ext cx="1139825" cy="581025"/>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b="0"/>
              <a:t>Seat Height</a:t>
            </a:r>
          </a:p>
          <a:p>
            <a:pPr>
              <a:spcBef>
                <a:spcPct val="0"/>
              </a:spcBef>
              <a:buSzTx/>
              <a:buFontTx/>
              <a:buNone/>
            </a:pPr>
            <a:r>
              <a:rPr lang="en-US" altLang="en-US" sz="1600" b="0"/>
              <a:t>26 to 30 in.</a:t>
            </a:r>
          </a:p>
        </p:txBody>
      </p:sp>
      <p:sp>
        <p:nvSpPr>
          <p:cNvPr id="135191" name="Line 24"/>
          <p:cNvSpPr>
            <a:spLocks noChangeShapeType="1"/>
          </p:cNvSpPr>
          <p:nvPr/>
        </p:nvSpPr>
        <p:spPr bwMode="auto">
          <a:xfrm flipV="1">
            <a:off x="7010400" y="1676400"/>
            <a:ext cx="0" cy="2438400"/>
          </a:xfrm>
          <a:prstGeom prst="line">
            <a:avLst/>
          </a:prstGeom>
          <a:noFill/>
          <a:ln w="38100">
            <a:solidFill>
              <a:srgbClr val="FF0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92" name="Text Box 25"/>
          <p:cNvSpPr txBox="1">
            <a:spLocks noChangeArrowheads="1"/>
          </p:cNvSpPr>
          <p:nvPr/>
        </p:nvSpPr>
        <p:spPr bwMode="auto">
          <a:xfrm>
            <a:off x="7223125" y="2271713"/>
            <a:ext cx="998538" cy="581025"/>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b="0"/>
              <a:t>Generator</a:t>
            </a:r>
          </a:p>
          <a:p>
            <a:pPr>
              <a:spcBef>
                <a:spcPct val="0"/>
              </a:spcBef>
              <a:buSzTx/>
              <a:buFontTx/>
              <a:buNone/>
            </a:pPr>
            <a:r>
              <a:rPr lang="en-US" altLang="en-US" sz="1600" b="0"/>
              <a:t>off or on</a:t>
            </a:r>
          </a:p>
        </p:txBody>
      </p:sp>
      <p:sp>
        <p:nvSpPr>
          <p:cNvPr id="135193" name="Text Box 26"/>
          <p:cNvSpPr txBox="1">
            <a:spLocks noChangeArrowheads="1"/>
          </p:cNvSpPr>
          <p:nvPr/>
        </p:nvSpPr>
        <p:spPr bwMode="auto">
          <a:xfrm>
            <a:off x="1905000" y="228600"/>
            <a:ext cx="562768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a:solidFill>
                  <a:schemeClr val="hlink"/>
                </a:solidFill>
              </a:rPr>
              <a:t>Bicycle Experimental Response</a:t>
            </a:r>
          </a:p>
          <a:p>
            <a:pPr>
              <a:spcBef>
                <a:spcPct val="0"/>
              </a:spcBef>
              <a:buSzTx/>
              <a:buFontTx/>
              <a:buNone/>
            </a:pPr>
            <a:r>
              <a:rPr lang="en-US" altLang="en-US">
                <a:solidFill>
                  <a:schemeClr val="hlink"/>
                </a:solidFill>
              </a:rPr>
              <a:t>Average Hill Climb Time (sec.)</a:t>
            </a:r>
            <a:endParaRPr lang="en-US" altLang="en-US" sz="2000" b="0">
              <a:solidFill>
                <a:schemeClr val="hlink"/>
              </a:solidFill>
            </a:endParaRPr>
          </a:p>
        </p:txBody>
      </p:sp>
      <p:sp>
        <p:nvSpPr>
          <p:cNvPr id="135194" name="Text Box 27"/>
          <p:cNvSpPr txBox="1">
            <a:spLocks noChangeArrowheads="1"/>
          </p:cNvSpPr>
          <p:nvPr/>
        </p:nvSpPr>
        <p:spPr bwMode="auto">
          <a:xfrm>
            <a:off x="1508125" y="5805488"/>
            <a:ext cx="268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FF0000"/>
                </a:solidFill>
              </a:rPr>
              <a:t>-</a:t>
            </a:r>
            <a:endParaRPr lang="en-US" altLang="en-US" sz="1800"/>
          </a:p>
        </p:txBody>
      </p:sp>
      <p:sp>
        <p:nvSpPr>
          <p:cNvPr id="135195" name="Text Box 28"/>
          <p:cNvSpPr txBox="1">
            <a:spLocks noChangeArrowheads="1"/>
          </p:cNvSpPr>
          <p:nvPr/>
        </p:nvSpPr>
        <p:spPr bwMode="auto">
          <a:xfrm>
            <a:off x="4708525" y="5867400"/>
            <a:ext cx="3286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FF0000"/>
                </a:solidFill>
              </a:rPr>
              <a:t>+</a:t>
            </a:r>
            <a:endParaRPr lang="en-US" altLang="en-US" sz="1800"/>
          </a:p>
        </p:txBody>
      </p:sp>
      <p:sp>
        <p:nvSpPr>
          <p:cNvPr id="135196" name="Text Box 29"/>
          <p:cNvSpPr txBox="1">
            <a:spLocks noChangeArrowheads="1"/>
          </p:cNvSpPr>
          <p:nvPr/>
        </p:nvSpPr>
        <p:spPr bwMode="auto">
          <a:xfrm>
            <a:off x="6172200" y="5181600"/>
            <a:ext cx="268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FF0000"/>
                </a:solidFill>
              </a:rPr>
              <a:t>-</a:t>
            </a:r>
            <a:endParaRPr lang="en-US" altLang="en-US" sz="2000"/>
          </a:p>
        </p:txBody>
      </p:sp>
      <p:sp>
        <p:nvSpPr>
          <p:cNvPr id="135197" name="Text Box 30"/>
          <p:cNvSpPr txBox="1">
            <a:spLocks noChangeArrowheads="1"/>
          </p:cNvSpPr>
          <p:nvPr/>
        </p:nvSpPr>
        <p:spPr bwMode="auto">
          <a:xfrm>
            <a:off x="6934200" y="4205288"/>
            <a:ext cx="3286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FF0000"/>
                </a:solidFill>
              </a:rPr>
              <a:t>+</a:t>
            </a:r>
            <a:endParaRPr lang="en-US" altLang="en-US" sz="2000"/>
          </a:p>
        </p:txBody>
      </p:sp>
      <p:sp>
        <p:nvSpPr>
          <p:cNvPr id="135198" name="Text Box 31"/>
          <p:cNvSpPr txBox="1">
            <a:spLocks noChangeArrowheads="1"/>
          </p:cNvSpPr>
          <p:nvPr/>
        </p:nvSpPr>
        <p:spPr bwMode="auto">
          <a:xfrm>
            <a:off x="7146925" y="3748088"/>
            <a:ext cx="268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FF0000"/>
                </a:solidFill>
              </a:rPr>
              <a:t>-</a:t>
            </a:r>
            <a:endParaRPr lang="en-US" altLang="en-US" sz="2000"/>
          </a:p>
        </p:txBody>
      </p:sp>
      <p:sp>
        <p:nvSpPr>
          <p:cNvPr id="135199" name="Text Box 32"/>
          <p:cNvSpPr txBox="1">
            <a:spLocks noChangeArrowheads="1"/>
          </p:cNvSpPr>
          <p:nvPr/>
        </p:nvSpPr>
        <p:spPr bwMode="auto">
          <a:xfrm>
            <a:off x="7146925" y="1538288"/>
            <a:ext cx="3286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FF0000"/>
                </a:solidFill>
              </a:rPr>
              <a:t>+</a:t>
            </a:r>
            <a:endParaRPr lang="en-US" altLang="en-US" sz="2000"/>
          </a:p>
        </p:txBody>
      </p:sp>
      <p:pic>
        <p:nvPicPr>
          <p:cNvPr id="135200"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3"/>
          <p:cNvSpPr>
            <a:spLocks noChangeArrowheads="1"/>
          </p:cNvSpPr>
          <p:nvPr/>
        </p:nvSpPr>
        <p:spPr bwMode="auto">
          <a:xfrm>
            <a:off x="1828800" y="381000"/>
            <a:ext cx="562768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a:solidFill>
                  <a:schemeClr val="hlink"/>
                </a:solidFill>
              </a:rPr>
              <a:t>Bicycle Experimental Response</a:t>
            </a:r>
          </a:p>
          <a:p>
            <a:pPr>
              <a:spcBef>
                <a:spcPct val="0"/>
              </a:spcBef>
              <a:buSzTx/>
              <a:buFontTx/>
              <a:buNone/>
            </a:pPr>
            <a:r>
              <a:rPr lang="en-US" altLang="en-US">
                <a:solidFill>
                  <a:schemeClr val="hlink"/>
                </a:solidFill>
              </a:rPr>
              <a:t>Average Hill Climb Time (sec.)</a:t>
            </a:r>
          </a:p>
        </p:txBody>
      </p:sp>
      <p:sp>
        <p:nvSpPr>
          <p:cNvPr id="137219" name="Text Box 4"/>
          <p:cNvSpPr txBox="1">
            <a:spLocks noChangeArrowheads="1"/>
          </p:cNvSpPr>
          <p:nvPr/>
        </p:nvSpPr>
        <p:spPr bwMode="auto">
          <a:xfrm>
            <a:off x="1143000" y="2209800"/>
            <a:ext cx="3124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a:solidFill>
                  <a:srgbClr val="FF0000"/>
                </a:solidFill>
              </a:rPr>
              <a:t>Conclusions:</a:t>
            </a:r>
            <a:endParaRPr lang="en-US" altLang="en-US"/>
          </a:p>
        </p:txBody>
      </p:sp>
      <p:sp>
        <p:nvSpPr>
          <p:cNvPr id="137220" name="Text Box 5"/>
          <p:cNvSpPr txBox="1">
            <a:spLocks noChangeArrowheads="1"/>
          </p:cNvSpPr>
          <p:nvPr/>
        </p:nvSpPr>
        <p:spPr bwMode="auto">
          <a:xfrm>
            <a:off x="2667000" y="3505200"/>
            <a:ext cx="3671888" cy="396875"/>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t>  1)  Set Seat Height at 30 Inches</a:t>
            </a:r>
          </a:p>
        </p:txBody>
      </p:sp>
      <p:sp>
        <p:nvSpPr>
          <p:cNvPr id="137221" name="Text Box 6"/>
          <p:cNvSpPr txBox="1">
            <a:spLocks noChangeArrowheads="1"/>
          </p:cNvSpPr>
          <p:nvPr/>
        </p:nvSpPr>
        <p:spPr bwMode="auto">
          <a:xfrm>
            <a:off x="2743200" y="4495800"/>
            <a:ext cx="4383088" cy="396875"/>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t>2)  Turn Generator to the Off  Position</a:t>
            </a:r>
          </a:p>
        </p:txBody>
      </p:sp>
      <p:sp>
        <p:nvSpPr>
          <p:cNvPr id="137222" name="Text Box 7"/>
          <p:cNvSpPr txBox="1">
            <a:spLocks noChangeArrowheads="1"/>
          </p:cNvSpPr>
          <p:nvPr/>
        </p:nvSpPr>
        <p:spPr bwMode="auto">
          <a:xfrm>
            <a:off x="2743200" y="5410200"/>
            <a:ext cx="3319463" cy="396875"/>
          </a:xfrm>
          <a:prstGeom prst="rect">
            <a:avLst/>
          </a:prstGeom>
          <a:solidFill>
            <a:srgbClr val="FEFE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t>3)  Inflate the Tires to 55 PSI</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a:xfrm>
            <a:off x="457200" y="152400"/>
            <a:ext cx="8229600" cy="1143000"/>
          </a:xfrm>
        </p:spPr>
        <p:txBody>
          <a:bodyPr/>
          <a:lstStyle/>
          <a:p>
            <a:r>
              <a:rPr lang="en-US" altLang="en-US" smtClean="0">
                <a:cs typeface="Times New Roman" panose="02020603050405020304" pitchFamily="18" charset="0"/>
              </a:rPr>
              <a:t>Descriptive Geometry</a:t>
            </a:r>
          </a:p>
        </p:txBody>
      </p:sp>
      <p:sp>
        <p:nvSpPr>
          <p:cNvPr id="139267" name="Rectangle 1"/>
          <p:cNvSpPr>
            <a:spLocks noChangeArrowheads="1"/>
          </p:cNvSpPr>
          <p:nvPr/>
        </p:nvSpPr>
        <p:spPr bwMode="auto">
          <a:xfrm>
            <a:off x="0" y="-276225"/>
            <a:ext cx="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800" b="0">
              <a:latin typeface="Arial" panose="020B0604020202020204" pitchFamily="34" charset="0"/>
              <a:cs typeface="Arial" panose="020B0604020202020204" pitchFamily="34" charset="0"/>
            </a:endParaRPr>
          </a:p>
          <a:p>
            <a:pPr>
              <a:spcBef>
                <a:spcPct val="0"/>
              </a:spcBef>
              <a:buSzTx/>
              <a:buFontTx/>
              <a:buNone/>
            </a:pPr>
            <a:endParaRPr lang="en-US" altLang="en-US" sz="1800" b="0">
              <a:latin typeface="Arial" panose="020B0604020202020204" pitchFamily="34" charset="0"/>
              <a:cs typeface="Arial" panose="020B0604020202020204" pitchFamily="34" charset="0"/>
            </a:endParaRPr>
          </a:p>
        </p:txBody>
      </p:sp>
      <p:pic>
        <p:nvPicPr>
          <p:cNvPr id="139268" name="Picture 2" descr="[info]">
            <a:hlinkClick r:id="rId2" tooltip="Further information about this quotation"/>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5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9" name="Picture 3" descr="[add]">
            <a:hlinkClick r:id="rId4" tooltip="Add to Your Quotations Pag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0" name="Picture 4" descr="[mail]">
            <a:hlinkClick r:id="rId6" tooltip="Email this quotation"/>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345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1" name="Picture 5" descr="http://www.quotationspage.com/icon_blank.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570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72" name="Picture 20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53400" y="276225"/>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273" name="Picture 2" descr="http://www.jimhopper.com/images/paleo.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838" y="1295400"/>
            <a:ext cx="635317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74" name="TextBox 7"/>
          <p:cNvSpPr txBox="1">
            <a:spLocks noChangeArrowheads="1"/>
          </p:cNvSpPr>
          <p:nvPr/>
        </p:nvSpPr>
        <p:spPr bwMode="auto">
          <a:xfrm>
            <a:off x="565150" y="5599113"/>
            <a:ext cx="77231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fr-FR" altLang="en-US" sz="1600">
                <a:solidFill>
                  <a:schemeClr val="hlink"/>
                </a:solidFill>
                <a:cs typeface="Times New Roman" panose="02020603050405020304" pitchFamily="18" charset="0"/>
              </a:rPr>
              <a:t>Red ochre cave painting Vallon-Pont-d'Arc, France 15,000-18,000 BC</a:t>
            </a:r>
            <a:endParaRPr lang="en-US" altLang="en-US" sz="1600">
              <a:solidFill>
                <a:schemeClr val="hlink"/>
              </a:solidFill>
              <a:cs typeface="Times New Roman" panose="02020603050405020304" pitchFamily="18" charset="0"/>
            </a:endParaRPr>
          </a:p>
          <a:p>
            <a:pPr>
              <a:spcBef>
                <a:spcPct val="0"/>
              </a:spcBef>
              <a:buSzTx/>
              <a:buFontTx/>
              <a:buNone/>
            </a:pPr>
            <a:endParaRPr lang="en-US" altLang="en-US" sz="1600">
              <a:solidFill>
                <a:schemeClr val="hlink"/>
              </a:solidFill>
              <a:latin typeface="Arial" panose="020B0604020202020204" pitchFamily="34" charset="0"/>
            </a:endParaRPr>
          </a:p>
        </p:txBody>
      </p:sp>
      <p:sp>
        <p:nvSpPr>
          <p:cNvPr id="139275" name="TextBox 9"/>
          <p:cNvSpPr txBox="1">
            <a:spLocks noChangeArrowheads="1"/>
          </p:cNvSpPr>
          <p:nvPr/>
        </p:nvSpPr>
        <p:spPr bwMode="auto">
          <a:xfrm rot="206722">
            <a:off x="6808788" y="1828800"/>
            <a:ext cx="2084387" cy="3416300"/>
          </a:xfrm>
          <a:prstGeom prst="rect">
            <a:avLst/>
          </a:prstGeom>
          <a:solidFill>
            <a:srgbClr val="FFFFCC"/>
          </a:solidFill>
          <a:ln w="9525">
            <a:solidFill>
              <a:schemeClr val="accent1"/>
            </a:solidFill>
            <a:miter lim="800000"/>
            <a:headEnd/>
            <a:tailEnd/>
          </a:ln>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chemeClr val="hlink"/>
                </a:solidFill>
                <a:cs typeface="Times New Roman" panose="02020603050405020304" pitchFamily="18" charset="0"/>
              </a:rPr>
              <a:t>Cave painting  is a history of man’s attempt to leave visual records to explain events of the day…they are examples of Descriptive Geometry that reveal  much about the people of that time!</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457200" y="152400"/>
            <a:ext cx="8229600" cy="1143000"/>
          </a:xfrm>
        </p:spPr>
        <p:txBody>
          <a:bodyPr/>
          <a:lstStyle/>
          <a:p>
            <a:r>
              <a:rPr lang="en-US" altLang="en-US" smtClean="0">
                <a:cs typeface="Times New Roman" panose="02020603050405020304" pitchFamily="18" charset="0"/>
              </a:rPr>
              <a:t>Descriptive Geometry</a:t>
            </a:r>
          </a:p>
        </p:txBody>
      </p:sp>
      <p:sp>
        <p:nvSpPr>
          <p:cNvPr id="3" name="TextBox 2"/>
          <p:cNvSpPr txBox="1"/>
          <p:nvPr/>
        </p:nvSpPr>
        <p:spPr>
          <a:xfrm>
            <a:off x="920817" y="1295400"/>
            <a:ext cx="7391400" cy="5078313"/>
          </a:xfrm>
          <a:prstGeom prst="rect">
            <a:avLst/>
          </a:prstGeom>
          <a:noFill/>
        </p:spPr>
        <p:txBody>
          <a:bodyPr numCol="2">
            <a:spAutoFit/>
          </a:bodyPr>
          <a:lstStyle/>
          <a:p>
            <a:pPr>
              <a:defRPr/>
            </a:pPr>
            <a:r>
              <a:rPr lang="en-US" sz="2400" i="1" dirty="0">
                <a:solidFill>
                  <a:schemeClr val="tx2"/>
                </a:solidFill>
                <a:effectLst>
                  <a:outerShdw blurRad="38100" dist="38100" dir="2700000" algn="tl">
                    <a:srgbClr val="000000">
                      <a:alpha val="43137"/>
                    </a:srgbClr>
                  </a:outerShdw>
                </a:effectLst>
                <a:latin typeface="Times New Roman" pitchFamily="18" charset="0"/>
                <a:cs typeface="Times New Roman" pitchFamily="18" charset="0"/>
              </a:rPr>
              <a:t>A picture is worth a 1000 words was attributed to Confucius (479 – 551) BC and it is not only true today, but we have developed tools, processes &amp; technology to actually do it better.</a:t>
            </a:r>
          </a:p>
          <a:p>
            <a:pPr>
              <a:defRPr/>
            </a:pPr>
            <a:endParaRPr lang="en-US" sz="1200" dirty="0">
              <a:latin typeface="Times New Roman" pitchFamily="18" charset="0"/>
              <a:cs typeface="Times New Roman" pitchFamily="18" charset="0"/>
            </a:endParaRPr>
          </a:p>
          <a:p>
            <a:pPr marL="230188" indent="-230188">
              <a:buFont typeface="Arial" pitchFamily="34" charset="0"/>
              <a:buChar char="•"/>
              <a:defRPr/>
            </a:pPr>
            <a:r>
              <a:rPr lang="en-US" sz="2000" dirty="0">
                <a:latin typeface="Times New Roman" pitchFamily="18" charset="0"/>
                <a:cs typeface="Times New Roman" pitchFamily="18" charset="0"/>
              </a:rPr>
              <a:t>PowerPoint Presentations</a:t>
            </a:r>
          </a:p>
          <a:p>
            <a:pPr marL="230188" indent="-230188">
              <a:buFont typeface="Arial" pitchFamily="34" charset="0"/>
              <a:buChar char="•"/>
              <a:defRPr/>
            </a:pPr>
            <a:r>
              <a:rPr lang="en-US" sz="2000" dirty="0">
                <a:latin typeface="Times New Roman" pitchFamily="18" charset="0"/>
                <a:cs typeface="Times New Roman" pitchFamily="18" charset="0"/>
              </a:rPr>
              <a:t>Excel Spreadsheets</a:t>
            </a:r>
          </a:p>
          <a:p>
            <a:pPr marL="230188" indent="-230188">
              <a:buFont typeface="Arial" pitchFamily="34" charset="0"/>
              <a:buChar char="•"/>
              <a:defRPr/>
            </a:pPr>
            <a:r>
              <a:rPr lang="en-US" sz="2000" dirty="0">
                <a:latin typeface="Times New Roman" pitchFamily="18" charset="0"/>
                <a:cs typeface="Times New Roman" pitchFamily="18" charset="0"/>
              </a:rPr>
              <a:t>Word Processing </a:t>
            </a:r>
          </a:p>
          <a:p>
            <a:pPr marL="230188" indent="-230188">
              <a:buFont typeface="Arial" pitchFamily="34" charset="0"/>
              <a:buChar char="•"/>
              <a:defRPr/>
            </a:pPr>
            <a:r>
              <a:rPr lang="en-US" sz="2000" dirty="0">
                <a:latin typeface="Times New Roman" pitchFamily="18" charset="0"/>
                <a:cs typeface="Times New Roman" pitchFamily="18" charset="0"/>
              </a:rPr>
              <a:t>Visio Flowcharting</a:t>
            </a:r>
          </a:p>
          <a:p>
            <a:pPr marL="230188" indent="-230188">
              <a:buFont typeface="Arial" pitchFamily="34" charset="0"/>
              <a:buChar char="•"/>
              <a:defRPr/>
            </a:pPr>
            <a:r>
              <a:rPr lang="en-US" sz="2000" dirty="0">
                <a:latin typeface="Times New Roman" pitchFamily="18" charset="0"/>
                <a:cs typeface="Times New Roman" pitchFamily="18" charset="0"/>
              </a:rPr>
              <a:t>MS Project</a:t>
            </a:r>
          </a:p>
          <a:p>
            <a:pPr marL="230188" indent="-230188">
              <a:buFont typeface="Arial" pitchFamily="34" charset="0"/>
              <a:buChar char="•"/>
              <a:defRPr/>
            </a:pPr>
            <a:r>
              <a:rPr lang="en-US" sz="2000" dirty="0">
                <a:latin typeface="Times New Roman" pitchFamily="18" charset="0"/>
                <a:cs typeface="Times New Roman" pitchFamily="18" charset="0"/>
              </a:rPr>
              <a:t>Drawings </a:t>
            </a:r>
          </a:p>
          <a:p>
            <a:pPr marL="230188" indent="-230188">
              <a:buFont typeface="Arial" pitchFamily="34" charset="0"/>
              <a:buChar char="•"/>
              <a:defRPr/>
            </a:pPr>
            <a:r>
              <a:rPr lang="en-US" sz="2000" dirty="0">
                <a:latin typeface="Times New Roman" pitchFamily="18" charset="0"/>
                <a:cs typeface="Times New Roman" pitchFamily="18" charset="0"/>
              </a:rPr>
              <a:t>Blueprints, CAD &amp; 3D views</a:t>
            </a:r>
          </a:p>
          <a:p>
            <a:pPr marL="682625" indent="-230188">
              <a:buFont typeface="Arial" pitchFamily="34" charset="0"/>
              <a:buChar char="•"/>
              <a:defRPr/>
            </a:pPr>
            <a:r>
              <a:rPr lang="en-US" sz="2000" dirty="0">
                <a:latin typeface="Times New Roman" pitchFamily="18" charset="0"/>
                <a:cs typeface="Times New Roman" pitchFamily="18" charset="0"/>
              </a:rPr>
              <a:t>Graphs or Descriptive Statistics…</a:t>
            </a:r>
          </a:p>
          <a:p>
            <a:pPr marL="682625" indent="-230188">
              <a:buFont typeface="Arial" pitchFamily="34" charset="0"/>
              <a:buChar char="•"/>
              <a:defRPr/>
            </a:pPr>
            <a:r>
              <a:rPr lang="en-US" sz="2000" dirty="0">
                <a:latin typeface="Times New Roman" pitchFamily="18" charset="0"/>
                <a:cs typeface="Times New Roman" pitchFamily="18" charset="0"/>
              </a:rPr>
              <a:t>Diagrams of all sorts</a:t>
            </a:r>
          </a:p>
          <a:p>
            <a:pPr marL="682625" indent="-230188">
              <a:buFont typeface="Arial" pitchFamily="34" charset="0"/>
              <a:buChar char="•"/>
              <a:defRPr/>
            </a:pPr>
            <a:r>
              <a:rPr lang="en-US" sz="2000" dirty="0">
                <a:latin typeface="Times New Roman" pitchFamily="18" charset="0"/>
                <a:cs typeface="Times New Roman" pitchFamily="18" charset="0"/>
              </a:rPr>
              <a:t>Expanded Views of Assemblies</a:t>
            </a:r>
          </a:p>
          <a:p>
            <a:pPr marL="682625" indent="-230188">
              <a:buFont typeface="Arial" pitchFamily="34" charset="0"/>
              <a:buChar char="•"/>
              <a:defRPr/>
            </a:pPr>
            <a:r>
              <a:rPr lang="en-US" sz="2000" dirty="0">
                <a:latin typeface="Times New Roman" pitchFamily="18" charset="0"/>
                <a:cs typeface="Times New Roman" pitchFamily="18" charset="0"/>
              </a:rPr>
              <a:t>Photography </a:t>
            </a:r>
          </a:p>
          <a:p>
            <a:pPr marL="682625" indent="-230188">
              <a:buFont typeface="Arial" pitchFamily="34" charset="0"/>
              <a:buChar char="•"/>
              <a:defRPr/>
            </a:pPr>
            <a:r>
              <a:rPr lang="en-US" sz="2000" dirty="0">
                <a:latin typeface="Times New Roman" pitchFamily="18" charset="0"/>
                <a:cs typeface="Times New Roman" pitchFamily="18" charset="0"/>
              </a:rPr>
              <a:t>Aerial Views from space…</a:t>
            </a:r>
          </a:p>
          <a:p>
            <a:pPr marL="682625" indent="-230188">
              <a:buFont typeface="Arial" pitchFamily="34" charset="0"/>
              <a:buChar char="•"/>
              <a:defRPr/>
            </a:pPr>
            <a:r>
              <a:rPr lang="en-US" sz="2000" dirty="0">
                <a:latin typeface="Times New Roman" pitchFamily="18" charset="0"/>
                <a:cs typeface="Times New Roman" pitchFamily="18" charset="0"/>
              </a:rPr>
              <a:t>Computer Generated Graphics</a:t>
            </a:r>
          </a:p>
          <a:p>
            <a:pPr marL="682625" indent="-230188">
              <a:buFont typeface="Arial" pitchFamily="34" charset="0"/>
              <a:buChar char="•"/>
              <a:defRPr/>
            </a:pPr>
            <a:r>
              <a:rPr lang="en-US" sz="2000" dirty="0">
                <a:latin typeface="Times New Roman" pitchFamily="18" charset="0"/>
                <a:cs typeface="Times New Roman" pitchFamily="18" charset="0"/>
              </a:rPr>
              <a:t>White Boards</a:t>
            </a:r>
          </a:p>
          <a:p>
            <a:pPr marL="682625" indent="-230188">
              <a:buFont typeface="Arial" pitchFamily="34" charset="0"/>
              <a:buChar char="•"/>
              <a:defRPr/>
            </a:pPr>
            <a:r>
              <a:rPr lang="en-US" sz="2000" dirty="0">
                <a:latin typeface="Times New Roman" pitchFamily="18" charset="0"/>
                <a:cs typeface="Times New Roman" pitchFamily="18" charset="0"/>
              </a:rPr>
              <a:t>Video</a:t>
            </a:r>
          </a:p>
          <a:p>
            <a:pPr marL="682625" indent="-230188">
              <a:buFont typeface="Arial" pitchFamily="34" charset="0"/>
              <a:buChar char="•"/>
              <a:defRPr/>
            </a:pPr>
            <a:r>
              <a:rPr lang="en-US" sz="2000" dirty="0">
                <a:latin typeface="Times New Roman" pitchFamily="18" charset="0"/>
                <a:cs typeface="Times New Roman" pitchFamily="18" charset="0"/>
              </a:rPr>
              <a:t>Video Overlays</a:t>
            </a:r>
          </a:p>
          <a:p>
            <a:pPr marL="682625" indent="-230188">
              <a:buFont typeface="Arial" pitchFamily="34" charset="0"/>
              <a:buChar char="•"/>
              <a:defRPr/>
            </a:pPr>
            <a:r>
              <a:rPr lang="en-US" sz="2000" dirty="0">
                <a:latin typeface="Times New Roman" pitchFamily="18" charset="0"/>
                <a:cs typeface="Times New Roman" pitchFamily="18" charset="0"/>
              </a:rPr>
              <a:t>International Symbols </a:t>
            </a:r>
          </a:p>
          <a:p>
            <a:pPr marL="682625" indent="-230188">
              <a:buFont typeface="Arial" pitchFamily="34" charset="0"/>
              <a:buChar char="•"/>
              <a:defRPr/>
            </a:pPr>
            <a:r>
              <a:rPr lang="en-US" sz="2000" dirty="0">
                <a:latin typeface="Times New Roman" pitchFamily="18" charset="0"/>
                <a:cs typeface="Times New Roman" pitchFamily="18" charset="0"/>
              </a:rPr>
              <a:t>Models</a:t>
            </a:r>
          </a:p>
          <a:p>
            <a:pPr marL="682625" indent="-230188">
              <a:buFont typeface="Arial" pitchFamily="34" charset="0"/>
              <a:buChar char="•"/>
              <a:defRPr/>
            </a:pPr>
            <a:r>
              <a:rPr lang="en-US" sz="2000" dirty="0">
                <a:latin typeface="Times New Roman" pitchFamily="18" charset="0"/>
                <a:cs typeface="Times New Roman" pitchFamily="18" charset="0"/>
              </a:rPr>
              <a:t>Traffic Lights</a:t>
            </a:r>
          </a:p>
          <a:p>
            <a:pPr marL="682625" indent="-230188">
              <a:buFont typeface="Arial" pitchFamily="34" charset="0"/>
              <a:buChar char="•"/>
              <a:defRPr/>
            </a:pPr>
            <a:r>
              <a:rPr lang="en-US" sz="2000" dirty="0">
                <a:latin typeface="Times New Roman" pitchFamily="18" charset="0"/>
                <a:cs typeface="Times New Roman" pitchFamily="18" charset="0"/>
              </a:rPr>
              <a:t>Labels…</a:t>
            </a:r>
          </a:p>
        </p:txBody>
      </p:sp>
      <p:sp>
        <p:nvSpPr>
          <p:cNvPr id="140292" name="Rectangle 1"/>
          <p:cNvSpPr>
            <a:spLocks noChangeArrowheads="1"/>
          </p:cNvSpPr>
          <p:nvPr/>
        </p:nvSpPr>
        <p:spPr bwMode="auto">
          <a:xfrm>
            <a:off x="0" y="-276225"/>
            <a:ext cx="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800" b="0">
              <a:latin typeface="Arial" panose="020B0604020202020204" pitchFamily="34" charset="0"/>
              <a:cs typeface="Arial" panose="020B0604020202020204" pitchFamily="34" charset="0"/>
            </a:endParaRPr>
          </a:p>
          <a:p>
            <a:pPr>
              <a:spcBef>
                <a:spcPct val="0"/>
              </a:spcBef>
              <a:buSzTx/>
              <a:buFontTx/>
              <a:buNone/>
            </a:pPr>
            <a:endParaRPr lang="en-US" altLang="en-US" sz="1800" b="0">
              <a:latin typeface="Arial" panose="020B0604020202020204" pitchFamily="34" charset="0"/>
              <a:cs typeface="Arial" panose="020B0604020202020204" pitchFamily="34" charset="0"/>
            </a:endParaRPr>
          </a:p>
        </p:txBody>
      </p:sp>
      <p:pic>
        <p:nvPicPr>
          <p:cNvPr id="140293" name="Picture 2" descr="[info]">
            <a:hlinkClick r:id="rId2" tooltip="Further information about this quotation"/>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95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4" name="Picture 3" descr="[add]">
            <a:hlinkClick r:id="rId4" tooltip="Add to Your Quotations Pag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120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5" name="Picture 4" descr="[mail]">
            <a:hlinkClick r:id="rId6" tooltip="Email this quotation"/>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345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6" name="Picture 5" descr="http://www.quotationspage.com/icon_blank.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5570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0297" name="Picture 20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53400" y="276225"/>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23900" y="260350"/>
            <a:ext cx="7772400" cy="1143000"/>
          </a:xfrm>
        </p:spPr>
        <p:txBody>
          <a:bodyPr/>
          <a:lstStyle/>
          <a:p>
            <a:pPr algn="l" eaLnBrk="1" hangingPunct="1"/>
            <a:r>
              <a:rPr lang="en-US" altLang="en-US" sz="4000" smtClean="0"/>
              <a:t>   SURVEY</a:t>
            </a:r>
            <a:br>
              <a:rPr lang="en-US" altLang="en-US" sz="4000" smtClean="0"/>
            </a:br>
            <a:endParaRPr lang="en-US" altLang="en-US" sz="4000" smtClean="0"/>
          </a:p>
        </p:txBody>
      </p:sp>
      <p:sp>
        <p:nvSpPr>
          <p:cNvPr id="18435" name="Rectangle 3"/>
          <p:cNvSpPr>
            <a:spLocks noGrp="1" noChangeArrowheads="1"/>
          </p:cNvSpPr>
          <p:nvPr>
            <p:ph type="body" idx="1"/>
          </p:nvPr>
        </p:nvSpPr>
        <p:spPr>
          <a:xfrm>
            <a:off x="457200" y="990600"/>
            <a:ext cx="8229600" cy="5715000"/>
          </a:xfrm>
        </p:spPr>
        <p:txBody>
          <a:bodyPr/>
          <a:lstStyle/>
          <a:p>
            <a:pPr marL="0" indent="0" eaLnBrk="1" hangingPunct="1">
              <a:lnSpc>
                <a:spcPct val="80000"/>
              </a:lnSpc>
              <a:buFontTx/>
              <a:buNone/>
            </a:pPr>
            <a:r>
              <a:rPr lang="en-US" altLang="en-US" sz="1800" smtClean="0"/>
              <a:t>Surveying is much like interviewing - but on paper. Instead of responding to interviewers, people answer items on a questionnaire. </a:t>
            </a:r>
          </a:p>
          <a:p>
            <a:pPr marL="0" indent="0" eaLnBrk="1" hangingPunct="1">
              <a:lnSpc>
                <a:spcPct val="80000"/>
              </a:lnSpc>
              <a:buFontTx/>
              <a:buNone/>
            </a:pPr>
            <a:endParaRPr lang="en-US" altLang="en-US" sz="1200" smtClean="0"/>
          </a:p>
          <a:p>
            <a:pPr marL="0" indent="0" eaLnBrk="1" hangingPunct="1">
              <a:lnSpc>
                <a:spcPct val="80000"/>
              </a:lnSpc>
              <a:buFontTx/>
              <a:buNone/>
            </a:pPr>
            <a:r>
              <a:rPr lang="en-US" altLang="en-US" sz="1800" i="1" smtClean="0"/>
              <a:t>The major advantage is that you can get a great deal of information from a lot of people very economically. The downside is that people may interpret the questions somewhat differently than intended.  Their answers may be ambiguous as well, and there's no opportunity to test understanding. </a:t>
            </a:r>
          </a:p>
          <a:p>
            <a:pPr marL="0" indent="0" eaLnBrk="1" hangingPunct="1">
              <a:lnSpc>
                <a:spcPct val="80000"/>
              </a:lnSpc>
              <a:buFontTx/>
              <a:buNone/>
            </a:pPr>
            <a:endParaRPr lang="en-US" altLang="en-US" sz="1000" b="1" i="1" smtClean="0"/>
          </a:p>
          <a:p>
            <a:pPr marL="0" indent="0" eaLnBrk="1" hangingPunct="1">
              <a:lnSpc>
                <a:spcPct val="80000"/>
              </a:lnSpc>
              <a:buFontTx/>
              <a:buNone/>
            </a:pPr>
            <a:r>
              <a:rPr lang="en-US" altLang="en-US" sz="2000" b="1" smtClean="0"/>
              <a:t>Putting it to work:</a:t>
            </a:r>
          </a:p>
          <a:p>
            <a:pPr marL="0" indent="0" eaLnBrk="1" hangingPunct="1">
              <a:lnSpc>
                <a:spcPct val="80000"/>
              </a:lnSpc>
              <a:buFontTx/>
              <a:buNone/>
            </a:pPr>
            <a:r>
              <a:rPr lang="en-US" altLang="en-US" sz="1600" smtClean="0"/>
              <a:t>Follow these simple steps to ensure a successful survey:</a:t>
            </a:r>
          </a:p>
          <a:p>
            <a:pPr lvl="1" eaLnBrk="1" hangingPunct="1">
              <a:lnSpc>
                <a:spcPct val="80000"/>
              </a:lnSpc>
              <a:buFont typeface="Wingdings" panose="05000000000000000000" pitchFamily="2" charset="2"/>
              <a:buChar char="§"/>
            </a:pPr>
            <a:r>
              <a:rPr lang="en-US" altLang="en-US" sz="1600" smtClean="0"/>
              <a:t>Identify the information you need.</a:t>
            </a:r>
          </a:p>
          <a:p>
            <a:pPr lvl="1" eaLnBrk="1" hangingPunct="1">
              <a:lnSpc>
                <a:spcPct val="80000"/>
              </a:lnSpc>
              <a:buFont typeface="Wingdings" panose="05000000000000000000" pitchFamily="2" charset="2"/>
              <a:buChar char="§"/>
            </a:pPr>
            <a:r>
              <a:rPr lang="en-US" altLang="en-US" sz="1600" smtClean="0"/>
              <a:t>Decide who has this information in its most reliable form.</a:t>
            </a:r>
          </a:p>
          <a:p>
            <a:pPr lvl="1" eaLnBrk="1" hangingPunct="1">
              <a:lnSpc>
                <a:spcPct val="80000"/>
              </a:lnSpc>
              <a:buFont typeface="Wingdings" panose="05000000000000000000" pitchFamily="2" charset="2"/>
              <a:buChar char="§"/>
            </a:pPr>
            <a:r>
              <a:rPr lang="en-US" altLang="en-US" sz="1600" smtClean="0"/>
              <a:t>Plan how you will use the information when you have it in hand.</a:t>
            </a:r>
          </a:p>
          <a:p>
            <a:pPr lvl="1" eaLnBrk="1" hangingPunct="1">
              <a:lnSpc>
                <a:spcPct val="80000"/>
              </a:lnSpc>
              <a:buFont typeface="Wingdings" panose="05000000000000000000" pitchFamily="2" charset="2"/>
              <a:buChar char="§"/>
            </a:pPr>
            <a:r>
              <a:rPr lang="en-US" altLang="en-US" sz="1600" smtClean="0"/>
              <a:t>Develop a series of questions that will enable respondents to provide the information accurately and unambiguously.</a:t>
            </a:r>
          </a:p>
          <a:p>
            <a:pPr lvl="1" eaLnBrk="1" hangingPunct="1">
              <a:lnSpc>
                <a:spcPct val="80000"/>
              </a:lnSpc>
              <a:buFont typeface="Wingdings" panose="05000000000000000000" pitchFamily="2" charset="2"/>
              <a:buChar char="§"/>
            </a:pPr>
            <a:r>
              <a:rPr lang="en-US" altLang="en-US" sz="1600" smtClean="0"/>
              <a:t>Keep the questionnaire short, simple and clear.</a:t>
            </a:r>
          </a:p>
          <a:p>
            <a:pPr lvl="1" eaLnBrk="1" hangingPunct="1">
              <a:lnSpc>
                <a:spcPct val="80000"/>
              </a:lnSpc>
              <a:buFont typeface="Wingdings" panose="05000000000000000000" pitchFamily="2" charset="2"/>
              <a:buChar char="§"/>
            </a:pPr>
            <a:r>
              <a:rPr lang="en-US" altLang="en-US" sz="1600" smtClean="0"/>
              <a:t>Try out the questions with several people to uncover any unclear questions.  Conduct several "test surveys" to work out the bugs.</a:t>
            </a:r>
          </a:p>
          <a:p>
            <a:pPr lvl="1" eaLnBrk="1" hangingPunct="1">
              <a:lnSpc>
                <a:spcPct val="80000"/>
              </a:lnSpc>
              <a:buFont typeface="Wingdings" panose="05000000000000000000" pitchFamily="2" charset="2"/>
              <a:buChar char="§"/>
            </a:pPr>
            <a:r>
              <a:rPr lang="en-US" altLang="en-US" sz="1600" smtClean="0"/>
              <a:t>Questionnaires can be "closed" with a limited number of responses from which to choose </a:t>
            </a:r>
          </a:p>
          <a:p>
            <a:pPr lvl="1" eaLnBrk="1" hangingPunct="1">
              <a:lnSpc>
                <a:spcPct val="80000"/>
              </a:lnSpc>
              <a:buFont typeface="Wingdings" panose="05000000000000000000" pitchFamily="2" charset="2"/>
              <a:buChar char="§"/>
            </a:pPr>
            <a:endParaRPr lang="en-US" altLang="en-US" sz="1600" smtClean="0"/>
          </a:p>
          <a:p>
            <a:pPr lvl="1" eaLnBrk="1" hangingPunct="1">
              <a:lnSpc>
                <a:spcPct val="80000"/>
              </a:lnSpc>
              <a:buFont typeface="Wingdings" panose="05000000000000000000" pitchFamily="2" charset="2"/>
              <a:buNone/>
            </a:pPr>
            <a:r>
              <a:rPr lang="en-US" altLang="en-US" sz="1600" b="1" i="1" smtClean="0"/>
              <a:t>Example:</a:t>
            </a:r>
            <a:r>
              <a:rPr lang="en-US" altLang="en-US" sz="1600" smtClean="0"/>
              <a:t>  How long have you worked in your present job?  </a:t>
            </a:r>
            <a:r>
              <a:rPr lang="en-US" altLang="en-US" sz="1600" u="sng" smtClean="0"/>
              <a:t>Circle one:</a:t>
            </a:r>
          </a:p>
          <a:p>
            <a:pPr lvl="1" eaLnBrk="1" hangingPunct="1">
              <a:lnSpc>
                <a:spcPct val="80000"/>
              </a:lnSpc>
              <a:buFont typeface="Wingdings" panose="05000000000000000000" pitchFamily="2" charset="2"/>
              <a:buNone/>
            </a:pPr>
            <a:endParaRPr lang="en-US" altLang="en-US" sz="800" u="sng" smtClean="0"/>
          </a:p>
          <a:p>
            <a:pPr marL="0" indent="0" eaLnBrk="1" hangingPunct="1">
              <a:lnSpc>
                <a:spcPct val="80000"/>
              </a:lnSpc>
              <a:buFontTx/>
              <a:buNone/>
            </a:pPr>
            <a:r>
              <a:rPr lang="en-US" altLang="en-US" sz="1600" smtClean="0"/>
              <a:t>	Less than 1 yr.		1 - 3 years	      more than 3 years</a:t>
            </a:r>
          </a:p>
        </p:txBody>
      </p:sp>
      <p:pic>
        <p:nvPicPr>
          <p:cNvPr id="18436" name="Picture 4" descr="LIGH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228600"/>
            <a:ext cx="381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457200" y="152400"/>
            <a:ext cx="8229600" cy="1143000"/>
          </a:xfrm>
        </p:spPr>
        <p:txBody>
          <a:bodyPr/>
          <a:lstStyle/>
          <a:p>
            <a:r>
              <a:rPr lang="en-US" altLang="en-US" smtClean="0">
                <a:cs typeface="Times New Roman" panose="02020603050405020304" pitchFamily="18" charset="0"/>
              </a:rPr>
              <a:t>Descriptive Geometry</a:t>
            </a:r>
          </a:p>
        </p:txBody>
      </p:sp>
      <p:sp>
        <p:nvSpPr>
          <p:cNvPr id="141315" name="Rectangle 1"/>
          <p:cNvSpPr>
            <a:spLocks noChangeArrowheads="1"/>
          </p:cNvSpPr>
          <p:nvPr/>
        </p:nvSpPr>
        <p:spPr bwMode="auto">
          <a:xfrm>
            <a:off x="0" y="-276225"/>
            <a:ext cx="0"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0"/>
              </a:spcBef>
              <a:buSzTx/>
              <a:buFontTx/>
              <a:buNone/>
            </a:pPr>
            <a:endParaRPr lang="en-US" altLang="en-US" sz="1800" b="0">
              <a:latin typeface="Arial" panose="020B0604020202020204" pitchFamily="34" charset="0"/>
              <a:cs typeface="Arial" panose="020B0604020202020204" pitchFamily="34" charset="0"/>
            </a:endParaRPr>
          </a:p>
          <a:p>
            <a:pPr>
              <a:spcBef>
                <a:spcPct val="0"/>
              </a:spcBef>
              <a:buSzTx/>
              <a:buFontTx/>
              <a:buNone/>
            </a:pPr>
            <a:endParaRPr lang="en-US" altLang="en-US" sz="1800" b="0">
              <a:latin typeface="Arial" panose="020B0604020202020204" pitchFamily="34" charset="0"/>
              <a:cs typeface="Arial" panose="020B0604020202020204" pitchFamily="34" charset="0"/>
            </a:endParaRPr>
          </a:p>
        </p:txBody>
      </p:sp>
      <p:pic>
        <p:nvPicPr>
          <p:cNvPr id="141316" name="Picture 2" descr="[info]">
            <a:hlinkClick r:id="rId3" tooltip="Further information about this quotation"/>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95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17" name="Picture 3" descr="[add]">
            <a:hlinkClick r:id="rId5" tooltip="Add to Your Quotations Pag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120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18" name="Picture 4" descr="[mail]">
            <a:hlinkClick r:id="rId7" tooltip="Email this quotation"/>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345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19" name="Picture 5" descr="http://www.quotationspage.com/icon_blank.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55700" y="-198438"/>
            <a:ext cx="152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20" name="Picture 20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53400" y="276225"/>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46100" y="1447800"/>
            <a:ext cx="8197850" cy="4708525"/>
          </a:xfrm>
          <a:prstGeom prst="rect">
            <a:avLst/>
          </a:prstGeom>
          <a:noFill/>
        </p:spPr>
        <p:txBody>
          <a:bodyPr>
            <a:spAutoFit/>
          </a:bodyPr>
          <a:lstStyle/>
          <a:p>
            <a:pPr>
              <a:defRPr/>
            </a:pPr>
            <a:r>
              <a:rPr lang="en-US" sz="3200" dirty="0">
                <a:solidFill>
                  <a:srgbClr val="000099"/>
                </a:solidFill>
                <a:latin typeface="Times New Roman" pitchFamily="18" charset="0"/>
                <a:cs typeface="Times New Roman" pitchFamily="18" charset="0"/>
              </a:rPr>
              <a:t>Descriptive Geometry, either art, software, pc programs or tools are essential communication devices as they…</a:t>
            </a:r>
          </a:p>
          <a:p>
            <a:pPr>
              <a:defRPr/>
            </a:pPr>
            <a:r>
              <a:rPr lang="en-US" sz="3200" dirty="0">
                <a:solidFill>
                  <a:srgbClr val="000099"/>
                </a:solidFill>
                <a:latin typeface="Times New Roman" pitchFamily="18" charset="0"/>
                <a:cs typeface="Times New Roman" pitchFamily="18" charset="0"/>
              </a:rPr>
              <a:t> </a:t>
            </a:r>
            <a:r>
              <a:rPr lang="en-US" sz="3200"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a:t>
            </a:r>
            <a:r>
              <a:rPr lang="en-US" sz="32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transform complex ideas into aha moments and get everyone on the same page with less time and effort”.</a:t>
            </a:r>
          </a:p>
          <a:p>
            <a:pPr>
              <a:defRPr/>
            </a:pPr>
            <a:endParaRPr lang="en-US" sz="1200" i="1"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endParaRPr>
          </a:p>
          <a:p>
            <a:pPr marL="630238" indent="-228600">
              <a:buFont typeface="Arial" pitchFamily="34" charset="0"/>
              <a:buChar char="•"/>
              <a:defRPr/>
            </a:pPr>
            <a:r>
              <a:rPr lang="en-US" sz="3200" i="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That’s Insight, Consistency, Cost Savings</a:t>
            </a:r>
          </a:p>
          <a:p>
            <a:pPr marL="630238" indent="-228600">
              <a:buFont typeface="Arial" pitchFamily="34" charset="0"/>
              <a:buChar char="•"/>
              <a:defRPr/>
            </a:pPr>
            <a:r>
              <a:rPr lang="en-US" sz="3200" i="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Learning to use them is a skill that will enhance any career!</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73" descr="Flow Chart Ex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85624">
            <a:off x="0" y="1219200"/>
            <a:ext cx="1895475" cy="14017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3" name="Picture 72" descr="Select Appropriate Meas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09915">
            <a:off x="1676400" y="1143000"/>
            <a:ext cx="1981200" cy="148748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4" name="Picture 22" descr="P Attribute Chart Exam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45175">
            <a:off x="6835775" y="1524000"/>
            <a:ext cx="2308225" cy="17573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5" name="Picture 21" descr="paretoonlin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09343">
            <a:off x="304800" y="2133600"/>
            <a:ext cx="2024063" cy="133191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6" name="Picture 19" descr="9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69859">
            <a:off x="3886200" y="2695575"/>
            <a:ext cx="1754188" cy="124618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7" name="Picture 17" descr="9-0a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626415">
            <a:off x="5562600" y="2819400"/>
            <a:ext cx="2743200" cy="97313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8" name="Picture 15" descr="Venndiagram"/>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323972">
            <a:off x="7381875" y="3514725"/>
            <a:ext cx="1752600" cy="14097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69" name="Picture 13" descr="Microsoft Project"/>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38800" y="3752850"/>
            <a:ext cx="19050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0" name="Picture 11" descr="Relationship PP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719118">
            <a:off x="2211388" y="3954463"/>
            <a:ext cx="2146300" cy="148431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1" name="Picture 8" descr="Critical Path"/>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1455338" flipV="1">
            <a:off x="1989138" y="5264150"/>
            <a:ext cx="3209925" cy="13636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2" name="Picture 10" descr="flow"/>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755262">
            <a:off x="4933950" y="4932363"/>
            <a:ext cx="2424113" cy="1639887"/>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3" name="Picture 5" descr="C&amp;A 2PPT"/>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652235">
            <a:off x="163513" y="4737100"/>
            <a:ext cx="2255837" cy="174307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4" name="Picture 12" descr="CSCC Public SAfety"/>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rot="592304">
            <a:off x="3813175" y="3851275"/>
            <a:ext cx="2117725" cy="14398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5" name="Picture 14" descr="Tree PPT"/>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rot="-338712">
            <a:off x="7178675" y="4784725"/>
            <a:ext cx="1566863" cy="206692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6" name="Picture 20" descr="Histogram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rot="-212617">
            <a:off x="2054225" y="2536825"/>
            <a:ext cx="2133600" cy="14351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7" name="Picture 6" descr="Relationship Diagram"/>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750607">
            <a:off x="219075" y="3413125"/>
            <a:ext cx="2085975" cy="156368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3378" name="Picture 23" descr="xbarzonesbell"/>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rot="-314609">
            <a:off x="4959350" y="1425575"/>
            <a:ext cx="2174875" cy="1554163"/>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43379" name="Text Box 24"/>
          <p:cNvSpPr txBox="1">
            <a:spLocks noChangeArrowheads="1"/>
          </p:cNvSpPr>
          <p:nvPr/>
        </p:nvSpPr>
        <p:spPr bwMode="auto">
          <a:xfrm>
            <a:off x="74613" y="219075"/>
            <a:ext cx="81375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4000">
                <a:solidFill>
                  <a:schemeClr val="hlink"/>
                </a:solidFill>
                <a:cs typeface="Times New Roman" panose="02020603050405020304" pitchFamily="18" charset="0"/>
              </a:rPr>
              <a:t>Descriptive Geometry Tools</a:t>
            </a:r>
          </a:p>
        </p:txBody>
      </p:sp>
      <p:pic>
        <p:nvPicPr>
          <p:cNvPr id="143380" name="Picture 71" descr="Toolkit Cove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rot="380005">
            <a:off x="3429000" y="1143000"/>
            <a:ext cx="1962150" cy="14097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43381"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fld id="{8B7141D4-DA83-4D9D-A8B3-156102564BA0}" type="slidenum">
              <a:rPr lang="en-US" altLang="en-US" sz="1600" smtClean="0">
                <a:solidFill>
                  <a:schemeClr val="hlink"/>
                </a:solidFill>
                <a:latin typeface="Arial" panose="020B0604020202020204" pitchFamily="34" charset="0"/>
              </a:rPr>
              <a:pPr>
                <a:spcBef>
                  <a:spcPct val="0"/>
                </a:spcBef>
                <a:buSzTx/>
                <a:buFontTx/>
                <a:buNone/>
              </a:pPr>
              <a:t>71</a:t>
            </a:fld>
            <a:endParaRPr lang="en-US" altLang="en-US" sz="1600" smtClean="0">
              <a:solidFill>
                <a:schemeClr val="hlink"/>
              </a:solidFill>
              <a:latin typeface="Arial" panose="020B0604020202020204" pitchFamily="34" charset="0"/>
            </a:endParaRPr>
          </a:p>
        </p:txBody>
      </p:sp>
      <p:sp>
        <p:nvSpPr>
          <p:cNvPr id="2" name="TextBox 1"/>
          <p:cNvSpPr txBox="1"/>
          <p:nvPr/>
        </p:nvSpPr>
        <p:spPr>
          <a:xfrm rot="330957">
            <a:off x="6226175" y="219075"/>
            <a:ext cx="3121025" cy="830263"/>
          </a:xfrm>
          <a:prstGeom prst="rect">
            <a:avLst/>
          </a:prstGeom>
          <a:noFill/>
        </p:spPr>
        <p:txBody>
          <a:bodyPr>
            <a:spAutoFit/>
          </a:bodyPr>
          <a:lstStyle/>
          <a:p>
            <a:pPr>
              <a:defRPr/>
            </a:pPr>
            <a:r>
              <a:rPr lang="en-US" sz="24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The list is enormous &amp; a growing technology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http://www.westernjournalism.com/wp-content/uploads/2011/04/blueprint.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23523">
            <a:off x="-106363" y="1268413"/>
            <a:ext cx="3641726" cy="277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1" name="Picture 5" descr="http://www.decodingtheheavens.com/blog/image.axd?picture=2008%2F11%2FArchimedes_screw.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99061">
            <a:off x="2597150" y="1447800"/>
            <a:ext cx="314325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2" name="Title 1"/>
          <p:cNvSpPr>
            <a:spLocks noGrp="1"/>
          </p:cNvSpPr>
          <p:nvPr>
            <p:ph type="title"/>
          </p:nvPr>
        </p:nvSpPr>
        <p:spPr>
          <a:xfrm>
            <a:off x="381000" y="-39688"/>
            <a:ext cx="2667000" cy="1143001"/>
          </a:xfrm>
        </p:spPr>
        <p:txBody>
          <a:bodyPr/>
          <a:lstStyle/>
          <a:p>
            <a:pPr algn="l"/>
            <a:r>
              <a:rPr lang="en-US" altLang="en-US" smtClean="0">
                <a:solidFill>
                  <a:srgbClr val="000099"/>
                </a:solidFill>
                <a:cs typeface="Times New Roman" panose="02020603050405020304" pitchFamily="18" charset="0"/>
              </a:rPr>
              <a:t>Blueprints</a:t>
            </a:r>
          </a:p>
        </p:txBody>
      </p:sp>
      <p:pic>
        <p:nvPicPr>
          <p:cNvPr id="145413"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3802063"/>
            <a:ext cx="5057775"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4" name="Picture 3" descr="C:\Users\Hughes\AppData\Local\Microsoft\Windows\Temporary Internet Files\Content.IE5\SDOC5YGB\Boeing B-29 Superfortress [LIMITED to 500px].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537778">
            <a:off x="5735638" y="2532063"/>
            <a:ext cx="2646362"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5" name="TextBox 4"/>
          <p:cNvSpPr txBox="1">
            <a:spLocks noChangeArrowheads="1"/>
          </p:cNvSpPr>
          <p:nvPr/>
        </p:nvSpPr>
        <p:spPr bwMode="auto">
          <a:xfrm>
            <a:off x="4267200" y="323850"/>
            <a:ext cx="4572000"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2000">
                <a:solidFill>
                  <a:srgbClr val="000099"/>
                </a:solidFill>
                <a:cs typeface="Times New Roman" panose="02020603050405020304" pitchFamily="18" charset="0"/>
              </a:rPr>
              <a:t>Blueprints &amp; drawings allow us to see what Archimedes invented and today build houses and airplanes. These drawings use pictures measurements and tolerances to assure items can be replicated to a standard or specification </a:t>
            </a:r>
          </a:p>
        </p:txBody>
      </p:sp>
      <p:pic>
        <p:nvPicPr>
          <p:cNvPr id="145416" name="Picture 20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5570538"/>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3" descr="C:\Users\Hughes\AppData\Local\Microsoft\Windows\Temporary Internet Files\Content.IE5\PH6ZA4UZ\MP900386735[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61147">
            <a:off x="6945313" y="2297113"/>
            <a:ext cx="1443037"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59" name="Picture 2" descr="C:\Users\Hughes\AppData\Local\Microsoft\Windows\Temporary Internet Files\Content.IE5\SDOC5YGB\MP90039955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01835">
            <a:off x="6026150" y="2206625"/>
            <a:ext cx="10064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0" name="Rectangle 2"/>
          <p:cNvSpPr>
            <a:spLocks noGrp="1" noChangeArrowheads="1"/>
          </p:cNvSpPr>
          <p:nvPr>
            <p:ph type="title"/>
          </p:nvPr>
        </p:nvSpPr>
        <p:spPr>
          <a:xfrm>
            <a:off x="228600" y="304800"/>
            <a:ext cx="8686800" cy="838200"/>
          </a:xfrm>
        </p:spPr>
        <p:txBody>
          <a:bodyPr/>
          <a:lstStyle/>
          <a:p>
            <a:pPr algn="l"/>
            <a:r>
              <a:rPr lang="en-US" altLang="en-US" sz="4000" smtClean="0">
                <a:cs typeface="Times New Roman" panose="02020603050405020304" pitchFamily="18" charset="0"/>
              </a:rPr>
              <a:t>A System Approach to Measurement</a:t>
            </a:r>
          </a:p>
        </p:txBody>
      </p:sp>
      <p:sp>
        <p:nvSpPr>
          <p:cNvPr id="147461" name="AutoShape 3"/>
          <p:cNvSpPr>
            <a:spLocks noChangeArrowheads="1"/>
          </p:cNvSpPr>
          <p:nvPr/>
        </p:nvSpPr>
        <p:spPr bwMode="auto">
          <a:xfrm>
            <a:off x="533400" y="1600200"/>
            <a:ext cx="1295400" cy="762000"/>
          </a:xfrm>
          <a:prstGeom prst="rightArrow">
            <a:avLst>
              <a:gd name="adj1" fmla="val 50000"/>
              <a:gd name="adj2" fmla="val 42500"/>
            </a:avLst>
          </a:prstGeom>
          <a:solidFill>
            <a:srgbClr val="33CC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rPr>
              <a:t>Inputs</a:t>
            </a:r>
          </a:p>
        </p:txBody>
      </p:sp>
      <p:sp>
        <p:nvSpPr>
          <p:cNvPr id="147462" name="Oval 4"/>
          <p:cNvSpPr>
            <a:spLocks noChangeArrowheads="1"/>
          </p:cNvSpPr>
          <p:nvPr/>
        </p:nvSpPr>
        <p:spPr bwMode="auto">
          <a:xfrm>
            <a:off x="1828800" y="1295400"/>
            <a:ext cx="3276600" cy="1219200"/>
          </a:xfrm>
          <a:prstGeom prst="ellipse">
            <a:avLst/>
          </a:prstGeom>
          <a:solidFill>
            <a:srgbClr val="FF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2400">
                <a:solidFill>
                  <a:schemeClr val="hlink"/>
                </a:solidFill>
              </a:rPr>
              <a:t>Processes</a:t>
            </a:r>
          </a:p>
        </p:txBody>
      </p:sp>
      <p:sp>
        <p:nvSpPr>
          <p:cNvPr id="147463" name="Rectangle 5"/>
          <p:cNvSpPr>
            <a:spLocks noChangeArrowheads="1"/>
          </p:cNvSpPr>
          <p:nvPr/>
        </p:nvSpPr>
        <p:spPr bwMode="auto">
          <a:xfrm>
            <a:off x="2133600" y="1828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147464" name="Rectangle 6"/>
          <p:cNvSpPr>
            <a:spLocks noChangeArrowheads="1"/>
          </p:cNvSpPr>
          <p:nvPr/>
        </p:nvSpPr>
        <p:spPr bwMode="auto">
          <a:xfrm>
            <a:off x="3581400" y="2209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147465" name="Rectangle 7"/>
          <p:cNvSpPr>
            <a:spLocks noChangeArrowheads="1"/>
          </p:cNvSpPr>
          <p:nvPr/>
        </p:nvSpPr>
        <p:spPr bwMode="auto">
          <a:xfrm>
            <a:off x="4038600" y="21336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147466" name="Rectangle 8"/>
          <p:cNvSpPr>
            <a:spLocks noChangeArrowheads="1"/>
          </p:cNvSpPr>
          <p:nvPr/>
        </p:nvSpPr>
        <p:spPr bwMode="auto">
          <a:xfrm>
            <a:off x="4419600" y="17526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147467" name="Rectangle 9"/>
          <p:cNvSpPr>
            <a:spLocks noChangeArrowheads="1"/>
          </p:cNvSpPr>
          <p:nvPr/>
        </p:nvSpPr>
        <p:spPr bwMode="auto">
          <a:xfrm>
            <a:off x="3657600" y="1447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147468" name="Rectangle 10"/>
          <p:cNvSpPr>
            <a:spLocks noChangeArrowheads="1"/>
          </p:cNvSpPr>
          <p:nvPr/>
        </p:nvSpPr>
        <p:spPr bwMode="auto">
          <a:xfrm>
            <a:off x="2971800" y="1447800"/>
            <a:ext cx="304800" cy="228600"/>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endParaRPr lang="en-US" altLang="en-US" sz="1600">
              <a:solidFill>
                <a:schemeClr val="hlink"/>
              </a:solidFill>
              <a:latin typeface="Arial" panose="020B0604020202020204" pitchFamily="34" charset="0"/>
            </a:endParaRPr>
          </a:p>
        </p:txBody>
      </p:sp>
      <p:sp>
        <p:nvSpPr>
          <p:cNvPr id="147469" name="Line 11"/>
          <p:cNvSpPr>
            <a:spLocks noChangeShapeType="1"/>
          </p:cNvSpPr>
          <p:nvPr/>
        </p:nvSpPr>
        <p:spPr bwMode="auto">
          <a:xfrm flipV="1">
            <a:off x="3276600" y="15240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70" name="Line 12"/>
          <p:cNvSpPr>
            <a:spLocks noChangeShapeType="1"/>
          </p:cNvSpPr>
          <p:nvPr/>
        </p:nvSpPr>
        <p:spPr bwMode="auto">
          <a:xfrm>
            <a:off x="3886200" y="2286000"/>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71" name="Line 13"/>
          <p:cNvSpPr>
            <a:spLocks noChangeShapeType="1"/>
          </p:cNvSpPr>
          <p:nvPr/>
        </p:nvSpPr>
        <p:spPr bwMode="auto">
          <a:xfrm>
            <a:off x="4724400" y="1905000"/>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7472" name="Oval 14"/>
          <p:cNvSpPr>
            <a:spLocks noChangeArrowheads="1"/>
          </p:cNvSpPr>
          <p:nvPr/>
        </p:nvSpPr>
        <p:spPr bwMode="auto">
          <a:xfrm>
            <a:off x="6172200" y="1219200"/>
            <a:ext cx="2514600" cy="121920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2400">
                <a:solidFill>
                  <a:schemeClr val="hlink"/>
                </a:solidFill>
              </a:rPr>
              <a:t>Customers</a:t>
            </a:r>
          </a:p>
        </p:txBody>
      </p:sp>
      <p:sp>
        <p:nvSpPr>
          <p:cNvPr id="147473" name="Text Box 18"/>
          <p:cNvSpPr txBox="1">
            <a:spLocks noChangeArrowheads="1"/>
          </p:cNvSpPr>
          <p:nvPr/>
        </p:nvSpPr>
        <p:spPr bwMode="auto">
          <a:xfrm>
            <a:off x="533400" y="2971800"/>
            <a:ext cx="1676400" cy="31496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288925" indent="-174625">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400">
                <a:solidFill>
                  <a:srgbClr val="000099"/>
                </a:solidFill>
              </a:rPr>
              <a:t>Input Measures</a:t>
            </a:r>
          </a:p>
          <a:p>
            <a:pPr>
              <a:spcBef>
                <a:spcPct val="50000"/>
              </a:spcBef>
              <a:buSzTx/>
              <a:buFontTx/>
              <a:buNone/>
            </a:pPr>
            <a:r>
              <a:rPr lang="en-US" altLang="en-US" sz="1200">
                <a:solidFill>
                  <a:srgbClr val="000099"/>
                </a:solidFill>
              </a:rPr>
              <a:t>Indicators of the number or quality of resources coming into the system:</a:t>
            </a:r>
          </a:p>
          <a:p>
            <a:pPr lvl="1">
              <a:spcBef>
                <a:spcPct val="50000"/>
              </a:spcBef>
              <a:buSzTx/>
              <a:buFont typeface="Wingdings" panose="05000000000000000000" pitchFamily="2" charset="2"/>
              <a:buChar char="ü"/>
            </a:pPr>
            <a:r>
              <a:rPr lang="en-US" altLang="en-US" sz="1200">
                <a:solidFill>
                  <a:srgbClr val="000099"/>
                </a:solidFill>
              </a:rPr>
              <a:t>missing data</a:t>
            </a:r>
          </a:p>
          <a:p>
            <a:pPr lvl="1">
              <a:spcBef>
                <a:spcPct val="50000"/>
              </a:spcBef>
              <a:buSzTx/>
              <a:buFont typeface="Wingdings" panose="05000000000000000000" pitchFamily="2" charset="2"/>
              <a:buChar char="ü"/>
            </a:pPr>
            <a:r>
              <a:rPr lang="en-US" altLang="en-US" sz="1200">
                <a:solidFill>
                  <a:srgbClr val="000099"/>
                </a:solidFill>
              </a:rPr>
              <a:t>defective actions</a:t>
            </a:r>
          </a:p>
          <a:p>
            <a:pPr lvl="1">
              <a:spcBef>
                <a:spcPct val="50000"/>
              </a:spcBef>
              <a:buSzTx/>
              <a:buFont typeface="Wingdings" panose="05000000000000000000" pitchFamily="2" charset="2"/>
              <a:buChar char="ü"/>
            </a:pPr>
            <a:r>
              <a:rPr lang="en-US" altLang="en-US" sz="1200">
                <a:solidFill>
                  <a:srgbClr val="000099"/>
                </a:solidFill>
              </a:rPr>
              <a:t>timely actions</a:t>
            </a:r>
          </a:p>
          <a:p>
            <a:pPr lvl="1">
              <a:spcBef>
                <a:spcPct val="50000"/>
              </a:spcBef>
              <a:buSzTx/>
              <a:buFont typeface="Wingdings" panose="05000000000000000000" pitchFamily="2" charset="2"/>
              <a:buChar char="ü"/>
            </a:pPr>
            <a:r>
              <a:rPr lang="en-US" altLang="en-US" sz="1200">
                <a:solidFill>
                  <a:srgbClr val="000099"/>
                </a:solidFill>
              </a:rPr>
              <a:t>number of FTEs</a:t>
            </a:r>
          </a:p>
          <a:p>
            <a:pPr lvl="1">
              <a:spcBef>
                <a:spcPct val="50000"/>
              </a:spcBef>
              <a:buSzTx/>
              <a:buFont typeface="Wingdings" panose="05000000000000000000" pitchFamily="2" charset="2"/>
              <a:buChar char="ü"/>
            </a:pPr>
            <a:r>
              <a:rPr lang="en-US" altLang="en-US" sz="1200">
                <a:solidFill>
                  <a:srgbClr val="000099"/>
                </a:solidFill>
              </a:rPr>
              <a:t>number of customers needing service</a:t>
            </a:r>
          </a:p>
          <a:p>
            <a:pPr>
              <a:spcBef>
                <a:spcPct val="50000"/>
              </a:spcBef>
              <a:buSzTx/>
              <a:buFont typeface="Wingdings" panose="05000000000000000000" pitchFamily="2" charset="2"/>
              <a:buChar char="ü"/>
            </a:pPr>
            <a:endParaRPr lang="en-US" altLang="en-US" sz="1200">
              <a:solidFill>
                <a:srgbClr val="000099"/>
              </a:solidFill>
            </a:endParaRPr>
          </a:p>
        </p:txBody>
      </p:sp>
      <p:sp>
        <p:nvSpPr>
          <p:cNvPr id="147474" name="Text Box 19"/>
          <p:cNvSpPr txBox="1">
            <a:spLocks noChangeArrowheads="1"/>
          </p:cNvSpPr>
          <p:nvPr/>
        </p:nvSpPr>
        <p:spPr bwMode="auto">
          <a:xfrm>
            <a:off x="2362200" y="2971800"/>
            <a:ext cx="1676400" cy="31496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288925" indent="-174625">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400">
                <a:solidFill>
                  <a:srgbClr val="000099"/>
                </a:solidFill>
              </a:rPr>
              <a:t>Process Measures</a:t>
            </a:r>
          </a:p>
          <a:p>
            <a:pPr>
              <a:spcBef>
                <a:spcPct val="50000"/>
              </a:spcBef>
              <a:buSzTx/>
              <a:buFontTx/>
              <a:buNone/>
            </a:pPr>
            <a:r>
              <a:rPr lang="en-US" altLang="en-US" sz="1200">
                <a:solidFill>
                  <a:srgbClr val="000099"/>
                </a:solidFill>
              </a:rPr>
              <a:t>Indicators key characteristics of process that can be used for control before the undesirable can occur (*).</a:t>
            </a:r>
          </a:p>
          <a:p>
            <a:pPr lvl="1">
              <a:spcBef>
                <a:spcPct val="50000"/>
              </a:spcBef>
              <a:buSzTx/>
              <a:buFont typeface="Wingdings" panose="05000000000000000000" pitchFamily="2" charset="2"/>
              <a:buChar char="ü"/>
            </a:pPr>
            <a:r>
              <a:rPr lang="en-US" altLang="en-US" sz="1200">
                <a:solidFill>
                  <a:srgbClr val="000099"/>
                </a:solidFill>
              </a:rPr>
              <a:t>Process time</a:t>
            </a:r>
          </a:p>
          <a:p>
            <a:pPr lvl="1">
              <a:spcBef>
                <a:spcPct val="50000"/>
              </a:spcBef>
              <a:buSzTx/>
              <a:buFont typeface="Wingdings" panose="05000000000000000000" pitchFamily="2" charset="2"/>
              <a:buChar char="ü"/>
            </a:pPr>
            <a:r>
              <a:rPr lang="en-US" altLang="en-US" sz="1200">
                <a:solidFill>
                  <a:srgbClr val="000099"/>
                </a:solidFill>
              </a:rPr>
              <a:t>Rework / errors</a:t>
            </a:r>
          </a:p>
          <a:p>
            <a:pPr lvl="1">
              <a:spcBef>
                <a:spcPct val="50000"/>
              </a:spcBef>
              <a:buSzTx/>
              <a:buFont typeface="Wingdings" panose="05000000000000000000" pitchFamily="2" charset="2"/>
              <a:buChar char="ü"/>
            </a:pPr>
            <a:r>
              <a:rPr lang="en-US" altLang="en-US" sz="1200">
                <a:solidFill>
                  <a:srgbClr val="000099"/>
                </a:solidFill>
              </a:rPr>
              <a:t>Reject rate</a:t>
            </a:r>
          </a:p>
          <a:p>
            <a:pPr lvl="1">
              <a:spcBef>
                <a:spcPct val="50000"/>
              </a:spcBef>
              <a:buSzTx/>
              <a:buFont typeface="Wingdings" panose="05000000000000000000" pitchFamily="2" charset="2"/>
              <a:buChar char="ü"/>
            </a:pPr>
            <a:r>
              <a:rPr lang="en-US" altLang="en-US" sz="1200">
                <a:solidFill>
                  <a:srgbClr val="000099"/>
                </a:solidFill>
              </a:rPr>
              <a:t>Number of steps</a:t>
            </a:r>
          </a:p>
          <a:p>
            <a:pPr lvl="1">
              <a:spcBef>
                <a:spcPct val="50000"/>
              </a:spcBef>
              <a:buSzTx/>
              <a:buFont typeface="Wingdings" panose="05000000000000000000" pitchFamily="2" charset="2"/>
              <a:buChar char="ü"/>
            </a:pPr>
            <a:r>
              <a:rPr lang="en-US" altLang="en-US" sz="1200">
                <a:solidFill>
                  <a:srgbClr val="000099"/>
                </a:solidFill>
              </a:rPr>
              <a:t>number handoffs</a:t>
            </a:r>
          </a:p>
          <a:p>
            <a:pPr>
              <a:spcBef>
                <a:spcPct val="50000"/>
              </a:spcBef>
              <a:buSzTx/>
              <a:buFont typeface="Wingdings" panose="05000000000000000000" pitchFamily="2" charset="2"/>
              <a:buChar char="ü"/>
            </a:pPr>
            <a:endParaRPr lang="en-US" altLang="en-US" sz="1200">
              <a:solidFill>
                <a:srgbClr val="000099"/>
              </a:solidFill>
            </a:endParaRPr>
          </a:p>
        </p:txBody>
      </p:sp>
      <p:sp>
        <p:nvSpPr>
          <p:cNvPr id="147475" name="Text Box 20"/>
          <p:cNvSpPr txBox="1">
            <a:spLocks noChangeArrowheads="1"/>
          </p:cNvSpPr>
          <p:nvPr/>
        </p:nvSpPr>
        <p:spPr bwMode="auto">
          <a:xfrm>
            <a:off x="4191000" y="2971800"/>
            <a:ext cx="1676400" cy="3514725"/>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288925" indent="-174625">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400">
                <a:solidFill>
                  <a:srgbClr val="000099"/>
                </a:solidFill>
              </a:rPr>
              <a:t>Output Measures</a:t>
            </a:r>
          </a:p>
          <a:p>
            <a:pPr>
              <a:spcBef>
                <a:spcPct val="50000"/>
              </a:spcBef>
              <a:buSzTx/>
              <a:buFontTx/>
              <a:buNone/>
            </a:pPr>
            <a:r>
              <a:rPr lang="en-US" altLang="en-US" sz="1200">
                <a:solidFill>
                  <a:srgbClr val="000099"/>
                </a:solidFill>
              </a:rPr>
              <a:t>Indicators that count the outcome or services</a:t>
            </a:r>
          </a:p>
          <a:p>
            <a:pPr lvl="1">
              <a:spcBef>
                <a:spcPct val="50000"/>
              </a:spcBef>
              <a:buSzTx/>
              <a:buFont typeface="Wingdings" panose="05000000000000000000" pitchFamily="2" charset="2"/>
              <a:buChar char="ü"/>
            </a:pPr>
            <a:r>
              <a:rPr lang="en-US" altLang="en-US" sz="1200">
                <a:solidFill>
                  <a:srgbClr val="000099"/>
                </a:solidFill>
              </a:rPr>
              <a:t>number of applications processes</a:t>
            </a:r>
          </a:p>
          <a:p>
            <a:pPr lvl="1">
              <a:spcBef>
                <a:spcPct val="50000"/>
              </a:spcBef>
              <a:buSzTx/>
              <a:buFont typeface="Wingdings" panose="05000000000000000000" pitchFamily="2" charset="2"/>
              <a:buChar char="ü"/>
            </a:pPr>
            <a:r>
              <a:rPr lang="en-US" altLang="en-US" sz="1200">
                <a:solidFill>
                  <a:srgbClr val="000099"/>
                </a:solidFill>
              </a:rPr>
              <a:t>number of fees collected</a:t>
            </a:r>
          </a:p>
          <a:p>
            <a:pPr lvl="1">
              <a:spcBef>
                <a:spcPct val="50000"/>
              </a:spcBef>
              <a:buSzTx/>
              <a:buFont typeface="Wingdings" panose="05000000000000000000" pitchFamily="2" charset="2"/>
              <a:buChar char="ü"/>
            </a:pPr>
            <a:r>
              <a:rPr lang="en-US" altLang="en-US" sz="1200">
                <a:solidFill>
                  <a:srgbClr val="000099"/>
                </a:solidFill>
              </a:rPr>
              <a:t>Number of drops</a:t>
            </a:r>
          </a:p>
          <a:p>
            <a:pPr lvl="1">
              <a:spcBef>
                <a:spcPct val="50000"/>
              </a:spcBef>
              <a:buSzTx/>
              <a:buFont typeface="Wingdings" panose="05000000000000000000" pitchFamily="2" charset="2"/>
              <a:buChar char="ü"/>
            </a:pPr>
            <a:r>
              <a:rPr lang="en-US" altLang="en-US" sz="1200">
                <a:solidFill>
                  <a:srgbClr val="000099"/>
                </a:solidFill>
              </a:rPr>
              <a:t>number of customers served</a:t>
            </a:r>
          </a:p>
          <a:p>
            <a:pPr lvl="1">
              <a:spcBef>
                <a:spcPct val="50000"/>
              </a:spcBef>
              <a:buSzTx/>
              <a:buFont typeface="Wingdings" panose="05000000000000000000" pitchFamily="2" charset="2"/>
              <a:buChar char="ü"/>
            </a:pPr>
            <a:r>
              <a:rPr lang="en-US" altLang="en-US" sz="1200">
                <a:solidFill>
                  <a:srgbClr val="000099"/>
                </a:solidFill>
              </a:rPr>
              <a:t>number of graduates</a:t>
            </a:r>
          </a:p>
          <a:p>
            <a:pPr>
              <a:spcBef>
                <a:spcPct val="50000"/>
              </a:spcBef>
              <a:buSzTx/>
              <a:buFont typeface="Wingdings" panose="05000000000000000000" pitchFamily="2" charset="2"/>
              <a:buChar char="ü"/>
            </a:pPr>
            <a:endParaRPr lang="en-US" altLang="en-US" sz="1200">
              <a:solidFill>
                <a:srgbClr val="000099"/>
              </a:solidFill>
            </a:endParaRPr>
          </a:p>
        </p:txBody>
      </p:sp>
      <p:sp>
        <p:nvSpPr>
          <p:cNvPr id="147476" name="Text Box 21"/>
          <p:cNvSpPr txBox="1">
            <a:spLocks noChangeArrowheads="1"/>
          </p:cNvSpPr>
          <p:nvPr/>
        </p:nvSpPr>
        <p:spPr bwMode="auto">
          <a:xfrm>
            <a:off x="6019800" y="3276600"/>
            <a:ext cx="2895600" cy="3149600"/>
          </a:xfrm>
          <a:prstGeom prst="rect">
            <a:avLst/>
          </a:prstGeom>
          <a:solidFill>
            <a:srgbClr val="FFFFCC"/>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288925" indent="-174625">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50000"/>
              </a:spcBef>
              <a:buSzTx/>
              <a:buFontTx/>
              <a:buNone/>
            </a:pPr>
            <a:r>
              <a:rPr lang="en-US" altLang="en-US" sz="1400">
                <a:solidFill>
                  <a:srgbClr val="000099"/>
                </a:solidFill>
              </a:rPr>
              <a:t>Customer Outcome Measures</a:t>
            </a:r>
          </a:p>
          <a:p>
            <a:pPr>
              <a:spcBef>
                <a:spcPct val="50000"/>
              </a:spcBef>
              <a:buSzTx/>
              <a:buFontTx/>
              <a:buNone/>
            </a:pPr>
            <a:r>
              <a:rPr lang="en-US" altLang="en-US" sz="1200">
                <a:solidFill>
                  <a:srgbClr val="000099"/>
                </a:solidFill>
              </a:rPr>
              <a:t>Indicators that assess the actual impact or results of your actions. Not just how many or how much you have done, but whether you have accomplished what was intended!</a:t>
            </a:r>
          </a:p>
          <a:p>
            <a:pPr lvl="1">
              <a:spcBef>
                <a:spcPct val="50000"/>
              </a:spcBef>
              <a:buSzTx/>
              <a:buFont typeface="Wingdings" panose="05000000000000000000" pitchFamily="2" charset="2"/>
              <a:buChar char="ü"/>
            </a:pPr>
            <a:r>
              <a:rPr lang="en-US" altLang="en-US" sz="1200">
                <a:solidFill>
                  <a:srgbClr val="000099"/>
                </a:solidFill>
              </a:rPr>
              <a:t>accuracy or error rate</a:t>
            </a:r>
          </a:p>
          <a:p>
            <a:pPr lvl="1">
              <a:spcBef>
                <a:spcPct val="50000"/>
              </a:spcBef>
              <a:buSzTx/>
              <a:buFont typeface="Wingdings" panose="05000000000000000000" pitchFamily="2" charset="2"/>
              <a:buChar char="ü"/>
            </a:pPr>
            <a:r>
              <a:rPr lang="en-US" altLang="en-US" sz="1200">
                <a:solidFill>
                  <a:srgbClr val="000099"/>
                </a:solidFill>
              </a:rPr>
              <a:t>wait time</a:t>
            </a:r>
          </a:p>
          <a:p>
            <a:pPr lvl="1">
              <a:spcBef>
                <a:spcPct val="50000"/>
              </a:spcBef>
              <a:buSzTx/>
              <a:buFont typeface="Wingdings" panose="05000000000000000000" pitchFamily="2" charset="2"/>
              <a:buChar char="ü"/>
            </a:pPr>
            <a:r>
              <a:rPr lang="en-US" altLang="en-US" sz="1200">
                <a:solidFill>
                  <a:srgbClr val="000099"/>
                </a:solidFill>
              </a:rPr>
              <a:t>turnaround time</a:t>
            </a:r>
          </a:p>
          <a:p>
            <a:pPr lvl="1">
              <a:spcBef>
                <a:spcPct val="50000"/>
              </a:spcBef>
              <a:buSzTx/>
              <a:buFont typeface="Wingdings" panose="05000000000000000000" pitchFamily="2" charset="2"/>
              <a:buChar char="ü"/>
            </a:pPr>
            <a:r>
              <a:rPr lang="en-US" altLang="en-US" sz="1200">
                <a:solidFill>
                  <a:srgbClr val="000099"/>
                </a:solidFill>
              </a:rPr>
              <a:t>customer satisfaction levels</a:t>
            </a:r>
          </a:p>
          <a:p>
            <a:pPr lvl="1">
              <a:spcBef>
                <a:spcPct val="50000"/>
              </a:spcBef>
              <a:buSzTx/>
              <a:buFont typeface="Wingdings" panose="05000000000000000000" pitchFamily="2" charset="2"/>
              <a:buChar char="ü"/>
            </a:pPr>
            <a:r>
              <a:rPr lang="en-US" altLang="en-US" sz="1200">
                <a:solidFill>
                  <a:srgbClr val="000099"/>
                </a:solidFill>
              </a:rPr>
              <a:t>graduates place with suitable employment</a:t>
            </a:r>
          </a:p>
          <a:p>
            <a:pPr lvl="1">
              <a:spcBef>
                <a:spcPct val="50000"/>
              </a:spcBef>
              <a:buSzTx/>
              <a:buFont typeface="Wingdings" panose="05000000000000000000" pitchFamily="2" charset="2"/>
              <a:buChar char="ü"/>
            </a:pPr>
            <a:r>
              <a:rPr lang="en-US" altLang="en-US" sz="1200">
                <a:solidFill>
                  <a:srgbClr val="000099"/>
                </a:solidFill>
              </a:rPr>
              <a:t>Satisfaction level of  employers</a:t>
            </a:r>
          </a:p>
        </p:txBody>
      </p:sp>
      <p:sp>
        <p:nvSpPr>
          <p:cNvPr id="147477" name="AutoShape 22"/>
          <p:cNvSpPr>
            <a:spLocks noChangeArrowheads="1"/>
          </p:cNvSpPr>
          <p:nvPr/>
        </p:nvSpPr>
        <p:spPr bwMode="auto">
          <a:xfrm>
            <a:off x="4953000" y="1524000"/>
            <a:ext cx="1295400" cy="762000"/>
          </a:xfrm>
          <a:prstGeom prst="rightArrow">
            <a:avLst>
              <a:gd name="adj1" fmla="val 50000"/>
              <a:gd name="adj2" fmla="val 42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0"/>
              </a:spcBef>
              <a:buSzTx/>
              <a:buFontTx/>
              <a:buNone/>
            </a:pPr>
            <a:r>
              <a:rPr lang="en-US" altLang="en-US" sz="1600">
                <a:solidFill>
                  <a:schemeClr val="hlink"/>
                </a:solidFill>
              </a:rPr>
              <a:t>Outputs</a:t>
            </a:r>
          </a:p>
        </p:txBody>
      </p:sp>
      <p:cxnSp>
        <p:nvCxnSpPr>
          <p:cNvPr id="147478" name="AutoShape 23"/>
          <p:cNvCxnSpPr>
            <a:cxnSpLocks noChangeShapeType="1"/>
            <a:stCxn id="147463" idx="2"/>
          </p:cNvCxnSpPr>
          <p:nvPr/>
        </p:nvCxnSpPr>
        <p:spPr bwMode="auto">
          <a:xfrm rot="16200000" flipH="1">
            <a:off x="2819400" y="1524000"/>
            <a:ext cx="228600" cy="1295400"/>
          </a:xfrm>
          <a:prstGeom prst="bentConnector3">
            <a:avLst>
              <a:gd name="adj1" fmla="val 99995"/>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7479" name="AutoShape 24"/>
          <p:cNvCxnSpPr>
            <a:cxnSpLocks noChangeShapeType="1"/>
          </p:cNvCxnSpPr>
          <p:nvPr/>
        </p:nvCxnSpPr>
        <p:spPr bwMode="auto">
          <a:xfrm rot="-5400000">
            <a:off x="2495550" y="1314450"/>
            <a:ext cx="266700" cy="6858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7480" name="Line 25"/>
          <p:cNvSpPr>
            <a:spLocks noChangeShapeType="1"/>
          </p:cNvSpPr>
          <p:nvPr/>
        </p:nvSpPr>
        <p:spPr bwMode="auto">
          <a:xfrm>
            <a:off x="1828800" y="1981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cxnSp>
        <p:nvCxnSpPr>
          <p:cNvPr id="147481" name="AutoShape 26"/>
          <p:cNvCxnSpPr>
            <a:cxnSpLocks noChangeShapeType="1"/>
            <a:endCxn id="147466" idx="0"/>
          </p:cNvCxnSpPr>
          <p:nvPr/>
        </p:nvCxnSpPr>
        <p:spPr bwMode="auto">
          <a:xfrm>
            <a:off x="3962400" y="1524000"/>
            <a:ext cx="609600" cy="2286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7482" name="AutoShape 27"/>
          <p:cNvCxnSpPr>
            <a:cxnSpLocks noChangeShapeType="1"/>
            <a:stCxn id="147465" idx="3"/>
            <a:endCxn id="147466" idx="2"/>
          </p:cNvCxnSpPr>
          <p:nvPr/>
        </p:nvCxnSpPr>
        <p:spPr bwMode="auto">
          <a:xfrm flipV="1">
            <a:off x="4343400" y="1981200"/>
            <a:ext cx="228600" cy="266700"/>
          </a:xfrm>
          <a:prstGeom prst="bentConnector2">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7483" name="Text Box 28"/>
          <p:cNvSpPr txBox="1">
            <a:spLocks noChangeArrowheads="1"/>
          </p:cNvSpPr>
          <p:nvPr/>
        </p:nvSpPr>
        <p:spPr bwMode="auto">
          <a:xfrm>
            <a:off x="762000" y="6019800"/>
            <a:ext cx="1295400" cy="346075"/>
          </a:xfrm>
          <a:prstGeom prst="rect">
            <a:avLst/>
          </a:prstGeom>
          <a:solidFill>
            <a:srgbClr val="FFFF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i="1">
                <a:solidFill>
                  <a:schemeClr val="accent2"/>
                </a:solidFill>
                <a:latin typeface="Arial" panose="020B0604020202020204" pitchFamily="34" charset="0"/>
              </a:rPr>
              <a:t>KPIV’s</a:t>
            </a:r>
          </a:p>
        </p:txBody>
      </p:sp>
      <p:sp>
        <p:nvSpPr>
          <p:cNvPr id="147484" name="Text Box 29"/>
          <p:cNvSpPr txBox="1">
            <a:spLocks noChangeArrowheads="1"/>
          </p:cNvSpPr>
          <p:nvPr/>
        </p:nvSpPr>
        <p:spPr bwMode="auto">
          <a:xfrm>
            <a:off x="4343400" y="6324600"/>
            <a:ext cx="1295400" cy="346075"/>
          </a:xfrm>
          <a:prstGeom prst="rect">
            <a:avLst/>
          </a:prstGeom>
          <a:solidFill>
            <a:srgbClr val="FFFF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i="1">
                <a:solidFill>
                  <a:schemeClr val="accent2"/>
                </a:solidFill>
                <a:latin typeface="Arial" panose="020B0604020202020204" pitchFamily="34" charset="0"/>
              </a:rPr>
              <a:t>KPOV’s</a:t>
            </a:r>
          </a:p>
        </p:txBody>
      </p:sp>
      <p:sp>
        <p:nvSpPr>
          <p:cNvPr id="147485" name="Text Box 31"/>
          <p:cNvSpPr txBox="1">
            <a:spLocks noChangeArrowheads="1"/>
          </p:cNvSpPr>
          <p:nvPr/>
        </p:nvSpPr>
        <p:spPr bwMode="auto">
          <a:xfrm>
            <a:off x="2590800" y="6019800"/>
            <a:ext cx="1219200" cy="346075"/>
          </a:xfrm>
          <a:prstGeom prst="rect">
            <a:avLst/>
          </a:prstGeom>
          <a:solidFill>
            <a:srgbClr val="FFFF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i="1">
                <a:solidFill>
                  <a:schemeClr val="accent2"/>
                </a:solidFill>
                <a:latin typeface="Arial" panose="020B0604020202020204" pitchFamily="34" charset="0"/>
              </a:rPr>
              <a:t>Data</a:t>
            </a:r>
          </a:p>
        </p:txBody>
      </p:sp>
      <p:sp>
        <p:nvSpPr>
          <p:cNvPr id="147486" name="Text Box 32"/>
          <p:cNvSpPr txBox="1">
            <a:spLocks noChangeArrowheads="1"/>
          </p:cNvSpPr>
          <p:nvPr/>
        </p:nvSpPr>
        <p:spPr bwMode="auto">
          <a:xfrm rot="846238">
            <a:off x="7802563" y="4724400"/>
            <a:ext cx="1341437" cy="590550"/>
          </a:xfrm>
          <a:prstGeom prst="rect">
            <a:avLst/>
          </a:prstGeom>
          <a:solidFill>
            <a:srgbClr val="FFFF00"/>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lgn="ctr">
              <a:spcBef>
                <a:spcPct val="50000"/>
              </a:spcBef>
              <a:buSzTx/>
              <a:buFontTx/>
              <a:buNone/>
            </a:pPr>
            <a:r>
              <a:rPr lang="en-US" altLang="en-US" sz="1600" i="1">
                <a:solidFill>
                  <a:schemeClr val="accent2"/>
                </a:solidFill>
                <a:latin typeface="Arial" panose="020B0604020202020204" pitchFamily="34" charset="0"/>
              </a:rPr>
              <a:t>Data &amp; Information</a:t>
            </a:r>
          </a:p>
        </p:txBody>
      </p:sp>
      <p:pic>
        <p:nvPicPr>
          <p:cNvPr id="147487" name="Picture 2" descr="C:\Users\Hughes\AppData\Local\Microsoft\Windows\Temporary Internet Files\Content.IE5\PH6ZA4UZ\MC900310742[1].wm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7200" y="2297113"/>
            <a:ext cx="915988"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4800" y="152400"/>
            <a:ext cx="7445375" cy="369888"/>
          </a:xfrm>
          <a:prstGeom prst="rect">
            <a:avLst/>
          </a:prstGeom>
          <a:noFill/>
        </p:spPr>
        <p:txBody>
          <a:bodyPr>
            <a:spAutoFit/>
          </a:bodyPr>
          <a:lstStyle/>
          <a:p>
            <a:pPr>
              <a:defRPr/>
            </a:pPr>
            <a:r>
              <a:rPr lang="en-US" dirty="0">
                <a:solidFill>
                  <a:srgbClr val="000099"/>
                </a:solidFill>
                <a:effectLst>
                  <a:outerShdw blurRad="38100" dist="38100" dir="2700000" algn="tl">
                    <a:srgbClr val="000000">
                      <a:alpha val="43137"/>
                    </a:srgbClr>
                  </a:outerShdw>
                </a:effectLst>
              </a:rPr>
              <a:t>Example of a one page explanation of a whole system…</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2362200" y="304800"/>
          <a:ext cx="6477000" cy="6407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0125" name="Rectangle 13"/>
          <p:cNvSpPr>
            <a:spLocks noGrp="1" noChangeArrowheads="1"/>
          </p:cNvSpPr>
          <p:nvPr>
            <p:ph type="title"/>
          </p:nvPr>
        </p:nvSpPr>
        <p:spPr>
          <a:xfrm rot="21166639">
            <a:off x="685800" y="457200"/>
            <a:ext cx="1447800" cy="2743200"/>
          </a:xfrm>
          <a:ln>
            <a:solidFill>
              <a:srgbClr val="FF0000"/>
            </a:solidFill>
            <a:prstDash val="lgDash"/>
          </a:ln>
          <a:effectLst>
            <a:glow rad="63500">
              <a:schemeClr val="accent2">
                <a:satMod val="175000"/>
                <a:alpha val="40000"/>
              </a:schemeClr>
            </a:glow>
          </a:effectLst>
        </p:spPr>
        <p:txBody>
          <a:bodyPr/>
          <a:lstStyle/>
          <a:p>
            <a:pPr algn="l">
              <a:defRPr/>
            </a:pPr>
            <a:r>
              <a:rPr lang="en-US" sz="3200" dirty="0">
                <a:solidFill>
                  <a:srgbClr val="FF0000"/>
                </a:solidFill>
              </a:rPr>
              <a:t>What Teams Bring to the Table</a:t>
            </a:r>
          </a:p>
        </p:txBody>
      </p:sp>
      <p:sp>
        <p:nvSpPr>
          <p:cNvPr id="14950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fld id="{D5B96BCD-DB18-4E8F-AEB6-E164CB4AE5F6}" type="slidenum">
              <a:rPr lang="en-US" altLang="en-US" sz="1600" smtClean="0">
                <a:solidFill>
                  <a:schemeClr val="hlink"/>
                </a:solidFill>
                <a:latin typeface="Arial" panose="020B0604020202020204" pitchFamily="34" charset="0"/>
              </a:rPr>
              <a:pPr>
                <a:spcBef>
                  <a:spcPct val="0"/>
                </a:spcBef>
                <a:buSzTx/>
                <a:buFontTx/>
                <a:buNone/>
              </a:pPr>
              <a:t>74</a:t>
            </a:fld>
            <a:endParaRPr lang="en-US" altLang="en-US" sz="1600" smtClean="0">
              <a:solidFill>
                <a:schemeClr val="hlink"/>
              </a:solidFill>
              <a:latin typeface="Arial" panose="020B0604020202020204" pitchFamily="34" charset="0"/>
            </a:endParaRPr>
          </a:p>
        </p:txBody>
      </p:sp>
      <p:sp>
        <p:nvSpPr>
          <p:cNvPr id="3" name="TextBox 2"/>
          <p:cNvSpPr txBox="1"/>
          <p:nvPr/>
        </p:nvSpPr>
        <p:spPr>
          <a:xfrm rot="21115101">
            <a:off x="427038" y="4017963"/>
            <a:ext cx="1968500" cy="1476375"/>
          </a:xfrm>
          <a:prstGeom prst="rect">
            <a:avLst/>
          </a:prstGeom>
          <a:noFill/>
        </p:spPr>
        <p:txBody>
          <a:bodyPr>
            <a:spAutoFit/>
          </a:bodyPr>
          <a:lstStyle/>
          <a:p>
            <a:pPr>
              <a:defRPr/>
            </a:pPr>
            <a:r>
              <a:rPr lang="en-US" dirty="0">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Example of a diagram to justify or explain the power and scope of teams… </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2"/>
          <p:cNvSpPr>
            <a:spLocks noGrp="1"/>
          </p:cNvSpPr>
          <p:nvPr>
            <p:ph type="title"/>
          </p:nvPr>
        </p:nvSpPr>
        <p:spPr>
          <a:xfrm>
            <a:off x="457200" y="111125"/>
            <a:ext cx="8229600" cy="1143000"/>
          </a:xfrm>
        </p:spPr>
        <p:txBody>
          <a:bodyPr/>
          <a:lstStyle/>
          <a:p>
            <a:pPr algn="l"/>
            <a:r>
              <a:rPr lang="en-US" altLang="en-US" smtClean="0">
                <a:cs typeface="Times New Roman" panose="02020603050405020304" pitchFamily="18" charset="0"/>
              </a:rPr>
              <a:t>Exploded View</a:t>
            </a:r>
          </a:p>
        </p:txBody>
      </p:sp>
      <p:sp>
        <p:nvSpPr>
          <p:cNvPr id="151555" name="Slide Number Placeholder 1"/>
          <p:cNvSpPr>
            <a:spLocks noGrp="1"/>
          </p:cNvSpPr>
          <p:nvPr>
            <p:ph type="sldNum" sz="quarter" idx="4294967295"/>
          </p:nvPr>
        </p:nvSpPr>
        <p:spPr bwMode="auto">
          <a:xfrm>
            <a:off x="6553200" y="632460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fld id="{159E54FF-FD88-4920-8876-F5404EB2B684}" type="slidenum">
              <a:rPr lang="en-US" altLang="en-US" sz="1600">
                <a:solidFill>
                  <a:schemeClr val="hlink"/>
                </a:solidFill>
                <a:latin typeface="Arial" panose="020B0604020202020204" pitchFamily="34" charset="0"/>
              </a:rPr>
              <a:pPr>
                <a:spcBef>
                  <a:spcPct val="0"/>
                </a:spcBef>
                <a:buSzTx/>
                <a:buFontTx/>
                <a:buNone/>
              </a:pPr>
              <a:t>75</a:t>
            </a:fld>
            <a:endParaRPr lang="en-US" altLang="en-US" sz="1600">
              <a:solidFill>
                <a:schemeClr val="hlink"/>
              </a:solidFill>
              <a:latin typeface="Arial" panose="020B0604020202020204" pitchFamily="34" charset="0"/>
            </a:endParaRPr>
          </a:p>
        </p:txBody>
      </p:sp>
      <p:pic>
        <p:nvPicPr>
          <p:cNvPr id="15155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219200"/>
            <a:ext cx="7094537"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TextBox 4"/>
          <p:cNvSpPr txBox="1">
            <a:spLocks noChangeArrowheads="1"/>
          </p:cNvSpPr>
          <p:nvPr/>
        </p:nvSpPr>
        <p:spPr bwMode="auto">
          <a:xfrm rot="449403">
            <a:off x="5410200" y="609600"/>
            <a:ext cx="3124200" cy="923925"/>
          </a:xfrm>
          <a:prstGeom prst="rect">
            <a:avLst/>
          </a:prstGeom>
          <a:solidFill>
            <a:srgbClr val="FFFFCC"/>
          </a:solidFill>
          <a:ln w="9525">
            <a:solidFill>
              <a:srgbClr val="000099"/>
            </a:solidFill>
            <a:miter lim="800000"/>
            <a:headEnd/>
            <a:tailEnd/>
          </a:ln>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a:spcBef>
                <a:spcPct val="0"/>
              </a:spcBef>
              <a:buSzTx/>
              <a:buFontTx/>
              <a:buNone/>
            </a:pPr>
            <a:r>
              <a:rPr lang="en-US" altLang="en-US" sz="1600">
                <a:solidFill>
                  <a:srgbClr val="000099"/>
                </a:solidFill>
                <a:cs typeface="Times New Roman" panose="02020603050405020304" pitchFamily="18" charset="0"/>
              </a:rPr>
              <a:t>Example of an Explode View</a:t>
            </a:r>
          </a:p>
          <a:p>
            <a:pPr>
              <a:spcBef>
                <a:spcPct val="0"/>
              </a:spcBef>
              <a:buSzTx/>
              <a:buFontTx/>
              <a:buNone/>
            </a:pPr>
            <a:r>
              <a:rPr lang="en-US" altLang="en-US" sz="1600">
                <a:solidFill>
                  <a:srgbClr val="000099"/>
                </a:solidFill>
                <a:cs typeface="Times New Roman" panose="02020603050405020304" pitchFamily="18" charset="0"/>
              </a:rPr>
              <a:t>used for Information, training, sales, etc.</a:t>
            </a:r>
          </a:p>
        </p:txBody>
      </p:sp>
      <p:pic>
        <p:nvPicPr>
          <p:cNvPr id="151558" name="Picture 20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7525" y="2976563"/>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5"/>
          <p:cNvSpPr>
            <a:spLocks noGrp="1"/>
          </p:cNvSpPr>
          <p:nvPr>
            <p:ph type="title"/>
          </p:nvPr>
        </p:nvSpPr>
        <p:spPr>
          <a:xfrm>
            <a:off x="457200" y="1547813"/>
            <a:ext cx="8229600" cy="3762375"/>
          </a:xfrm>
        </p:spPr>
        <p:txBody>
          <a:bodyPr/>
          <a:lstStyle/>
          <a:p>
            <a:r>
              <a:rPr lang="en-US" altLang="en-US" sz="3600" smtClean="0"/>
              <a:t>End of ENGT 1200 </a:t>
            </a:r>
            <a:br>
              <a:rPr lang="en-US" altLang="en-US" sz="3600" smtClean="0"/>
            </a:br>
            <a:r>
              <a:rPr lang="en-US" altLang="en-US" sz="3600" smtClean="0"/>
              <a:t>Lecture 3</a:t>
            </a:r>
            <a:r>
              <a:rPr lang="en-US" altLang="en-US" smtClean="0"/>
              <a:t/>
            </a:r>
            <a:br>
              <a:rPr lang="en-US" altLang="en-US" smtClean="0"/>
            </a:br>
            <a:endParaRPr lang="en-US" altLang="en-US"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aboutme.jpg (39296 by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124200"/>
            <a:ext cx="20701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 Box 3"/>
          <p:cNvSpPr txBox="1">
            <a:spLocks noChangeArrowheads="1"/>
          </p:cNvSpPr>
          <p:nvPr/>
        </p:nvSpPr>
        <p:spPr bwMode="auto">
          <a:xfrm>
            <a:off x="2667000" y="914400"/>
            <a:ext cx="6096000" cy="558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292100">
              <a:spcBef>
                <a:spcPct val="20000"/>
              </a:spcBef>
              <a:buSzPct val="100000"/>
              <a:buChar char="•"/>
              <a:tabLst>
                <a:tab pos="288925" algn="l"/>
              </a:tabLst>
              <a:defRPr sz="3200">
                <a:solidFill>
                  <a:schemeClr val="tx1"/>
                </a:solidFill>
                <a:latin typeface="Times New Roman" panose="02020603050405020304" pitchFamily="18" charset="0"/>
              </a:defRPr>
            </a:lvl1pPr>
            <a:lvl2pPr marL="742950" indent="-285750">
              <a:spcBef>
                <a:spcPct val="20000"/>
              </a:spcBef>
              <a:buSzPct val="100000"/>
              <a:buChar char="–"/>
              <a:tabLst>
                <a:tab pos="288925" algn="l"/>
              </a:tabLst>
              <a:defRPr sz="2800">
                <a:solidFill>
                  <a:schemeClr val="tx1"/>
                </a:solidFill>
                <a:latin typeface="Times New Roman" panose="02020603050405020304" pitchFamily="18" charset="0"/>
              </a:defRPr>
            </a:lvl2pPr>
            <a:lvl3pPr marL="1143000" indent="-228600">
              <a:spcBef>
                <a:spcPct val="20000"/>
              </a:spcBef>
              <a:buSzPct val="100000"/>
              <a:buChar char="•"/>
              <a:tabLst>
                <a:tab pos="288925" algn="l"/>
              </a:tabLst>
              <a:defRPr sz="2400">
                <a:solidFill>
                  <a:schemeClr val="tx1"/>
                </a:solidFill>
                <a:latin typeface="Times New Roman" panose="02020603050405020304" pitchFamily="18" charset="0"/>
              </a:defRPr>
            </a:lvl3pPr>
            <a:lvl4pPr marL="1600200" indent="-228600">
              <a:spcBef>
                <a:spcPct val="20000"/>
              </a:spcBef>
              <a:buSzPct val="100000"/>
              <a:buChar char="–"/>
              <a:tabLst>
                <a:tab pos="288925" algn="l"/>
              </a:tabLst>
              <a:defRPr sz="2000">
                <a:solidFill>
                  <a:schemeClr val="tx1"/>
                </a:solidFill>
                <a:latin typeface="Times New Roman" panose="02020603050405020304" pitchFamily="18" charset="0"/>
              </a:defRPr>
            </a:lvl4pPr>
            <a:lvl5pPr marL="2057400" indent="-228600">
              <a:spcBef>
                <a:spcPct val="20000"/>
              </a:spcBef>
              <a:buSzPct val="100000"/>
              <a:buChar char="•"/>
              <a:tabLst>
                <a:tab pos="288925" algn="l"/>
              </a:tabLst>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tabLst>
                <a:tab pos="288925" algn="l"/>
              </a:tabLst>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tabLst>
                <a:tab pos="288925" algn="l"/>
              </a:tabLst>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tabLst>
                <a:tab pos="288925" algn="l"/>
              </a:tabLst>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tabLst>
                <a:tab pos="288925" algn="l"/>
              </a:tabLst>
              <a:defRPr sz="2000">
                <a:solidFill>
                  <a:schemeClr val="tx1"/>
                </a:solidFill>
                <a:latin typeface="Times New Roman" panose="02020603050405020304" pitchFamily="18" charset="0"/>
              </a:defRPr>
            </a:lvl9pPr>
          </a:lstStyle>
          <a:p>
            <a:pPr eaLnBrk="1" hangingPunct="1">
              <a:spcBef>
                <a:spcPct val="0"/>
              </a:spcBef>
              <a:buSzTx/>
              <a:buFontTx/>
              <a:buAutoNum type="arabicPeriod"/>
            </a:pPr>
            <a:r>
              <a:rPr lang="en-US" altLang="en-US" sz="1400"/>
              <a:t>Review literature in the domain which you wish to measure (i.e., 	"computer attitudes")</a:t>
            </a:r>
          </a:p>
          <a:p>
            <a:pPr eaLnBrk="1" hangingPunct="1">
              <a:spcBef>
                <a:spcPct val="0"/>
              </a:spcBef>
              <a:buSzTx/>
              <a:buFontTx/>
              <a:buAutoNum type="arabicPeriod"/>
            </a:pPr>
            <a:r>
              <a:rPr lang="en-US" altLang="en-US" sz="1400"/>
              <a:t>Develop a list of categories (subscales) that you wish to sample from the 	domain. The domain may be "Computer Attitudes" and the categories 	may be "ease of use of computers" and "usefulness in education". </a:t>
            </a:r>
          </a:p>
          <a:p>
            <a:pPr eaLnBrk="1" hangingPunct="1">
              <a:spcBef>
                <a:spcPct val="0"/>
              </a:spcBef>
              <a:buSzTx/>
              <a:buFontTx/>
              <a:buAutoNum type="arabicPeriod"/>
            </a:pPr>
            <a:r>
              <a:rPr lang="en-US" altLang="en-US" sz="1400"/>
              <a:t>Write 8 to 10 items/statements (operational definitions) for each category 	(i.e., "Computers will help students learn material faster."). Avoid 	common survey pitfalls when writing your statements. </a:t>
            </a:r>
          </a:p>
          <a:p>
            <a:pPr eaLnBrk="1" hangingPunct="1">
              <a:spcBef>
                <a:spcPct val="0"/>
              </a:spcBef>
              <a:buSzTx/>
              <a:buFontTx/>
              <a:buAutoNum type="arabicPeriod"/>
            </a:pPr>
            <a:r>
              <a:rPr lang="en-US" altLang="en-US" sz="1400"/>
              <a:t>Give the items to at least 5 experts for classification (Content Validity). 	The panel of experts will attempt to match the operational definitions 	with their appropriate categories within the domain. </a:t>
            </a:r>
          </a:p>
          <a:p>
            <a:pPr eaLnBrk="1" hangingPunct="1">
              <a:spcBef>
                <a:spcPct val="0"/>
              </a:spcBef>
              <a:buSzTx/>
              <a:buFontTx/>
              <a:buAutoNum type="arabicPeriod"/>
            </a:pPr>
            <a:r>
              <a:rPr lang="en-US" altLang="en-US" sz="1400"/>
              <a:t>Develop an instrument with the successfully classified items. Use a Likert 	scale to design your instrument. You may wish to rewrite some of the 	items that were not successfully classified. </a:t>
            </a:r>
          </a:p>
          <a:p>
            <a:pPr eaLnBrk="1" hangingPunct="1">
              <a:spcBef>
                <a:spcPct val="0"/>
              </a:spcBef>
              <a:buSzTx/>
              <a:buFontTx/>
              <a:buAutoNum type="arabicPeriod"/>
            </a:pPr>
            <a:r>
              <a:rPr lang="en-US" altLang="en-US" sz="1400"/>
              <a:t>Field test the instrument (6 to 10 people per item on the instrument) with 	the populations for which the instrument is being developed. </a:t>
            </a:r>
          </a:p>
          <a:p>
            <a:pPr eaLnBrk="1" hangingPunct="1">
              <a:spcBef>
                <a:spcPct val="0"/>
              </a:spcBef>
              <a:buSzTx/>
              <a:buFontTx/>
              <a:buAutoNum type="arabicPeriod"/>
            </a:pPr>
            <a:r>
              <a:rPr lang="en-US" altLang="en-US" sz="1400"/>
              <a:t>Run a factor analysis (exploratory) on the field test responses. More 	advanced students may wish to do a confirmatory factory analysis. </a:t>
            </a:r>
          </a:p>
          <a:p>
            <a:pPr eaLnBrk="1" hangingPunct="1">
              <a:spcBef>
                <a:spcPct val="0"/>
              </a:spcBef>
              <a:buSzTx/>
              <a:buFontTx/>
              <a:buAutoNum type="arabicPeriod"/>
            </a:pPr>
            <a:r>
              <a:rPr lang="en-US" altLang="en-US" sz="1400"/>
              <a:t>Name each factor (category) based on the items which loaded on it (&gt;.40) </a:t>
            </a:r>
          </a:p>
          <a:p>
            <a:pPr eaLnBrk="1" hangingPunct="1">
              <a:spcBef>
                <a:spcPct val="0"/>
              </a:spcBef>
              <a:buSzTx/>
              <a:buFontTx/>
              <a:buAutoNum type="arabicPeriod"/>
            </a:pPr>
            <a:r>
              <a:rPr lang="en-US" altLang="en-US" sz="1400"/>
              <a:t>Review whether each item conceptually belongs with its factor (subscale) 	and remove those which do not. </a:t>
            </a:r>
          </a:p>
          <a:p>
            <a:pPr eaLnBrk="1" hangingPunct="1">
              <a:spcBef>
                <a:spcPct val="0"/>
              </a:spcBef>
              <a:buSzTx/>
              <a:buFontTx/>
              <a:buAutoNum type="arabicPeriod"/>
            </a:pPr>
            <a:r>
              <a:rPr lang="en-US" altLang="en-US" sz="1400"/>
              <a:t>Run Cronbach's Alpha Reliability for each factor/category (subscale) to 	investigate internal consistency reliability. </a:t>
            </a:r>
          </a:p>
          <a:p>
            <a:pPr eaLnBrk="1" hangingPunct="1">
              <a:spcBef>
                <a:spcPct val="0"/>
              </a:spcBef>
              <a:buSzTx/>
              <a:buFontTx/>
              <a:buAutoNum type="arabicPeriod"/>
            </a:pPr>
            <a:r>
              <a:rPr lang="en-US" altLang="en-US" sz="1400"/>
              <a:t>Modify and retest the instrument if necessary (alpha&lt;.70). </a:t>
            </a:r>
          </a:p>
          <a:p>
            <a:pPr eaLnBrk="1" hangingPunct="1">
              <a:spcBef>
                <a:spcPct val="50000"/>
              </a:spcBef>
              <a:buSzTx/>
              <a:buFontTx/>
              <a:buNone/>
            </a:pPr>
            <a:endParaRPr lang="en-US" altLang="en-US" sz="1400"/>
          </a:p>
        </p:txBody>
      </p:sp>
      <p:sp>
        <p:nvSpPr>
          <p:cNvPr id="20484" name="Rectangle 4"/>
          <p:cNvSpPr>
            <a:spLocks noGrp="1" noChangeArrowheads="1"/>
          </p:cNvSpPr>
          <p:nvPr>
            <p:ph type="ctrTitle"/>
          </p:nvPr>
        </p:nvSpPr>
        <p:spPr>
          <a:xfrm>
            <a:off x="228600" y="609600"/>
            <a:ext cx="2438400" cy="1470025"/>
          </a:xfrm>
          <a:solidFill>
            <a:srgbClr val="FFFFCC"/>
          </a:solidFill>
          <a:ln w="12700">
            <a:solidFill>
              <a:srgbClr val="FF3300"/>
            </a:solidFill>
            <a:miter lim="800000"/>
            <a:headEnd/>
            <a:tailEnd/>
          </a:ln>
        </p:spPr>
        <p:txBody>
          <a:bodyPr/>
          <a:lstStyle/>
          <a:p>
            <a:pPr eaLnBrk="1" hangingPunct="1"/>
            <a:r>
              <a:rPr lang="en-US" altLang="en-US" sz="2000" smtClean="0">
                <a:solidFill>
                  <a:srgbClr val="FF3300"/>
                </a:solidFill>
              </a:rPr>
              <a:t>Beginning Steps in Developing an Attitude Instrument</a:t>
            </a:r>
            <a:endParaRPr lang="en-US" altLang="en-US" sz="4000" smtClean="0">
              <a:solidFill>
                <a:srgbClr val="FF3300"/>
              </a:solidFill>
            </a:endParaRPr>
          </a:p>
        </p:txBody>
      </p:sp>
      <p:pic>
        <p:nvPicPr>
          <p:cNvPr id="20485" name="Picture 20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229600" cy="1143000"/>
          </a:xfrm>
        </p:spPr>
        <p:txBody>
          <a:bodyPr/>
          <a:lstStyle/>
          <a:p>
            <a:pPr algn="l" eaLnBrk="1" hangingPunct="1"/>
            <a:r>
              <a:rPr lang="en-US" altLang="en-US" sz="4000" smtClean="0"/>
              <a:t>Likert Scale Example</a:t>
            </a:r>
          </a:p>
        </p:txBody>
      </p:sp>
      <p:graphicFrame>
        <p:nvGraphicFramePr>
          <p:cNvPr id="22531" name="Object 3"/>
          <p:cNvGraphicFramePr>
            <a:graphicFrameLocks noGrp="1" noChangeAspect="1"/>
          </p:cNvGraphicFramePr>
          <p:nvPr>
            <p:ph idx="1"/>
          </p:nvPr>
        </p:nvGraphicFramePr>
        <p:xfrm>
          <a:off x="2817813" y="1376363"/>
          <a:ext cx="5634037" cy="5264150"/>
        </p:xfrm>
        <a:graphic>
          <a:graphicData uri="http://schemas.openxmlformats.org/presentationml/2006/ole">
            <mc:AlternateContent xmlns:mc="http://schemas.openxmlformats.org/markup-compatibility/2006">
              <mc:Choice xmlns:v="urn:schemas-microsoft-com:vml" Requires="v">
                <p:oleObj spid="_x0000_s22535" name="Document" r:id="rId4" imgW="5653516" imgH="5277807" progId="Word.Document.8">
                  <p:embed/>
                </p:oleObj>
              </mc:Choice>
              <mc:Fallback>
                <p:oleObj name="Document" r:id="rId4" imgW="5653516" imgH="5277807" progId="Word.Documen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7813" y="1376363"/>
                        <a:ext cx="5634037" cy="5264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532" name="Text Box 4"/>
          <p:cNvSpPr txBox="1">
            <a:spLocks noChangeArrowheads="1"/>
          </p:cNvSpPr>
          <p:nvPr/>
        </p:nvSpPr>
        <p:spPr bwMode="auto">
          <a:xfrm>
            <a:off x="2743200" y="990600"/>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a:solidFill>
                  <a:schemeClr val="accent2"/>
                </a:solidFill>
                <a:latin typeface="Arial" panose="020B0604020202020204" pitchFamily="34" charset="0"/>
              </a:rPr>
              <a:t>AGREEMENT </a:t>
            </a:r>
          </a:p>
        </p:txBody>
      </p:sp>
      <p:sp>
        <p:nvSpPr>
          <p:cNvPr id="22533" name="Text Box 5"/>
          <p:cNvSpPr txBox="1">
            <a:spLocks noChangeArrowheads="1"/>
          </p:cNvSpPr>
          <p:nvPr/>
        </p:nvSpPr>
        <p:spPr bwMode="auto">
          <a:xfrm>
            <a:off x="533400" y="1295400"/>
            <a:ext cx="1981200" cy="284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SzPct val="100000"/>
              <a:buChar char="•"/>
              <a:defRPr sz="3200">
                <a:solidFill>
                  <a:schemeClr val="tx1"/>
                </a:solidFill>
                <a:latin typeface="Times New Roman" panose="02020603050405020304" pitchFamily="18" charset="0"/>
              </a:defRPr>
            </a:lvl1pPr>
            <a:lvl2pPr marL="742950" indent="-285750">
              <a:spcBef>
                <a:spcPct val="20000"/>
              </a:spcBef>
              <a:buSzPct val="100000"/>
              <a:buChar char="–"/>
              <a:defRPr sz="2800">
                <a:solidFill>
                  <a:schemeClr val="tx1"/>
                </a:solidFill>
                <a:latin typeface="Times New Roman" panose="02020603050405020304" pitchFamily="18" charset="0"/>
              </a:defRPr>
            </a:lvl2pPr>
            <a:lvl3pPr marL="1143000" indent="-228600">
              <a:spcBef>
                <a:spcPct val="20000"/>
              </a:spcBef>
              <a:buSzPct val="100000"/>
              <a:buChar char="•"/>
              <a:defRPr sz="2400">
                <a:solidFill>
                  <a:schemeClr val="tx1"/>
                </a:solidFill>
                <a:latin typeface="Times New Roman" panose="02020603050405020304" pitchFamily="18" charset="0"/>
              </a:defRPr>
            </a:lvl3pPr>
            <a:lvl4pPr marL="1600200" indent="-228600">
              <a:spcBef>
                <a:spcPct val="20000"/>
              </a:spcBef>
              <a:buSzPct val="100000"/>
              <a:buChar char="–"/>
              <a:defRPr sz="2000">
                <a:solidFill>
                  <a:schemeClr val="tx1"/>
                </a:solidFill>
                <a:latin typeface="Times New Roman" panose="02020603050405020304" pitchFamily="18" charset="0"/>
              </a:defRPr>
            </a:lvl4pPr>
            <a:lvl5pPr marL="2057400" indent="-228600">
              <a:spcBef>
                <a:spcPct val="20000"/>
              </a:spcBef>
              <a:buSzPct val="100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SzPct val="100000"/>
              <a:buChar char="•"/>
              <a:defRPr sz="2000">
                <a:solidFill>
                  <a:schemeClr val="tx1"/>
                </a:solidFill>
                <a:latin typeface="Times New Roman" panose="02020603050405020304" pitchFamily="18" charset="0"/>
              </a:defRPr>
            </a:lvl9pPr>
          </a:lstStyle>
          <a:p>
            <a:pPr eaLnBrk="1" hangingPunct="1">
              <a:spcBef>
                <a:spcPct val="50000"/>
              </a:spcBef>
              <a:buSzTx/>
              <a:buFontTx/>
              <a:buNone/>
            </a:pPr>
            <a:r>
              <a:rPr lang="en-US" altLang="en-US" sz="1800"/>
              <a:t>The following choices may help you when you design an attitude instrument. </a:t>
            </a:r>
          </a:p>
          <a:p>
            <a:pPr eaLnBrk="1" hangingPunct="1">
              <a:spcBef>
                <a:spcPct val="50000"/>
              </a:spcBef>
              <a:buSzTx/>
              <a:buFontTx/>
              <a:buNone/>
            </a:pPr>
            <a:r>
              <a:rPr lang="en-US" altLang="en-US" sz="1800"/>
              <a:t>The </a:t>
            </a:r>
            <a:r>
              <a:rPr lang="en-US" altLang="en-US" sz="1800">
                <a:solidFill>
                  <a:srgbClr val="FF3300"/>
                </a:solidFill>
              </a:rPr>
              <a:t>Red Face</a:t>
            </a:r>
            <a:r>
              <a:rPr lang="en-US" altLang="en-US" sz="1800"/>
              <a:t> sets are the most popular.</a:t>
            </a:r>
          </a:p>
          <a:p>
            <a:pPr eaLnBrk="1" hangingPunct="1">
              <a:spcBef>
                <a:spcPct val="50000"/>
              </a:spcBef>
              <a:buSzTx/>
              <a:buFontTx/>
              <a:buNone/>
            </a:pPr>
            <a:endParaRPr lang="en-US" altLang="en-US" sz="1800">
              <a:latin typeface="Arial" panose="020B0604020202020204" pitchFamily="34" charset="0"/>
            </a:endParaRPr>
          </a:p>
        </p:txBody>
      </p:sp>
      <p:pic>
        <p:nvPicPr>
          <p:cNvPr id="22534" name="Picture 20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3400" y="304800"/>
            <a:ext cx="7620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pctrain">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Spctrai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16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1600" b="1" i="0" u="none" strike="noStrike" cap="none" normalizeH="0" baseline="0" smtClean="0">
            <a:ln>
              <a:noFill/>
            </a:ln>
            <a:solidFill>
              <a:schemeClr val="hlink"/>
            </a:solidFill>
            <a:effectLst/>
            <a:latin typeface="Arial" charset="0"/>
          </a:defRPr>
        </a:defPPr>
      </a:lstStyle>
    </a:lnDef>
  </a:objectDefaults>
  <a:extraClrSchemeLst>
    <a:extraClrScheme>
      <a:clrScheme name="Spctrai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pctrai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pctrai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pctrai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pctrai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pctrai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pctrai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0F2CFCBA445774D86797879970B2337" ma:contentTypeVersion="8" ma:contentTypeDescription="Create a new document." ma:contentTypeScope="" ma:versionID="3a261e62893670a6dfc1070aa34702ab">
  <xsd:schema xmlns:xsd="http://www.w3.org/2001/XMLSchema" xmlns:xs="http://www.w3.org/2001/XMLSchema" xmlns:p="http://schemas.microsoft.com/office/2006/metadata/properties" xmlns:ns2="18eeb41e-cb82-4332-a019-338dad73692f" targetNamespace="http://schemas.microsoft.com/office/2006/metadata/properties" ma:root="true" ma:fieldsID="ae5f32801d5f7776c5ce751dad417094" ns2:_="">
    <xsd:import namespace="18eeb41e-cb82-4332-a019-338dad73692f"/>
    <xsd:element name="properties">
      <xsd:complexType>
        <xsd:sequence>
          <xsd:element name="documentManagement">
            <xsd:complexType>
              <xsd:all>
                <xsd:element ref="ns2:MediaServiceMetadata" minOccurs="0"/>
                <xsd:element ref="ns2:MediaServiceFastMetadata" minOccurs="0"/>
                <xsd:element ref="ns2:MediaServiceEventHashCode" minOccurs="0"/>
                <xsd:element ref="ns2:MediaServiceGenerationTime" minOccurs="0"/>
                <xsd:element ref="ns2:MediaServiceDateTaken" minOccurs="0"/>
                <xsd:element ref="ns2:MediaServiceAutoTag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eb41e-cb82-4332-a019-338dad7369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6D36767-7103-40E6-8BCB-FC9889FA4F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eeb41e-cb82-4332-a019-338dad7369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49406EB-1C78-414C-9B14-8ACA3E823B18}">
  <ds:schemaRefs>
    <ds:schemaRef ds:uri="http://schemas.microsoft.com/sharepoint/v3/contenttype/forms"/>
  </ds:schemaRefs>
</ds:datastoreItem>
</file>

<file path=customXml/itemProps3.xml><?xml version="1.0" encoding="utf-8"?>
<ds:datastoreItem xmlns:ds="http://schemas.openxmlformats.org/officeDocument/2006/customXml" ds:itemID="{107C4E22-96F9-40E1-8DB7-269B79C70C07}">
  <ds:schemaRefs>
    <ds:schemaRef ds:uri="http://purl.org/dc/elements/1.1/"/>
    <ds:schemaRef ds:uri="http://purl.org/dc/term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schemas.microsoft.com/office/infopath/2007/PartnerControls"/>
    <ds:schemaRef ds:uri="18eeb41e-cb82-4332-a019-338dad73692f"/>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351616772</TotalTime>
  <Pages>49</Pages>
  <Words>4532</Words>
  <Application>Microsoft Office PowerPoint</Application>
  <PresentationFormat>On-screen Show (4:3)</PresentationFormat>
  <Paragraphs>812</Paragraphs>
  <Slides>76</Slides>
  <Notes>68</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5</vt:i4>
      </vt:variant>
      <vt:variant>
        <vt:lpstr>Slide Titles</vt:lpstr>
      </vt:variant>
      <vt:variant>
        <vt:i4>76</vt:i4>
      </vt:variant>
    </vt:vector>
  </HeadingPairs>
  <TitlesOfParts>
    <vt:vector size="86" baseType="lpstr">
      <vt:lpstr>Arial</vt:lpstr>
      <vt:lpstr>Times New Roman</vt:lpstr>
      <vt:lpstr>Wingdings</vt:lpstr>
      <vt:lpstr>Symbol</vt:lpstr>
      <vt:lpstr>Spctrain</vt:lpstr>
      <vt:lpstr>Chart</vt:lpstr>
      <vt:lpstr>Document</vt:lpstr>
      <vt:lpstr>ABC FlowCharter</vt:lpstr>
      <vt:lpstr>VISIO</vt:lpstr>
      <vt:lpstr>Microsoft Excel Worksheet</vt:lpstr>
      <vt:lpstr>Lecture 3  ENGT 1200  Introduction to Industrial &amp; System Engineering</vt:lpstr>
      <vt:lpstr>PowerPoint Presentation</vt:lpstr>
      <vt:lpstr>The Nature of Information</vt:lpstr>
      <vt:lpstr> Check Sheet Example</vt:lpstr>
      <vt:lpstr> Check Sheet Example</vt:lpstr>
      <vt:lpstr>    Check Sheet Example</vt:lpstr>
      <vt:lpstr>   SURVEY </vt:lpstr>
      <vt:lpstr>Beginning Steps in Developing an Attitude Instrument</vt:lpstr>
      <vt:lpstr>Likert Scale Example</vt:lpstr>
      <vt:lpstr>Likert Scale</vt:lpstr>
      <vt:lpstr>Likert Scale</vt:lpstr>
      <vt:lpstr>Likert Scale</vt:lpstr>
      <vt:lpstr>Example:</vt:lpstr>
      <vt:lpstr>The Nature of Information</vt:lpstr>
      <vt:lpstr>The Nature of Information</vt:lpstr>
      <vt:lpstr>The Nature of Information</vt:lpstr>
      <vt:lpstr>The Nature of Information</vt:lpstr>
      <vt:lpstr>PowerPoint Presentation</vt:lpstr>
      <vt:lpstr>PowerPoint Presentation</vt:lpstr>
      <vt:lpstr>   Affinity Diagrams</vt:lpstr>
      <vt:lpstr>     Affinity Diagrams</vt:lpstr>
      <vt:lpstr>     Affinity Diagrams</vt:lpstr>
      <vt:lpstr>     Affinity Diagrams</vt:lpstr>
      <vt:lpstr>Affinity Diagram Example</vt:lpstr>
      <vt:lpstr>   Affinity Diagrams</vt:lpstr>
      <vt:lpstr>The Nature of Information</vt:lpstr>
      <vt:lpstr>The Nature of Information</vt:lpstr>
      <vt:lpstr>Scientific Information or Data Collection is:</vt:lpstr>
      <vt:lpstr>Scientific Information or Data Collection:</vt:lpstr>
      <vt:lpstr>PowerPoint Presentation</vt:lpstr>
      <vt:lpstr>Rules for Success</vt:lpstr>
      <vt:lpstr>TQM in Perspective</vt:lpstr>
      <vt:lpstr>MORE INFORMATION HERE http://asq.org/learn-about-quality/process-analysis-tools/overview/overview.html </vt:lpstr>
      <vt:lpstr>Flow Charts</vt:lpstr>
      <vt:lpstr>Types of Flow Charts</vt:lpstr>
      <vt:lpstr>Flow Charting</vt:lpstr>
      <vt:lpstr>Smartdraw.Com Examples</vt:lpstr>
      <vt:lpstr>System Flow Charts</vt:lpstr>
      <vt:lpstr>Process Flow Charts</vt:lpstr>
      <vt:lpstr>Figure 12-2   Chocolate Making Process Map </vt:lpstr>
      <vt:lpstr>PowerPoint Presentation</vt:lpstr>
      <vt:lpstr>Takt Time Example</vt:lpstr>
      <vt:lpstr>Takt Time Example</vt:lpstr>
      <vt:lpstr>Takt Time Example</vt:lpstr>
      <vt:lpstr>Takt Time Example</vt:lpstr>
      <vt:lpstr>Power Point Example My Family Tree</vt:lpstr>
      <vt:lpstr>Microsoft Excel Template</vt:lpstr>
      <vt:lpstr>Microsoft Visio Example</vt:lpstr>
      <vt:lpstr>FMEA</vt:lpstr>
      <vt:lpstr>Ultraflash ULT-4 Flashlight FMEA </vt:lpstr>
      <vt:lpstr>Ultraflash ULT-4 Flashlight - Components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http://asq.org/learn-about-quality/process-analysis-tools/overview/overview.html </vt:lpstr>
      <vt:lpstr>Figure 12-6   JQOS Original Layout with One Part Shown</vt:lpstr>
      <vt:lpstr>Figure 12-7   JQOS New Layout</vt:lpstr>
      <vt:lpstr>PowerPoint Presentation</vt:lpstr>
      <vt:lpstr>PowerPoint Presentation</vt:lpstr>
      <vt:lpstr>PowerPoint Presentation</vt:lpstr>
      <vt:lpstr>PowerPoint Presentation</vt:lpstr>
      <vt:lpstr>PowerPoint Presentation</vt:lpstr>
      <vt:lpstr>Descriptive Geometry</vt:lpstr>
      <vt:lpstr>Descriptive Geometry</vt:lpstr>
      <vt:lpstr>Descriptive Geometry</vt:lpstr>
      <vt:lpstr>PowerPoint Presentation</vt:lpstr>
      <vt:lpstr>Blueprints</vt:lpstr>
      <vt:lpstr>A System Approach to Measurement</vt:lpstr>
      <vt:lpstr>What Teams Bring to the Table</vt:lpstr>
      <vt:lpstr>Exploded View</vt:lpstr>
      <vt:lpstr>End of ENGT 1200  Lecture 3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SPC chapter 3</dc:title>
  <dc:creator>William Hughes</dc:creator>
  <cp:lastModifiedBy>Stephanie Page</cp:lastModifiedBy>
  <cp:revision>83</cp:revision>
  <cp:lastPrinted>1998-08-12T12:48:04Z</cp:lastPrinted>
  <dcterms:created xsi:type="dcterms:W3CDTF">1996-08-14T10:58:48Z</dcterms:created>
  <dcterms:modified xsi:type="dcterms:W3CDTF">2018-10-23T17:53:53Z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0x010100D0F2CFCBA445774D86797879970B2337</vt:lpwstr>
  </property>
</Properties>
</file>