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56" r:id="rId3"/>
    <p:sldId id="265" r:id="rId4"/>
    <p:sldId id="257" r:id="rId5"/>
    <p:sldId id="258" r:id="rId6"/>
    <p:sldId id="259" r:id="rId7"/>
    <p:sldId id="261" r:id="rId8"/>
    <p:sldId id="260" r:id="rId9"/>
    <p:sldId id="264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A75AA-06DE-4A78-9B86-82D6B2FA6473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0B8B0-B0D5-446B-84DD-26B09DA7F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6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B8B0-B0D5-446B-84DD-26B09DA7FE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B8B0-B0D5-446B-84DD-26B09DA7FE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for lab containing hidden resources and minerals. Note graph </a:t>
            </a:r>
            <a:r>
              <a:rPr lang="en-US" dirty="0" err="1" smtClean="0"/>
              <a:t>laided</a:t>
            </a:r>
            <a:r>
              <a:rPr lang="en-US" dirty="0" smtClean="0"/>
              <a:t> out on the top of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B8B0-B0D5-446B-84DD-26B09DA7FE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resource of 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B8B0-B0D5-446B-84DD-26B09DA7FE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B8B0-B0D5-446B-84DD-26B09DA7FE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Geological map centered on Fairfield, 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B8B0-B0D5-446B-84DD-26B09DA7FE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Actual core 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B8B0-B0D5-446B-84DD-26B09DA7FE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Drilling crew for core samples. Note Oakland Raider</a:t>
            </a:r>
            <a:r>
              <a:rPr lang="en-US" baseline="0" dirty="0" smtClean="0"/>
              <a:t> hat from California!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B8B0-B0D5-446B-84DD-26B09DA7FE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Resin crystals for extraction of </a:t>
            </a:r>
            <a:r>
              <a:rPr lang="en-US" dirty="0" err="1" smtClean="0"/>
              <a:t>Uraninium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B8B0-B0D5-446B-84DD-26B09DA7FE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Processed Yellow Cake Uranium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B8B0-B0D5-446B-84DD-26B09DA7FE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 Fork WY Coal Mine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B8B0-B0D5-446B-84DD-26B09DA7FE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EC8-356C-4661-A5D4-A83012881FFD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6055-2571-4B34-B675-781D4100A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EC8-356C-4661-A5D4-A83012881FFD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6055-2571-4B34-B675-781D4100A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EC8-356C-4661-A5D4-A83012881FFD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6055-2571-4B34-B675-781D4100A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EC8-356C-4661-A5D4-A83012881FFD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6055-2571-4B34-B675-781D4100A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EC8-356C-4661-A5D4-A83012881FFD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6055-2571-4B34-B675-781D4100A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EC8-356C-4661-A5D4-A83012881FFD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6055-2571-4B34-B675-781D4100A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EC8-356C-4661-A5D4-A83012881FFD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6055-2571-4B34-B675-781D4100A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EC8-356C-4661-A5D4-A83012881FFD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6055-2571-4B34-B675-781D4100A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EC8-356C-4661-A5D4-A83012881FFD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6055-2571-4B34-B675-781D4100A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EC8-356C-4661-A5D4-A83012881FFD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6055-2571-4B34-B675-781D4100A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EC8-356C-4661-A5D4-A83012881FFD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446055-2571-4B34-B675-781D4100A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755EC8-356C-4661-A5D4-A83012881FFD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446055-2571-4B34-B675-781D4100AB5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Prospecting for Energy in California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4495800"/>
            <a:ext cx="23150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Jeffrey lane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Armijo High School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Fairfield, CA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eoblox.com/images/4_topo_model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3063240" cy="2286000"/>
          </a:xfrm>
          <a:prstGeom prst="rect">
            <a:avLst/>
          </a:prstGeom>
          <a:noFill/>
        </p:spPr>
      </p:pic>
      <p:pic>
        <p:nvPicPr>
          <p:cNvPr id="3076" name="Picture 4" descr="http://topographicmodels.blog.com/files/2011/09/Topographic-Mode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514600"/>
            <a:ext cx="5076825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ource layers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285" y="1190904"/>
            <a:ext cx="7371429" cy="4476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0" y="2286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California oil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314" name="Picture 2" descr="Refinery Loc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0"/>
            <a:ext cx="5148707" cy="676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2212848" cy="15826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 Energy Consumption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68446"/>
              </p:ext>
            </p:extLst>
          </p:nvPr>
        </p:nvGraphicFramePr>
        <p:xfrm>
          <a:off x="990600" y="1752600"/>
          <a:ext cx="6324600" cy="2956560"/>
        </p:xfrm>
        <a:graphic>
          <a:graphicData uri="http://schemas.openxmlformats.org/drawingml/2006/table">
            <a:tbl>
              <a:tblPr/>
              <a:tblGrid>
                <a:gridCol w="4419600"/>
                <a:gridCol w="1905000"/>
              </a:tblGrid>
              <a:tr h="762000">
                <a:tc gridSpan="2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hlinkClick r:id="" action="ppaction://hlinkfile"/>
                        </a:rPr>
                        <a:t>Energy Source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 % of total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Natural Gas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46.5%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Nuclear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14.9%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Large Hydro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9.6%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Coal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15.5%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Renewables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13.5%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9522" rIns="3808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1828800"/>
            <a:ext cx="300069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 smtClean="0"/>
              <a:t>Electrical Generation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nservation.ca.gov/cgs/cgs_history/PublishingImages/GMC_750k_ReleaseStatement_S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67000" y="0"/>
            <a:ext cx="12144375" cy="15716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05400" y="5181600"/>
            <a:ext cx="1524000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tx1"/>
                  </a:solidFill>
                </a:ln>
              </a:rPr>
              <a:t>Fairfield</a:t>
            </a: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am\Pictures\2012-06-25\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am\Pictures\2012-06-25\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Jeff\Cindy Pic\TRAVELDRIVE\Day 3 Uranium\IMG_3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190"/>
            <a:ext cx="9144000" cy="6103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am\Pictures\2012-06-25\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57200"/>
            <a:ext cx="3962400" cy="5943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219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Yellow cake Uranium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Jeff\Cindy Pic\TRAVELDRIVE\Day 5 Coal &amp; Power\IMG_4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190"/>
            <a:ext cx="9144000" cy="6103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248</TotalTime>
  <Words>114</Words>
  <Application>Microsoft Office PowerPoint</Application>
  <PresentationFormat>On-screen Show (4:3)</PresentationFormat>
  <Paragraphs>42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Prospecting for Energy in California</vt:lpstr>
      <vt:lpstr> ca         California oil          </vt:lpstr>
      <vt:lpstr>CA Energy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        California oil</dc:title>
  <dc:creator>Pam</dc:creator>
  <cp:lastModifiedBy>sgrant</cp:lastModifiedBy>
  <cp:revision>20</cp:revision>
  <dcterms:created xsi:type="dcterms:W3CDTF">2012-06-25T17:41:35Z</dcterms:created>
  <dcterms:modified xsi:type="dcterms:W3CDTF">2012-10-01T02:22:42Z</dcterms:modified>
</cp:coreProperties>
</file>