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0058400" cy="15544800"/>
  <p:notesSz cx="6858000" cy="9144000"/>
  <p:defaultTextStyle>
    <a:defPPr>
      <a:defRPr lang="en-US"/>
    </a:defPPr>
    <a:lvl1pPr marL="0" algn="l" defTabSz="1098377" rtl="0" eaLnBrk="1" latinLnBrk="0" hangingPunct="1">
      <a:defRPr sz="2200" kern="1200">
        <a:solidFill>
          <a:schemeClr val="tx1"/>
        </a:solidFill>
        <a:latin typeface="+mn-lt"/>
        <a:ea typeface="+mn-ea"/>
        <a:cs typeface="+mn-cs"/>
      </a:defRPr>
    </a:lvl1pPr>
    <a:lvl2pPr marL="549189" algn="l" defTabSz="1098377" rtl="0" eaLnBrk="1" latinLnBrk="0" hangingPunct="1">
      <a:defRPr sz="2200" kern="1200">
        <a:solidFill>
          <a:schemeClr val="tx1"/>
        </a:solidFill>
        <a:latin typeface="+mn-lt"/>
        <a:ea typeface="+mn-ea"/>
        <a:cs typeface="+mn-cs"/>
      </a:defRPr>
    </a:lvl2pPr>
    <a:lvl3pPr marL="1098377" algn="l" defTabSz="1098377" rtl="0" eaLnBrk="1" latinLnBrk="0" hangingPunct="1">
      <a:defRPr sz="2200" kern="1200">
        <a:solidFill>
          <a:schemeClr val="tx1"/>
        </a:solidFill>
        <a:latin typeface="+mn-lt"/>
        <a:ea typeface="+mn-ea"/>
        <a:cs typeface="+mn-cs"/>
      </a:defRPr>
    </a:lvl3pPr>
    <a:lvl4pPr marL="1647566" algn="l" defTabSz="1098377" rtl="0" eaLnBrk="1" latinLnBrk="0" hangingPunct="1">
      <a:defRPr sz="2200" kern="1200">
        <a:solidFill>
          <a:schemeClr val="tx1"/>
        </a:solidFill>
        <a:latin typeface="+mn-lt"/>
        <a:ea typeface="+mn-ea"/>
        <a:cs typeface="+mn-cs"/>
      </a:defRPr>
    </a:lvl4pPr>
    <a:lvl5pPr marL="2196755" algn="l" defTabSz="1098377" rtl="0" eaLnBrk="1" latinLnBrk="0" hangingPunct="1">
      <a:defRPr sz="2200" kern="1200">
        <a:solidFill>
          <a:schemeClr val="tx1"/>
        </a:solidFill>
        <a:latin typeface="+mn-lt"/>
        <a:ea typeface="+mn-ea"/>
        <a:cs typeface="+mn-cs"/>
      </a:defRPr>
    </a:lvl5pPr>
    <a:lvl6pPr marL="2745943" algn="l" defTabSz="1098377" rtl="0" eaLnBrk="1" latinLnBrk="0" hangingPunct="1">
      <a:defRPr sz="2200" kern="1200">
        <a:solidFill>
          <a:schemeClr val="tx1"/>
        </a:solidFill>
        <a:latin typeface="+mn-lt"/>
        <a:ea typeface="+mn-ea"/>
        <a:cs typeface="+mn-cs"/>
      </a:defRPr>
    </a:lvl6pPr>
    <a:lvl7pPr marL="3295132" algn="l" defTabSz="1098377" rtl="0" eaLnBrk="1" latinLnBrk="0" hangingPunct="1">
      <a:defRPr sz="2200" kern="1200">
        <a:solidFill>
          <a:schemeClr val="tx1"/>
        </a:solidFill>
        <a:latin typeface="+mn-lt"/>
        <a:ea typeface="+mn-ea"/>
        <a:cs typeface="+mn-cs"/>
      </a:defRPr>
    </a:lvl7pPr>
    <a:lvl8pPr marL="3844320" algn="l" defTabSz="1098377" rtl="0" eaLnBrk="1" latinLnBrk="0" hangingPunct="1">
      <a:defRPr sz="2200" kern="1200">
        <a:solidFill>
          <a:schemeClr val="tx1"/>
        </a:solidFill>
        <a:latin typeface="+mn-lt"/>
        <a:ea typeface="+mn-ea"/>
        <a:cs typeface="+mn-cs"/>
      </a:defRPr>
    </a:lvl8pPr>
    <a:lvl9pPr marL="4393509" algn="l" defTabSz="1098377" rtl="0" eaLnBrk="1" latinLnBrk="0" hangingPunct="1">
      <a:defRPr sz="2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33"/>
    <a:srgbClr val="44D044"/>
    <a:srgbClr val="66FF33"/>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817" autoAdjust="0"/>
  </p:normalViewPr>
  <p:slideViewPr>
    <p:cSldViewPr>
      <p:cViewPr>
        <p:scale>
          <a:sx n="100" d="100"/>
          <a:sy n="100" d="100"/>
        </p:scale>
        <p:origin x="-1722" y="5010"/>
      </p:cViewPr>
      <p:guideLst>
        <p:guide orient="horz" pos="4944"/>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8AF174-09DB-499F-A38F-8E058BC750D7}" type="datetimeFigureOut">
              <a:rPr lang="en-US" smtClean="0"/>
              <a:t>6/5/2015</a:t>
            </a:fld>
            <a:endParaRPr lang="en-US"/>
          </a:p>
        </p:txBody>
      </p:sp>
      <p:sp>
        <p:nvSpPr>
          <p:cNvPr id="4" name="Slide Image Placeholder 3"/>
          <p:cNvSpPr>
            <a:spLocks noGrp="1" noRot="1" noChangeAspect="1"/>
          </p:cNvSpPr>
          <p:nvPr>
            <p:ph type="sldImg" idx="2"/>
          </p:nvPr>
        </p:nvSpPr>
        <p:spPr>
          <a:xfrm>
            <a:off x="2319338" y="685800"/>
            <a:ext cx="22193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7C8A4D-4221-4D4F-84F5-187DC1017C09}" type="slidenum">
              <a:rPr lang="en-US" smtClean="0"/>
              <a:t>‹#›</a:t>
            </a:fld>
            <a:endParaRPr lang="en-US"/>
          </a:p>
        </p:txBody>
      </p:sp>
    </p:spTree>
    <p:extLst>
      <p:ext uri="{BB962C8B-B14F-4D97-AF65-F5344CB8AC3E}">
        <p14:creationId xmlns:p14="http://schemas.microsoft.com/office/powerpoint/2010/main" val="2621011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7C8A4D-4221-4D4F-84F5-187DC1017C09}" type="slidenum">
              <a:rPr lang="en-US" smtClean="0"/>
              <a:t>1</a:t>
            </a:fld>
            <a:endParaRPr lang="en-US"/>
          </a:p>
        </p:txBody>
      </p:sp>
    </p:spTree>
    <p:extLst>
      <p:ext uri="{BB962C8B-B14F-4D97-AF65-F5344CB8AC3E}">
        <p14:creationId xmlns:p14="http://schemas.microsoft.com/office/powerpoint/2010/main" val="3738556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1" y="4828965"/>
            <a:ext cx="8549640" cy="333205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8808720"/>
            <a:ext cx="7040881" cy="3972560"/>
          </a:xfrm>
        </p:spPr>
        <p:txBody>
          <a:bodyPr/>
          <a:lstStyle>
            <a:lvl1pPr marL="0" indent="0" algn="ctr">
              <a:buNone/>
              <a:defRPr>
                <a:solidFill>
                  <a:schemeClr val="tx1">
                    <a:tint val="75000"/>
                  </a:schemeClr>
                </a:solidFill>
              </a:defRPr>
            </a:lvl1pPr>
            <a:lvl2pPr marL="549189" indent="0" algn="ctr">
              <a:buNone/>
              <a:defRPr>
                <a:solidFill>
                  <a:schemeClr val="tx1">
                    <a:tint val="75000"/>
                  </a:schemeClr>
                </a:solidFill>
              </a:defRPr>
            </a:lvl2pPr>
            <a:lvl3pPr marL="1098377" indent="0" algn="ctr">
              <a:buNone/>
              <a:defRPr>
                <a:solidFill>
                  <a:schemeClr val="tx1">
                    <a:tint val="75000"/>
                  </a:schemeClr>
                </a:solidFill>
              </a:defRPr>
            </a:lvl3pPr>
            <a:lvl4pPr marL="1647566" indent="0" algn="ctr">
              <a:buNone/>
              <a:defRPr>
                <a:solidFill>
                  <a:schemeClr val="tx1">
                    <a:tint val="75000"/>
                  </a:schemeClr>
                </a:solidFill>
              </a:defRPr>
            </a:lvl4pPr>
            <a:lvl5pPr marL="2196755" indent="0" algn="ctr">
              <a:buNone/>
              <a:defRPr>
                <a:solidFill>
                  <a:schemeClr val="tx1">
                    <a:tint val="75000"/>
                  </a:schemeClr>
                </a:solidFill>
              </a:defRPr>
            </a:lvl5pPr>
            <a:lvl6pPr marL="2745943" indent="0" algn="ctr">
              <a:buNone/>
              <a:defRPr>
                <a:solidFill>
                  <a:schemeClr val="tx1">
                    <a:tint val="75000"/>
                  </a:schemeClr>
                </a:solidFill>
              </a:defRPr>
            </a:lvl6pPr>
            <a:lvl7pPr marL="3295132" indent="0" algn="ctr">
              <a:buNone/>
              <a:defRPr>
                <a:solidFill>
                  <a:schemeClr val="tx1">
                    <a:tint val="75000"/>
                  </a:schemeClr>
                </a:solidFill>
              </a:defRPr>
            </a:lvl7pPr>
            <a:lvl8pPr marL="3844320" indent="0" algn="ctr">
              <a:buNone/>
              <a:defRPr>
                <a:solidFill>
                  <a:schemeClr val="tx1">
                    <a:tint val="75000"/>
                  </a:schemeClr>
                </a:solidFill>
              </a:defRPr>
            </a:lvl8pPr>
            <a:lvl9pPr marL="439350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2418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10836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340" y="622515"/>
            <a:ext cx="2263140" cy="1326345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2921" y="622515"/>
            <a:ext cx="6621780" cy="1326345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750841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839061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9988974"/>
            <a:ext cx="8549640" cy="3087370"/>
          </a:xfrm>
        </p:spPr>
        <p:txBody>
          <a:bodyPr anchor="t"/>
          <a:lstStyle>
            <a:lvl1pPr algn="l">
              <a:defRPr sz="4800" b="1" cap="all"/>
            </a:lvl1pPr>
          </a:lstStyle>
          <a:p>
            <a:r>
              <a:rPr lang="en-US" smtClean="0"/>
              <a:t>Click to edit Master title style</a:t>
            </a:r>
            <a:endParaRPr lang="en-US"/>
          </a:p>
        </p:txBody>
      </p:sp>
      <p:sp>
        <p:nvSpPr>
          <p:cNvPr id="3" name="Text Placeholder 2"/>
          <p:cNvSpPr>
            <a:spLocks noGrp="1"/>
          </p:cNvSpPr>
          <p:nvPr>
            <p:ph type="body" idx="1"/>
          </p:nvPr>
        </p:nvSpPr>
        <p:spPr>
          <a:xfrm>
            <a:off x="794544" y="6588551"/>
            <a:ext cx="8549640" cy="3400424"/>
          </a:xfrm>
        </p:spPr>
        <p:txBody>
          <a:bodyPr anchor="b"/>
          <a:lstStyle>
            <a:lvl1pPr marL="0" indent="0">
              <a:buNone/>
              <a:defRPr sz="2400">
                <a:solidFill>
                  <a:schemeClr val="tx1">
                    <a:tint val="75000"/>
                  </a:schemeClr>
                </a:solidFill>
              </a:defRPr>
            </a:lvl1pPr>
            <a:lvl2pPr marL="549189" indent="0">
              <a:buNone/>
              <a:defRPr sz="2200">
                <a:solidFill>
                  <a:schemeClr val="tx1">
                    <a:tint val="75000"/>
                  </a:schemeClr>
                </a:solidFill>
              </a:defRPr>
            </a:lvl2pPr>
            <a:lvl3pPr marL="1098377" indent="0">
              <a:buNone/>
              <a:defRPr sz="1900">
                <a:solidFill>
                  <a:schemeClr val="tx1">
                    <a:tint val="75000"/>
                  </a:schemeClr>
                </a:solidFill>
              </a:defRPr>
            </a:lvl3pPr>
            <a:lvl4pPr marL="1647566" indent="0">
              <a:buNone/>
              <a:defRPr sz="1700">
                <a:solidFill>
                  <a:schemeClr val="tx1">
                    <a:tint val="75000"/>
                  </a:schemeClr>
                </a:solidFill>
              </a:defRPr>
            </a:lvl4pPr>
            <a:lvl5pPr marL="2196755" indent="0">
              <a:buNone/>
              <a:defRPr sz="1700">
                <a:solidFill>
                  <a:schemeClr val="tx1">
                    <a:tint val="75000"/>
                  </a:schemeClr>
                </a:solidFill>
              </a:defRPr>
            </a:lvl5pPr>
            <a:lvl6pPr marL="2745943" indent="0">
              <a:buNone/>
              <a:defRPr sz="1700">
                <a:solidFill>
                  <a:schemeClr val="tx1">
                    <a:tint val="75000"/>
                  </a:schemeClr>
                </a:solidFill>
              </a:defRPr>
            </a:lvl6pPr>
            <a:lvl7pPr marL="3295132" indent="0">
              <a:buNone/>
              <a:defRPr sz="1700">
                <a:solidFill>
                  <a:schemeClr val="tx1">
                    <a:tint val="75000"/>
                  </a:schemeClr>
                </a:solidFill>
              </a:defRPr>
            </a:lvl7pPr>
            <a:lvl8pPr marL="3844320" indent="0">
              <a:buNone/>
              <a:defRPr sz="1700">
                <a:solidFill>
                  <a:schemeClr val="tx1">
                    <a:tint val="75000"/>
                  </a:schemeClr>
                </a:solidFill>
              </a:defRPr>
            </a:lvl8pPr>
            <a:lvl9pPr marL="4393509" indent="0">
              <a:buNone/>
              <a:defRPr sz="1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E7D38DD-FCEA-4B4D-A3D0-5819511BFFD9}" type="datetimeFigureOut">
              <a:rPr lang="en-US" smtClean="0"/>
              <a:t>6/5/2015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069341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2921" y="3627123"/>
            <a:ext cx="4442460" cy="10258849"/>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3020" y="3627123"/>
            <a:ext cx="4442460" cy="10258849"/>
          </a:xfrm>
        </p:spPr>
        <p:txBody>
          <a:bodyPr/>
          <a:lstStyle>
            <a:lvl1pPr>
              <a:defRPr sz="3400"/>
            </a:lvl1pPr>
            <a:lvl2pPr>
              <a:defRPr sz="29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3499546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2921" y="3479590"/>
            <a:ext cx="4444206" cy="1450127"/>
          </a:xfrm>
        </p:spPr>
        <p:txBody>
          <a:bodyPr anchor="b"/>
          <a:lstStyle>
            <a:lvl1pPr marL="0" indent="0">
              <a:buNone/>
              <a:defRPr sz="2900" b="1"/>
            </a:lvl1pPr>
            <a:lvl2pPr marL="549189" indent="0">
              <a:buNone/>
              <a:defRPr sz="2400" b="1"/>
            </a:lvl2pPr>
            <a:lvl3pPr marL="1098377" indent="0">
              <a:buNone/>
              <a:defRPr sz="2200" b="1"/>
            </a:lvl3pPr>
            <a:lvl4pPr marL="1647566" indent="0">
              <a:buNone/>
              <a:defRPr sz="1900" b="1"/>
            </a:lvl4pPr>
            <a:lvl5pPr marL="2196755" indent="0">
              <a:buNone/>
              <a:defRPr sz="1900" b="1"/>
            </a:lvl5pPr>
            <a:lvl6pPr marL="2745943" indent="0">
              <a:buNone/>
              <a:defRPr sz="1900" b="1"/>
            </a:lvl6pPr>
            <a:lvl7pPr marL="3295132" indent="0">
              <a:buNone/>
              <a:defRPr sz="1900" b="1"/>
            </a:lvl7pPr>
            <a:lvl8pPr marL="3844320" indent="0">
              <a:buNone/>
              <a:defRPr sz="1900" b="1"/>
            </a:lvl8pPr>
            <a:lvl9pPr marL="4393509"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502921" y="4929717"/>
            <a:ext cx="4444206" cy="895625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09529" y="3479590"/>
            <a:ext cx="4445953" cy="1450127"/>
          </a:xfrm>
        </p:spPr>
        <p:txBody>
          <a:bodyPr anchor="b"/>
          <a:lstStyle>
            <a:lvl1pPr marL="0" indent="0">
              <a:buNone/>
              <a:defRPr sz="2900" b="1"/>
            </a:lvl1pPr>
            <a:lvl2pPr marL="549189" indent="0">
              <a:buNone/>
              <a:defRPr sz="2400" b="1"/>
            </a:lvl2pPr>
            <a:lvl3pPr marL="1098377" indent="0">
              <a:buNone/>
              <a:defRPr sz="2200" b="1"/>
            </a:lvl3pPr>
            <a:lvl4pPr marL="1647566" indent="0">
              <a:buNone/>
              <a:defRPr sz="1900" b="1"/>
            </a:lvl4pPr>
            <a:lvl5pPr marL="2196755" indent="0">
              <a:buNone/>
              <a:defRPr sz="1900" b="1"/>
            </a:lvl5pPr>
            <a:lvl6pPr marL="2745943" indent="0">
              <a:buNone/>
              <a:defRPr sz="1900" b="1"/>
            </a:lvl6pPr>
            <a:lvl7pPr marL="3295132" indent="0">
              <a:buNone/>
              <a:defRPr sz="1900" b="1"/>
            </a:lvl7pPr>
            <a:lvl8pPr marL="3844320" indent="0">
              <a:buNone/>
              <a:defRPr sz="1900" b="1"/>
            </a:lvl8pPr>
            <a:lvl9pPr marL="4393509"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5109529" y="4929717"/>
            <a:ext cx="4445953" cy="8956253"/>
          </a:xfrm>
        </p:spPr>
        <p:txBody>
          <a:bodyPr/>
          <a:lstStyle>
            <a:lvl1pPr>
              <a:defRPr sz="2900"/>
            </a:lvl1pPr>
            <a:lvl2pPr>
              <a:defRPr sz="24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E7D38DD-FCEA-4B4D-A3D0-5819511BFFD9}" type="datetimeFigureOut">
              <a:rPr lang="en-US" smtClean="0"/>
              <a:t>6/5/2015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907263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E7D38DD-FCEA-4B4D-A3D0-5819511BFFD9}" type="datetimeFigureOut">
              <a:rPr lang="en-US" smtClean="0"/>
              <a:t>6/5/2015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1847912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7D38DD-FCEA-4B4D-A3D0-5819511BFFD9}" type="datetimeFigureOut">
              <a:rPr lang="en-US" smtClean="0"/>
              <a:t>6/5/2015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634516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618913"/>
            <a:ext cx="3309144" cy="2633980"/>
          </a:xfrm>
        </p:spPr>
        <p:txBody>
          <a:bodyPr anchor="b"/>
          <a:lstStyle>
            <a:lvl1pPr algn="l">
              <a:defRPr sz="2400" b="1"/>
            </a:lvl1pPr>
          </a:lstStyle>
          <a:p>
            <a:r>
              <a:rPr lang="en-US" smtClean="0"/>
              <a:t>Click to edit Master title style</a:t>
            </a:r>
            <a:endParaRPr lang="en-US"/>
          </a:p>
        </p:txBody>
      </p:sp>
      <p:sp>
        <p:nvSpPr>
          <p:cNvPr id="3" name="Content Placeholder 2"/>
          <p:cNvSpPr>
            <a:spLocks noGrp="1"/>
          </p:cNvSpPr>
          <p:nvPr>
            <p:ph idx="1"/>
          </p:nvPr>
        </p:nvSpPr>
        <p:spPr>
          <a:xfrm>
            <a:off x="3932555" y="618916"/>
            <a:ext cx="5622925" cy="13267056"/>
          </a:xfrm>
        </p:spPr>
        <p:txBody>
          <a:bodyPr/>
          <a:lstStyle>
            <a:lvl1pPr>
              <a:defRPr sz="3800"/>
            </a:lvl1pPr>
            <a:lvl2pPr>
              <a:defRPr sz="3400"/>
            </a:lvl2pPr>
            <a:lvl3pPr>
              <a:defRPr sz="29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921" y="3252894"/>
            <a:ext cx="3309144" cy="10633076"/>
          </a:xfrm>
        </p:spPr>
        <p:txBody>
          <a:bodyPr/>
          <a:lstStyle>
            <a:lvl1pPr marL="0" indent="0">
              <a:buNone/>
              <a:defRPr sz="1700"/>
            </a:lvl1pPr>
            <a:lvl2pPr marL="549189" indent="0">
              <a:buNone/>
              <a:defRPr sz="1400"/>
            </a:lvl2pPr>
            <a:lvl3pPr marL="1098377" indent="0">
              <a:buNone/>
              <a:defRPr sz="1200"/>
            </a:lvl3pPr>
            <a:lvl4pPr marL="1647566" indent="0">
              <a:buNone/>
              <a:defRPr sz="1100"/>
            </a:lvl4pPr>
            <a:lvl5pPr marL="2196755" indent="0">
              <a:buNone/>
              <a:defRPr sz="1100"/>
            </a:lvl5pPr>
            <a:lvl6pPr marL="2745943" indent="0">
              <a:buNone/>
              <a:defRPr sz="1100"/>
            </a:lvl6pPr>
            <a:lvl7pPr marL="3295132" indent="0">
              <a:buNone/>
              <a:defRPr sz="1100"/>
            </a:lvl7pPr>
            <a:lvl8pPr marL="3844320" indent="0">
              <a:buNone/>
              <a:defRPr sz="1100"/>
            </a:lvl8pPr>
            <a:lvl9pPr marL="439350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4029945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10881360"/>
            <a:ext cx="6035040" cy="1284607"/>
          </a:xfrm>
        </p:spPr>
        <p:txBody>
          <a:bodyPr anchor="b"/>
          <a:lstStyle>
            <a:lvl1pPr algn="l">
              <a:defRPr sz="2400" b="1"/>
            </a:lvl1pPr>
          </a:lstStyle>
          <a:p>
            <a:r>
              <a:rPr lang="en-US" smtClean="0"/>
              <a:t>Click to edit Master title style</a:t>
            </a:r>
            <a:endParaRPr lang="en-US"/>
          </a:p>
        </p:txBody>
      </p:sp>
      <p:sp>
        <p:nvSpPr>
          <p:cNvPr id="3" name="Picture Placeholder 2"/>
          <p:cNvSpPr>
            <a:spLocks noGrp="1"/>
          </p:cNvSpPr>
          <p:nvPr>
            <p:ph type="pic" idx="1"/>
          </p:nvPr>
        </p:nvSpPr>
        <p:spPr>
          <a:xfrm>
            <a:off x="1971517" y="1388957"/>
            <a:ext cx="6035040" cy="9326880"/>
          </a:xfrm>
        </p:spPr>
        <p:txBody>
          <a:bodyPr/>
          <a:lstStyle>
            <a:lvl1pPr marL="0" indent="0">
              <a:buNone/>
              <a:defRPr sz="3800"/>
            </a:lvl1pPr>
            <a:lvl2pPr marL="549189" indent="0">
              <a:buNone/>
              <a:defRPr sz="3400"/>
            </a:lvl2pPr>
            <a:lvl3pPr marL="1098377" indent="0">
              <a:buNone/>
              <a:defRPr sz="2900"/>
            </a:lvl3pPr>
            <a:lvl4pPr marL="1647566" indent="0">
              <a:buNone/>
              <a:defRPr sz="2400"/>
            </a:lvl4pPr>
            <a:lvl5pPr marL="2196755" indent="0">
              <a:buNone/>
              <a:defRPr sz="2400"/>
            </a:lvl5pPr>
            <a:lvl6pPr marL="2745943" indent="0">
              <a:buNone/>
              <a:defRPr sz="2400"/>
            </a:lvl6pPr>
            <a:lvl7pPr marL="3295132" indent="0">
              <a:buNone/>
              <a:defRPr sz="2400"/>
            </a:lvl7pPr>
            <a:lvl8pPr marL="3844320" indent="0">
              <a:buNone/>
              <a:defRPr sz="2400"/>
            </a:lvl8pPr>
            <a:lvl9pPr marL="4393509" indent="0">
              <a:buNone/>
              <a:defRPr sz="2400"/>
            </a:lvl9pPr>
          </a:lstStyle>
          <a:p>
            <a:endParaRPr lang="en-US"/>
          </a:p>
        </p:txBody>
      </p:sp>
      <p:sp>
        <p:nvSpPr>
          <p:cNvPr id="4" name="Text Placeholder 3"/>
          <p:cNvSpPr>
            <a:spLocks noGrp="1"/>
          </p:cNvSpPr>
          <p:nvPr>
            <p:ph type="body" sz="half" idx="2"/>
          </p:nvPr>
        </p:nvSpPr>
        <p:spPr>
          <a:xfrm>
            <a:off x="1971517" y="12165967"/>
            <a:ext cx="6035040" cy="1824353"/>
          </a:xfrm>
        </p:spPr>
        <p:txBody>
          <a:bodyPr/>
          <a:lstStyle>
            <a:lvl1pPr marL="0" indent="0">
              <a:buNone/>
              <a:defRPr sz="1700"/>
            </a:lvl1pPr>
            <a:lvl2pPr marL="549189" indent="0">
              <a:buNone/>
              <a:defRPr sz="1400"/>
            </a:lvl2pPr>
            <a:lvl3pPr marL="1098377" indent="0">
              <a:buNone/>
              <a:defRPr sz="1200"/>
            </a:lvl3pPr>
            <a:lvl4pPr marL="1647566" indent="0">
              <a:buNone/>
              <a:defRPr sz="1100"/>
            </a:lvl4pPr>
            <a:lvl5pPr marL="2196755" indent="0">
              <a:buNone/>
              <a:defRPr sz="1100"/>
            </a:lvl5pPr>
            <a:lvl6pPr marL="2745943" indent="0">
              <a:buNone/>
              <a:defRPr sz="1100"/>
            </a:lvl6pPr>
            <a:lvl7pPr marL="3295132" indent="0">
              <a:buNone/>
              <a:defRPr sz="1100"/>
            </a:lvl7pPr>
            <a:lvl8pPr marL="3844320" indent="0">
              <a:buNone/>
              <a:defRPr sz="1100"/>
            </a:lvl8pPr>
            <a:lvl9pPr marL="4393509" indent="0">
              <a:buNone/>
              <a:defRPr sz="1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D38DD-FCEA-4B4D-A3D0-5819511BFFD9}" type="datetimeFigureOut">
              <a:rPr lang="en-US" smtClean="0"/>
              <a:t>6/5/2015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BAAD92-579F-4292-BA0E-F7374A9B40E0}" type="slidenum">
              <a:rPr lang="en-US" smtClean="0"/>
              <a:t>‹#›</a:t>
            </a:fld>
            <a:endParaRPr lang="en-US"/>
          </a:p>
        </p:txBody>
      </p:sp>
    </p:spTree>
    <p:extLst>
      <p:ext uri="{BB962C8B-B14F-4D97-AF65-F5344CB8AC3E}">
        <p14:creationId xmlns:p14="http://schemas.microsoft.com/office/powerpoint/2010/main" val="2588995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622514"/>
            <a:ext cx="9052561" cy="2590800"/>
          </a:xfrm>
          <a:prstGeom prst="rect">
            <a:avLst/>
          </a:prstGeom>
        </p:spPr>
        <p:txBody>
          <a:bodyPr vert="horz" lIns="109838" tIns="54919" rIns="109838" bIns="5491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2920" y="3627123"/>
            <a:ext cx="9052561" cy="10258849"/>
          </a:xfrm>
          <a:prstGeom prst="rect">
            <a:avLst/>
          </a:prstGeom>
        </p:spPr>
        <p:txBody>
          <a:bodyPr vert="horz" lIns="109838" tIns="54919" rIns="109838" bIns="5491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2919" y="14407729"/>
            <a:ext cx="2346961" cy="827617"/>
          </a:xfrm>
          <a:prstGeom prst="rect">
            <a:avLst/>
          </a:prstGeom>
        </p:spPr>
        <p:txBody>
          <a:bodyPr vert="horz" lIns="109838" tIns="54919" rIns="109838" bIns="54919" rtlCol="0" anchor="ctr"/>
          <a:lstStyle>
            <a:lvl1pPr algn="l">
              <a:defRPr sz="1400">
                <a:solidFill>
                  <a:schemeClr val="tx1">
                    <a:tint val="75000"/>
                  </a:schemeClr>
                </a:solidFill>
              </a:defRPr>
            </a:lvl1pPr>
          </a:lstStyle>
          <a:p>
            <a:fld id="{2E7D38DD-FCEA-4B4D-A3D0-5819511BFFD9}" type="datetimeFigureOut">
              <a:rPr lang="en-US" smtClean="0"/>
              <a:t>6/5/2015</a:t>
            </a:fld>
            <a:endParaRPr lang="en-US"/>
          </a:p>
        </p:txBody>
      </p:sp>
      <p:sp>
        <p:nvSpPr>
          <p:cNvPr id="5" name="Footer Placeholder 4"/>
          <p:cNvSpPr>
            <a:spLocks noGrp="1"/>
          </p:cNvSpPr>
          <p:nvPr>
            <p:ph type="ftr" sz="quarter" idx="3"/>
          </p:nvPr>
        </p:nvSpPr>
        <p:spPr>
          <a:xfrm>
            <a:off x="3436621" y="14407729"/>
            <a:ext cx="3185160" cy="827617"/>
          </a:xfrm>
          <a:prstGeom prst="rect">
            <a:avLst/>
          </a:prstGeom>
        </p:spPr>
        <p:txBody>
          <a:bodyPr vert="horz" lIns="109838" tIns="54919" rIns="109838" bIns="54919" rtlCol="0" anchor="ctr"/>
          <a:lstStyle>
            <a:lvl1pPr algn="ctr">
              <a:defRPr sz="1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14407729"/>
            <a:ext cx="2346961" cy="827617"/>
          </a:xfrm>
          <a:prstGeom prst="rect">
            <a:avLst/>
          </a:prstGeom>
        </p:spPr>
        <p:txBody>
          <a:bodyPr vert="horz" lIns="109838" tIns="54919" rIns="109838" bIns="54919" rtlCol="0" anchor="ctr"/>
          <a:lstStyle>
            <a:lvl1pPr algn="r">
              <a:defRPr sz="1400">
                <a:solidFill>
                  <a:schemeClr val="tx1">
                    <a:tint val="75000"/>
                  </a:schemeClr>
                </a:solidFill>
              </a:defRPr>
            </a:lvl1pPr>
          </a:lstStyle>
          <a:p>
            <a:fld id="{4BBAAD92-579F-4292-BA0E-F7374A9B40E0}" type="slidenum">
              <a:rPr lang="en-US" smtClean="0"/>
              <a:t>‹#›</a:t>
            </a:fld>
            <a:endParaRPr lang="en-US"/>
          </a:p>
        </p:txBody>
      </p:sp>
    </p:spTree>
    <p:extLst>
      <p:ext uri="{BB962C8B-B14F-4D97-AF65-F5344CB8AC3E}">
        <p14:creationId xmlns:p14="http://schemas.microsoft.com/office/powerpoint/2010/main" val="24289808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98377" rtl="0" eaLnBrk="1" latinLnBrk="0" hangingPunct="1">
        <a:spcBef>
          <a:spcPct val="0"/>
        </a:spcBef>
        <a:buNone/>
        <a:defRPr sz="5300" kern="1200">
          <a:solidFill>
            <a:schemeClr val="tx1"/>
          </a:solidFill>
          <a:latin typeface="+mj-lt"/>
          <a:ea typeface="+mj-ea"/>
          <a:cs typeface="+mj-cs"/>
        </a:defRPr>
      </a:lvl1pPr>
    </p:titleStyle>
    <p:bodyStyle>
      <a:lvl1pPr marL="411891" indent="-411891" algn="l" defTabSz="1098377"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1pPr>
      <a:lvl2pPr marL="892432" indent="-343243" algn="l" defTabSz="1098377" rtl="0" eaLnBrk="1" latinLnBrk="0" hangingPunct="1">
        <a:spcBef>
          <a:spcPct val="20000"/>
        </a:spcBef>
        <a:buFont typeface="Arial" panose="020B0604020202020204" pitchFamily="34" charset="0"/>
        <a:buChar char="–"/>
        <a:defRPr sz="3400" kern="1200">
          <a:solidFill>
            <a:schemeClr val="tx1"/>
          </a:solidFill>
          <a:latin typeface="+mn-lt"/>
          <a:ea typeface="+mn-ea"/>
          <a:cs typeface="+mn-cs"/>
        </a:defRPr>
      </a:lvl2pPr>
      <a:lvl3pPr marL="1372972" indent="-274594" algn="l" defTabSz="1098377" rtl="0" eaLnBrk="1" latinLnBrk="0" hangingPunct="1">
        <a:spcBef>
          <a:spcPct val="20000"/>
        </a:spcBef>
        <a:buFont typeface="Arial" panose="020B0604020202020204" pitchFamily="34" charset="0"/>
        <a:buChar char="•"/>
        <a:defRPr sz="2900" kern="1200">
          <a:solidFill>
            <a:schemeClr val="tx1"/>
          </a:solidFill>
          <a:latin typeface="+mn-lt"/>
          <a:ea typeface="+mn-ea"/>
          <a:cs typeface="+mn-cs"/>
        </a:defRPr>
      </a:lvl3pPr>
      <a:lvl4pPr marL="1922160"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471349"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3020538"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9726"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8915"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8103" indent="-274594" algn="l" defTabSz="1098377"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98377" rtl="0" eaLnBrk="1" latinLnBrk="0" hangingPunct="1">
        <a:defRPr sz="2200" kern="1200">
          <a:solidFill>
            <a:schemeClr val="tx1"/>
          </a:solidFill>
          <a:latin typeface="+mn-lt"/>
          <a:ea typeface="+mn-ea"/>
          <a:cs typeface="+mn-cs"/>
        </a:defRPr>
      </a:lvl1pPr>
      <a:lvl2pPr marL="549189" algn="l" defTabSz="1098377" rtl="0" eaLnBrk="1" latinLnBrk="0" hangingPunct="1">
        <a:defRPr sz="2200" kern="1200">
          <a:solidFill>
            <a:schemeClr val="tx1"/>
          </a:solidFill>
          <a:latin typeface="+mn-lt"/>
          <a:ea typeface="+mn-ea"/>
          <a:cs typeface="+mn-cs"/>
        </a:defRPr>
      </a:lvl2pPr>
      <a:lvl3pPr marL="1098377" algn="l" defTabSz="1098377" rtl="0" eaLnBrk="1" latinLnBrk="0" hangingPunct="1">
        <a:defRPr sz="2200" kern="1200">
          <a:solidFill>
            <a:schemeClr val="tx1"/>
          </a:solidFill>
          <a:latin typeface="+mn-lt"/>
          <a:ea typeface="+mn-ea"/>
          <a:cs typeface="+mn-cs"/>
        </a:defRPr>
      </a:lvl3pPr>
      <a:lvl4pPr marL="1647566" algn="l" defTabSz="1098377" rtl="0" eaLnBrk="1" latinLnBrk="0" hangingPunct="1">
        <a:defRPr sz="2200" kern="1200">
          <a:solidFill>
            <a:schemeClr val="tx1"/>
          </a:solidFill>
          <a:latin typeface="+mn-lt"/>
          <a:ea typeface="+mn-ea"/>
          <a:cs typeface="+mn-cs"/>
        </a:defRPr>
      </a:lvl4pPr>
      <a:lvl5pPr marL="2196755" algn="l" defTabSz="1098377" rtl="0" eaLnBrk="1" latinLnBrk="0" hangingPunct="1">
        <a:defRPr sz="2200" kern="1200">
          <a:solidFill>
            <a:schemeClr val="tx1"/>
          </a:solidFill>
          <a:latin typeface="+mn-lt"/>
          <a:ea typeface="+mn-ea"/>
          <a:cs typeface="+mn-cs"/>
        </a:defRPr>
      </a:lvl5pPr>
      <a:lvl6pPr marL="2745943" algn="l" defTabSz="1098377" rtl="0" eaLnBrk="1" latinLnBrk="0" hangingPunct="1">
        <a:defRPr sz="2200" kern="1200">
          <a:solidFill>
            <a:schemeClr val="tx1"/>
          </a:solidFill>
          <a:latin typeface="+mn-lt"/>
          <a:ea typeface="+mn-ea"/>
          <a:cs typeface="+mn-cs"/>
        </a:defRPr>
      </a:lvl6pPr>
      <a:lvl7pPr marL="3295132" algn="l" defTabSz="1098377" rtl="0" eaLnBrk="1" latinLnBrk="0" hangingPunct="1">
        <a:defRPr sz="2200" kern="1200">
          <a:solidFill>
            <a:schemeClr val="tx1"/>
          </a:solidFill>
          <a:latin typeface="+mn-lt"/>
          <a:ea typeface="+mn-ea"/>
          <a:cs typeface="+mn-cs"/>
        </a:defRPr>
      </a:lvl7pPr>
      <a:lvl8pPr marL="3844320" algn="l" defTabSz="1098377" rtl="0" eaLnBrk="1" latinLnBrk="0" hangingPunct="1">
        <a:defRPr sz="2200" kern="1200">
          <a:solidFill>
            <a:schemeClr val="tx1"/>
          </a:solidFill>
          <a:latin typeface="+mn-lt"/>
          <a:ea typeface="+mn-ea"/>
          <a:cs typeface="+mn-cs"/>
        </a:defRPr>
      </a:lvl8pPr>
      <a:lvl9pPr marL="4393509" algn="l" defTabSz="1098377"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g"/><Relationship Id="rId11" Type="http://schemas.openxmlformats.org/officeDocument/2006/relationships/image" Target="../media/image8.png"/><Relationship Id="rId5" Type="http://schemas.openxmlformats.org/officeDocument/2006/relationships/image" Target="../media/image3.jpg"/><Relationship Id="rId10" Type="http://schemas.openxmlformats.org/officeDocument/2006/relationships/hyperlink" Target="http://www.op-tec.org/" TargetMode="External"/><Relationship Id="rId4" Type="http://schemas.openxmlformats.org/officeDocument/2006/relationships/image" Target="../media/image2.jp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152400"/>
            <a:ext cx="9143997" cy="1292662"/>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7800" b="1"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Franklin Gothic Medium" panose="020B0603020102020204" pitchFamily="34" charset="0"/>
              </a:rPr>
              <a:t>How Lasers Are Used</a:t>
            </a:r>
            <a:endParaRPr lang="en-US" sz="7800" b="1"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Franklin Gothic Medium" panose="020B0603020102020204" pitchFamily="34" charset="0"/>
            </a:endParaRPr>
          </a:p>
        </p:txBody>
      </p:sp>
      <p:grpSp>
        <p:nvGrpSpPr>
          <p:cNvPr id="9" name="Group 8"/>
          <p:cNvGrpSpPr/>
          <p:nvPr/>
        </p:nvGrpSpPr>
        <p:grpSpPr>
          <a:xfrm>
            <a:off x="381000" y="1295400"/>
            <a:ext cx="5305778" cy="1828800"/>
            <a:chOff x="381000" y="1106507"/>
            <a:chExt cx="5305778" cy="1828800"/>
          </a:xfrm>
        </p:grpSpPr>
        <p:sp>
          <p:nvSpPr>
            <p:cNvPr id="6" name="TextBox 5"/>
            <p:cNvSpPr txBox="1"/>
            <p:nvPr/>
          </p:nvSpPr>
          <p:spPr>
            <a:xfrm>
              <a:off x="381000" y="1106507"/>
              <a:ext cx="3505200" cy="523220"/>
            </a:xfrm>
            <a:prstGeom prst="rect">
              <a:avLst/>
            </a:prstGeom>
            <a:noFill/>
          </p:spPr>
          <p:txBody>
            <a:bodyPr wrap="square" rtlCol="0">
              <a:spAutoFit/>
            </a:bodyPr>
            <a:lstStyle/>
            <a:p>
              <a:r>
                <a:rPr lang="en-US" sz="2800" b="1" dirty="0" smtClean="0">
                  <a:solidFill>
                    <a:schemeClr val="accent2"/>
                  </a:solidFill>
                  <a:effectLst>
                    <a:outerShdw blurRad="50800" dist="38100" dir="5400000" algn="t" rotWithShape="0">
                      <a:prstClr val="black">
                        <a:alpha val="40000"/>
                      </a:prstClr>
                    </a:outerShdw>
                  </a:effectLst>
                  <a:latin typeface="Franklin Gothic Demi" panose="020B0703020102020204" pitchFamily="34" charset="0"/>
                </a:rPr>
                <a:t>What is a LASER?</a:t>
              </a:r>
              <a:endParaRPr lang="en-US" sz="2800" b="1" dirty="0">
                <a:solidFill>
                  <a:schemeClr val="accent2"/>
                </a:solidFill>
                <a:effectLst>
                  <a:outerShdw blurRad="50800" dist="38100" dir="5400000" algn="t" rotWithShape="0">
                    <a:prstClr val="black">
                      <a:alpha val="40000"/>
                    </a:prstClr>
                  </a:outerShdw>
                </a:effectLst>
                <a:latin typeface="Franklin Gothic Demi" panose="020B0703020102020204" pitchFamily="34" charset="0"/>
              </a:endParaRPr>
            </a:p>
          </p:txBody>
        </p:sp>
        <p:sp>
          <p:nvSpPr>
            <p:cNvPr id="7" name="TextBox 6"/>
            <p:cNvSpPr txBox="1"/>
            <p:nvPr/>
          </p:nvSpPr>
          <p:spPr>
            <a:xfrm>
              <a:off x="425075" y="1550312"/>
              <a:ext cx="5261703" cy="1384995"/>
            </a:xfrm>
            <a:prstGeom prst="rect">
              <a:avLst/>
            </a:prstGeom>
            <a:noFill/>
          </p:spPr>
          <p:txBody>
            <a:bodyPr wrap="square" rtlCol="0">
              <a:spAutoFit/>
            </a:bodyPr>
            <a:lstStyle/>
            <a:p>
              <a:r>
                <a:rPr lang="en-US" sz="1400" dirty="0">
                  <a:effectLst>
                    <a:outerShdw blurRad="38100" dist="38100" dir="2700000" algn="tl">
                      <a:srgbClr val="000000">
                        <a:alpha val="43137"/>
                      </a:srgbClr>
                    </a:outerShdw>
                  </a:effectLst>
                  <a:latin typeface="Franklin Gothic Medium" panose="020B0603020102020204" pitchFamily="34" charset="0"/>
                </a:rPr>
                <a:t>A laser is an intense, </a:t>
              </a:r>
              <a:r>
                <a:rPr lang="en-US" sz="1400" dirty="0" smtClean="0">
                  <a:effectLst>
                    <a:outerShdw blurRad="38100" dist="38100" dir="2700000" algn="tl">
                      <a:srgbClr val="000000">
                        <a:alpha val="43137"/>
                      </a:srgbClr>
                    </a:outerShdw>
                  </a:effectLst>
                  <a:latin typeface="Franklin Gothic Medium" panose="020B0603020102020204" pitchFamily="34" charset="0"/>
                </a:rPr>
                <a:t>parallel beam </a:t>
              </a:r>
              <a:r>
                <a:rPr lang="en-US" sz="1400" dirty="0">
                  <a:effectLst>
                    <a:outerShdw blurRad="38100" dist="38100" dir="2700000" algn="tl">
                      <a:srgbClr val="000000">
                        <a:alpha val="43137"/>
                      </a:srgbClr>
                    </a:outerShdw>
                  </a:effectLst>
                  <a:latin typeface="Franklin Gothic Medium" panose="020B0603020102020204" pitchFamily="34" charset="0"/>
                </a:rPr>
                <a:t>of light that can be used </a:t>
              </a:r>
              <a:endParaRPr lang="en-US" sz="1400" dirty="0" smtClean="0">
                <a:effectLst>
                  <a:outerShdw blurRad="38100" dist="38100" dir="2700000" algn="tl">
                    <a:srgbClr val="000000">
                      <a:alpha val="43137"/>
                    </a:srgbClr>
                  </a:outerShdw>
                </a:effectLst>
                <a:latin typeface="Franklin Gothic Medium" panose="020B0603020102020204" pitchFamily="34" charset="0"/>
              </a:endParaRPr>
            </a:p>
            <a:p>
              <a:r>
                <a:rPr lang="en-US" sz="1400" dirty="0" smtClean="0">
                  <a:effectLst>
                    <a:outerShdw blurRad="38100" dist="38100" dir="2700000" algn="tl">
                      <a:srgbClr val="000000">
                        <a:alpha val="43137"/>
                      </a:srgbClr>
                    </a:outerShdw>
                  </a:effectLst>
                  <a:latin typeface="Franklin Gothic Medium" panose="020B0603020102020204" pitchFamily="34" charset="0"/>
                </a:rPr>
                <a:t>to </a:t>
              </a:r>
              <a:r>
                <a:rPr lang="en-US" sz="1400" dirty="0">
                  <a:effectLst>
                    <a:outerShdw blurRad="38100" dist="38100" dir="2700000" algn="tl">
                      <a:srgbClr val="000000">
                        <a:alpha val="43137"/>
                      </a:srgbClr>
                    </a:outerShdw>
                  </a:effectLst>
                  <a:latin typeface="Franklin Gothic Medium" panose="020B0603020102020204" pitchFamily="34" charset="0"/>
                </a:rPr>
                <a:t>carry high rates of information more efficiently than </a:t>
              </a:r>
              <a:r>
                <a:rPr lang="en-US" sz="1400" dirty="0" smtClean="0">
                  <a:effectLst>
                    <a:outerShdw blurRad="38100" dist="38100" dir="2700000" algn="tl">
                      <a:srgbClr val="000000">
                        <a:alpha val="43137"/>
                      </a:srgbClr>
                    </a:outerShdw>
                  </a:effectLst>
                  <a:latin typeface="Franklin Gothic Medium" panose="020B0603020102020204" pitchFamily="34" charset="0"/>
                </a:rPr>
                <a:t>wires</a:t>
              </a:r>
            </a:p>
            <a:p>
              <a:r>
                <a:rPr lang="en-US" sz="1400" dirty="0" smtClean="0">
                  <a:effectLst>
                    <a:outerShdw blurRad="38100" dist="38100" dir="2700000" algn="tl">
                      <a:srgbClr val="000000">
                        <a:alpha val="43137"/>
                      </a:srgbClr>
                    </a:outerShdw>
                  </a:effectLst>
                  <a:latin typeface="Franklin Gothic Medium" panose="020B0603020102020204" pitchFamily="34" charset="0"/>
                </a:rPr>
                <a:t>or </a:t>
              </a:r>
              <a:r>
                <a:rPr lang="en-US" sz="1400" dirty="0">
                  <a:effectLst>
                    <a:outerShdw blurRad="38100" dist="38100" dir="2700000" algn="tl">
                      <a:srgbClr val="000000">
                        <a:alpha val="43137"/>
                      </a:srgbClr>
                    </a:outerShdw>
                  </a:effectLst>
                  <a:latin typeface="Franklin Gothic Medium" panose="020B0603020102020204" pitchFamily="34" charset="0"/>
                </a:rPr>
                <a:t>microwaves. High power lasers can be directed </a:t>
              </a:r>
              <a:r>
                <a:rPr lang="en-US" sz="1400" dirty="0" smtClean="0">
                  <a:effectLst>
                    <a:outerShdw blurRad="38100" dist="38100" dir="2700000" algn="tl">
                      <a:srgbClr val="000000">
                        <a:alpha val="43137"/>
                      </a:srgbClr>
                    </a:outerShdw>
                  </a:effectLst>
                  <a:latin typeface="Franklin Gothic Medium" panose="020B0603020102020204" pitchFamily="34" charset="0"/>
                </a:rPr>
                <a:t>toward </a:t>
              </a:r>
            </a:p>
            <a:p>
              <a:r>
                <a:rPr lang="en-US" sz="1400" dirty="0" smtClean="0">
                  <a:effectLst>
                    <a:outerShdw blurRad="38100" dist="38100" dir="2700000" algn="tl">
                      <a:srgbClr val="000000">
                        <a:alpha val="43137"/>
                      </a:srgbClr>
                    </a:outerShdw>
                  </a:effectLst>
                  <a:latin typeface="Franklin Gothic Medium" panose="020B0603020102020204" pitchFamily="34" charset="0"/>
                </a:rPr>
                <a:t>objects or body parts to </a:t>
              </a:r>
              <a:r>
                <a:rPr lang="en-US" sz="1400" dirty="0">
                  <a:effectLst>
                    <a:outerShdw blurRad="38100" dist="38100" dir="2700000" algn="tl">
                      <a:srgbClr val="000000">
                        <a:alpha val="43137"/>
                      </a:srgbClr>
                    </a:outerShdw>
                  </a:effectLst>
                  <a:latin typeface="Franklin Gothic Medium" panose="020B0603020102020204" pitchFamily="34" charset="0"/>
                </a:rPr>
                <a:t>precisely deliver enormous amounts </a:t>
              </a:r>
              <a:endParaRPr lang="en-US" sz="1400" dirty="0" smtClean="0">
                <a:effectLst>
                  <a:outerShdw blurRad="38100" dist="38100" dir="2700000" algn="tl">
                    <a:srgbClr val="000000">
                      <a:alpha val="43137"/>
                    </a:srgbClr>
                  </a:outerShdw>
                </a:effectLst>
                <a:latin typeface="Franklin Gothic Medium" panose="020B0603020102020204" pitchFamily="34" charset="0"/>
              </a:endParaRPr>
            </a:p>
            <a:p>
              <a:r>
                <a:rPr lang="en-US" sz="1400" dirty="0" smtClean="0">
                  <a:effectLst>
                    <a:outerShdw blurRad="38100" dist="38100" dir="2700000" algn="tl">
                      <a:srgbClr val="000000">
                        <a:alpha val="43137"/>
                      </a:srgbClr>
                    </a:outerShdw>
                  </a:effectLst>
                  <a:latin typeface="Franklin Gothic Medium" panose="020B0603020102020204" pitchFamily="34" charset="0"/>
                </a:rPr>
                <a:t>of energy. </a:t>
              </a:r>
              <a:endParaRPr lang="en-US" sz="1400" dirty="0">
                <a:effectLst>
                  <a:outerShdw blurRad="38100" dist="38100" dir="2700000" algn="tl">
                    <a:srgbClr val="000000">
                      <a:alpha val="43137"/>
                    </a:srgbClr>
                  </a:outerShdw>
                </a:effectLst>
                <a:latin typeface="Franklin Gothic Medium" panose="020B0603020102020204" pitchFamily="34" charset="0"/>
              </a:endParaRPr>
            </a:p>
            <a:p>
              <a:endParaRPr lang="en-US" sz="1400" dirty="0">
                <a:effectLst>
                  <a:outerShdw blurRad="38100" dist="38100" dir="2700000" algn="tl">
                    <a:srgbClr val="000000">
                      <a:alpha val="43137"/>
                    </a:srgbClr>
                  </a:outerShdw>
                </a:effectLst>
                <a:latin typeface="Franklin Gothic Medium" panose="020B0603020102020204" pitchFamily="34" charset="0"/>
              </a:endParaRPr>
            </a:p>
          </p:txBody>
        </p:sp>
      </p:grpSp>
      <p:grpSp>
        <p:nvGrpSpPr>
          <p:cNvPr id="29" name="Group 28"/>
          <p:cNvGrpSpPr/>
          <p:nvPr/>
        </p:nvGrpSpPr>
        <p:grpSpPr>
          <a:xfrm>
            <a:off x="685800" y="9016425"/>
            <a:ext cx="4329378" cy="1194375"/>
            <a:chOff x="5257800" y="9549825"/>
            <a:chExt cx="4329378" cy="1194375"/>
          </a:xfrm>
        </p:grpSpPr>
        <p:sp>
          <p:nvSpPr>
            <p:cNvPr id="36" name="TextBox 35"/>
            <p:cNvSpPr txBox="1"/>
            <p:nvPr/>
          </p:nvSpPr>
          <p:spPr>
            <a:xfrm>
              <a:off x="5638800" y="9549825"/>
              <a:ext cx="3948378" cy="584775"/>
            </a:xfrm>
            <a:prstGeom prst="rect">
              <a:avLst/>
            </a:prstGeom>
            <a:noFill/>
          </p:spPr>
          <p:txBody>
            <a:bodyPr wrap="square" rtlCol="0">
              <a:spAutoFit/>
            </a:bodyPr>
            <a:lstStyle/>
            <a:p>
              <a:pPr algn="r"/>
              <a:r>
                <a:rPr lang="en-US" sz="3200" b="1" dirty="0" smtClean="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Did you know…</a:t>
              </a:r>
              <a:endParaRPr lang="en-US" sz="32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sp>
          <p:nvSpPr>
            <p:cNvPr id="37" name="TextBox 36"/>
            <p:cNvSpPr txBox="1"/>
            <p:nvPr/>
          </p:nvSpPr>
          <p:spPr>
            <a:xfrm>
              <a:off x="5257800" y="10097869"/>
              <a:ext cx="4191000" cy="646331"/>
            </a:xfrm>
            <a:prstGeom prst="rect">
              <a:avLst/>
            </a:prstGeom>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r"/>
              <a:r>
                <a:rPr lang="en-US" sz="1200" dirty="0" smtClean="0">
                  <a:solidFill>
                    <a:schemeClr val="tx1"/>
                  </a:solidFill>
                  <a:effectLst>
                    <a:outerShdw blurRad="38100" dist="38100" dir="2700000" algn="tl">
                      <a:srgbClr val="000000">
                        <a:alpha val="43137"/>
                      </a:srgbClr>
                    </a:outerShdw>
                  </a:effectLst>
                  <a:latin typeface="Franklin Gothic Medium" panose="020B0603020102020204" pitchFamily="34" charset="0"/>
                </a:rPr>
                <a:t>LIDAR is quickly replacing the radar as a choice tool by police officers. LIDAR has the distinct advantage of being able to pick out one vehicle in a cluttered stream of traffic.</a:t>
              </a:r>
              <a:endParaRPr lang="en-US" sz="1200" dirty="0">
                <a:solidFill>
                  <a:schemeClr val="tx1"/>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40" name="Group 39"/>
          <p:cNvGrpSpPr/>
          <p:nvPr/>
        </p:nvGrpSpPr>
        <p:grpSpPr>
          <a:xfrm>
            <a:off x="390525" y="7722513"/>
            <a:ext cx="4638676" cy="1192887"/>
            <a:chOff x="19050" y="5758084"/>
            <a:chExt cx="4638676" cy="1049023"/>
          </a:xfrm>
        </p:grpSpPr>
        <p:sp>
          <p:nvSpPr>
            <p:cNvPr id="30" name="TextBox 29"/>
            <p:cNvSpPr txBox="1"/>
            <p:nvPr/>
          </p:nvSpPr>
          <p:spPr>
            <a:xfrm>
              <a:off x="85726" y="6076329"/>
              <a:ext cx="4572000" cy="730778"/>
            </a:xfrm>
            <a:prstGeom prst="rect">
              <a:avLst/>
            </a:prstGeom>
            <a:noFill/>
          </p:spPr>
          <p:txBody>
            <a:bodyPr wrap="square" rtlCol="0">
              <a:spAutoFit/>
            </a:bodyPr>
            <a:lstStyle/>
            <a:p>
              <a:pPr algn="r"/>
              <a:r>
                <a:rPr lang="en-US" sz="1200" dirty="0" smtClean="0">
                  <a:latin typeface="Franklin Gothic Medium" panose="020B0603020102020204" pitchFamily="34" charset="0"/>
                </a:rPr>
                <a:t>Light Detection and Ranging (LIDAR) systems and cameras are enabling automobile functions such as self-driving cars, collision avoidance, driver fatigue monitoring, automatic pedestrian braking, and adaptive front lighting. </a:t>
              </a:r>
            </a:p>
          </p:txBody>
        </p:sp>
        <p:sp>
          <p:nvSpPr>
            <p:cNvPr id="39" name="TextBox 38"/>
            <p:cNvSpPr txBox="1"/>
            <p:nvPr/>
          </p:nvSpPr>
          <p:spPr>
            <a:xfrm>
              <a:off x="19050" y="5758084"/>
              <a:ext cx="4638675" cy="378921"/>
            </a:xfrm>
            <a:prstGeom prst="rect">
              <a:avLst/>
            </a:prstGeom>
            <a:noFill/>
          </p:spPr>
          <p:txBody>
            <a:bodyPr wrap="square" rtlCol="0">
              <a:spAutoFit/>
            </a:bodyPr>
            <a:lstStyle/>
            <a:p>
              <a:pPr algn="r"/>
              <a:r>
                <a:rPr lang="en-US"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Advanced Driver  Assistance Systems</a:t>
              </a:r>
              <a:endParaRPr lang="en-US" b="1" dirty="0">
                <a:solidFill>
                  <a:schemeClr val="accent1"/>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5" name="Group 4"/>
          <p:cNvGrpSpPr/>
          <p:nvPr/>
        </p:nvGrpSpPr>
        <p:grpSpPr>
          <a:xfrm>
            <a:off x="3790249" y="6477000"/>
            <a:ext cx="5810949" cy="1040482"/>
            <a:chOff x="5717810" y="8511782"/>
            <a:chExt cx="3773240" cy="1007895"/>
          </a:xfrm>
        </p:grpSpPr>
        <p:sp>
          <p:nvSpPr>
            <p:cNvPr id="2" name="TextBox 1"/>
            <p:cNvSpPr txBox="1"/>
            <p:nvPr/>
          </p:nvSpPr>
          <p:spPr>
            <a:xfrm>
              <a:off x="5717810" y="8893589"/>
              <a:ext cx="3723761" cy="626088"/>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r"/>
              <a:r>
                <a:rPr lang="en-US" sz="1200" dirty="0" smtClean="0">
                  <a:effectLst>
                    <a:outerShdw blurRad="38100" dist="38100" dir="2700000" algn="tl">
                      <a:srgbClr val="000000">
                        <a:alpha val="43137"/>
                      </a:srgbClr>
                    </a:outerShdw>
                  </a:effectLst>
                  <a:latin typeface="Franklin Gothic Medium" panose="020B0603020102020204" pitchFamily="34" charset="0"/>
                </a:rPr>
                <a:t>Laser </a:t>
              </a:r>
              <a:r>
                <a:rPr lang="en-US" sz="1200" dirty="0">
                  <a:effectLst>
                    <a:outerShdw blurRad="38100" dist="38100" dir="2700000" algn="tl">
                      <a:srgbClr val="000000">
                        <a:alpha val="43137"/>
                      </a:srgbClr>
                    </a:outerShdw>
                  </a:effectLst>
                  <a:latin typeface="Franklin Gothic Medium" panose="020B0603020102020204" pitchFamily="34" charset="0"/>
                </a:rPr>
                <a:t>designation is the practice of shining a laser beam on a target </a:t>
              </a:r>
              <a:r>
                <a:rPr lang="en-US" sz="1200" dirty="0" smtClean="0">
                  <a:effectLst>
                    <a:outerShdw blurRad="38100" dist="38100" dir="2700000" algn="tl">
                      <a:srgbClr val="000000">
                        <a:alpha val="43137"/>
                      </a:srgbClr>
                    </a:outerShdw>
                  </a:effectLst>
                  <a:latin typeface="Franklin Gothic Medium" panose="020B0603020102020204" pitchFamily="34" charset="0"/>
                </a:rPr>
                <a:t>in </a:t>
              </a:r>
              <a:r>
                <a:rPr lang="en-US" sz="1200" dirty="0">
                  <a:effectLst>
                    <a:outerShdw blurRad="38100" dist="38100" dir="2700000" algn="tl">
                      <a:srgbClr val="000000">
                        <a:alpha val="43137"/>
                      </a:srgbClr>
                    </a:outerShdw>
                  </a:effectLst>
                  <a:latin typeface="Franklin Gothic Medium" panose="020B0603020102020204" pitchFamily="34" charset="0"/>
                </a:rPr>
                <a:t>order to mark it for destruction. The newest laser designators use infrared lasers (invisible to the human eye) so as to avoid the spot being noticed by the </a:t>
              </a:r>
              <a:r>
                <a:rPr lang="en-US" sz="1200" dirty="0" smtClean="0">
                  <a:effectLst>
                    <a:outerShdw blurRad="38100" dist="38100" dir="2700000" algn="tl">
                      <a:srgbClr val="000000">
                        <a:alpha val="43137"/>
                      </a:srgbClr>
                    </a:outerShdw>
                  </a:effectLst>
                  <a:latin typeface="Franklin Gothic Medium" panose="020B0603020102020204" pitchFamily="34" charset="0"/>
                </a:rPr>
                <a:t>targets. </a:t>
              </a:r>
              <a:endParaRPr lang="en-US" sz="2000" dirty="0">
                <a:effectLst>
                  <a:outerShdw blurRad="38100" dist="38100" dir="2700000" algn="tl">
                    <a:srgbClr val="000000">
                      <a:alpha val="43137"/>
                    </a:srgbClr>
                  </a:outerShdw>
                </a:effectLst>
                <a:latin typeface="Franklin Gothic Medium" panose="020B0603020102020204" pitchFamily="34" charset="0"/>
              </a:endParaRPr>
            </a:p>
          </p:txBody>
        </p:sp>
        <p:sp>
          <p:nvSpPr>
            <p:cNvPr id="3" name="TextBox 2"/>
            <p:cNvSpPr txBox="1"/>
            <p:nvPr/>
          </p:nvSpPr>
          <p:spPr>
            <a:xfrm>
              <a:off x="6709727" y="8511782"/>
              <a:ext cx="2781323" cy="417391"/>
            </a:xfrm>
            <a:prstGeom prst="rect">
              <a:avLst/>
            </a:prstGeom>
            <a:noFill/>
          </p:spPr>
          <p:txBody>
            <a:bodyPr wrap="square" rtlCol="0">
              <a:spAutoFit/>
            </a:bodyPr>
            <a:lstStyle/>
            <a:p>
              <a:pPr algn="r"/>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Laser Designation</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grpSp>
        <p:nvGrpSpPr>
          <p:cNvPr id="27" name="Group 26"/>
          <p:cNvGrpSpPr/>
          <p:nvPr/>
        </p:nvGrpSpPr>
        <p:grpSpPr>
          <a:xfrm>
            <a:off x="4447823" y="13453646"/>
            <a:ext cx="4467577" cy="1024354"/>
            <a:chOff x="2202938" y="12171402"/>
            <a:chExt cx="4467577" cy="1024354"/>
          </a:xfrm>
        </p:grpSpPr>
        <p:sp>
          <p:nvSpPr>
            <p:cNvPr id="25" name="Rectangle 24"/>
            <p:cNvSpPr/>
            <p:nvPr/>
          </p:nvSpPr>
          <p:spPr>
            <a:xfrm>
              <a:off x="3546316" y="12672536"/>
              <a:ext cx="3124199" cy="523220"/>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r>
                <a:rPr lang="en-US" sz="1400" dirty="0" smtClean="0">
                  <a:effectLst>
                    <a:outerShdw blurRad="38100" dist="38100" dir="2700000" algn="tl">
                      <a:srgbClr val="000000">
                        <a:alpha val="43137"/>
                      </a:srgbClr>
                    </a:outerShdw>
                  </a:effectLst>
                  <a:latin typeface="Franklin Gothic Medium" panose="020B0603020102020204" pitchFamily="34" charset="0"/>
                </a:rPr>
                <a:t>The </a:t>
              </a:r>
              <a:r>
                <a:rPr lang="en-US" sz="1400" smtClean="0">
                  <a:effectLst>
                    <a:outerShdw blurRad="38100" dist="38100" dir="2700000" algn="tl">
                      <a:srgbClr val="000000">
                        <a:alpha val="43137"/>
                      </a:srgbClr>
                    </a:outerShdw>
                  </a:effectLst>
                  <a:latin typeface="Franklin Gothic Medium" panose="020B0603020102020204" pitchFamily="34" charset="0"/>
                </a:rPr>
                <a:t>word LASIK </a:t>
              </a:r>
              <a:r>
                <a:rPr lang="en-US" sz="1400" dirty="0" smtClean="0">
                  <a:effectLst>
                    <a:outerShdw blurRad="38100" dist="38100" dir="2700000" algn="tl">
                      <a:srgbClr val="000000">
                        <a:alpha val="43137"/>
                      </a:srgbClr>
                    </a:outerShdw>
                  </a:effectLst>
                  <a:latin typeface="Franklin Gothic Medium" panose="020B0603020102020204" pitchFamily="34" charset="0"/>
                </a:rPr>
                <a:t>is an acronym for Laser-Assisted </a:t>
              </a:r>
              <a:r>
                <a:rPr lang="en-US" sz="1400" dirty="0">
                  <a:effectLst>
                    <a:outerShdw blurRad="38100" dist="38100" dir="2700000" algn="tl">
                      <a:srgbClr val="000000">
                        <a:alpha val="43137"/>
                      </a:srgbClr>
                    </a:outerShdw>
                  </a:effectLst>
                  <a:latin typeface="Franklin Gothic Medium" panose="020B0603020102020204" pitchFamily="34" charset="0"/>
                </a:rPr>
                <a:t>in Situ </a:t>
              </a:r>
              <a:r>
                <a:rPr lang="en-US" sz="1400" dirty="0" smtClean="0">
                  <a:effectLst>
                    <a:outerShdw blurRad="38100" dist="38100" dir="2700000" algn="tl">
                      <a:srgbClr val="000000">
                        <a:alpha val="43137"/>
                      </a:srgbClr>
                    </a:outerShdw>
                  </a:effectLst>
                  <a:latin typeface="Franklin Gothic Medium" panose="020B0603020102020204" pitchFamily="34" charset="0"/>
                </a:rPr>
                <a:t>Keratomileusis.</a:t>
              </a:r>
              <a:endParaRPr lang="en-US" sz="1400" dirty="0">
                <a:effectLst>
                  <a:outerShdw blurRad="38100" dist="38100" dir="2700000" algn="tl">
                    <a:srgbClr val="000000">
                      <a:alpha val="43137"/>
                    </a:srgbClr>
                  </a:outerShdw>
                </a:effectLst>
                <a:latin typeface="Franklin Gothic Medium" panose="020B0603020102020204" pitchFamily="34" charset="0"/>
              </a:endParaRPr>
            </a:p>
          </p:txBody>
        </p:sp>
        <p:sp>
          <p:nvSpPr>
            <p:cNvPr id="26" name="TextBox 25"/>
            <p:cNvSpPr txBox="1"/>
            <p:nvPr/>
          </p:nvSpPr>
          <p:spPr>
            <a:xfrm>
              <a:off x="2202938" y="12171402"/>
              <a:ext cx="3197923" cy="553998"/>
            </a:xfrm>
            <a:prstGeom prst="rect">
              <a:avLst/>
            </a:prstGeom>
            <a:noFill/>
          </p:spPr>
          <p:txBody>
            <a:bodyPr wrap="square" rtlCol="0">
              <a:spAutoFit/>
            </a:bodyPr>
            <a:lstStyle/>
            <a:p>
              <a:r>
                <a:rPr lang="en-US" sz="3000" b="1" dirty="0" smtClean="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TRUE OR FALSE?</a:t>
              </a:r>
              <a:endParaRPr lang="en-US" sz="30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grpSp>
      <p:sp>
        <p:nvSpPr>
          <p:cNvPr id="28" name="TextBox 27"/>
          <p:cNvSpPr txBox="1"/>
          <p:nvPr/>
        </p:nvSpPr>
        <p:spPr>
          <a:xfrm rot="10800000">
            <a:off x="8749726" y="15069933"/>
            <a:ext cx="927674" cy="200055"/>
          </a:xfrm>
          <a:prstGeom prst="rect">
            <a:avLst/>
          </a:prstGeom>
          <a:noFill/>
        </p:spPr>
        <p:txBody>
          <a:bodyPr wrap="square" rtlCol="0">
            <a:spAutoFit/>
          </a:bodyPr>
          <a:lstStyle/>
          <a:p>
            <a:r>
              <a:rPr lang="en-US" sz="700" dirty="0" smtClean="0"/>
              <a:t>Answer: True, True</a:t>
            </a:r>
            <a:endParaRPr lang="en-US" sz="700" dirty="0"/>
          </a:p>
        </p:txBody>
      </p:sp>
      <p:sp>
        <p:nvSpPr>
          <p:cNvPr id="51" name="Rectangle 50"/>
          <p:cNvSpPr/>
          <p:nvPr/>
        </p:nvSpPr>
        <p:spPr>
          <a:xfrm>
            <a:off x="476250" y="13106400"/>
            <a:ext cx="3545928" cy="830997"/>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en-US" sz="1200" dirty="0">
                <a:effectLst>
                  <a:outerShdw blurRad="38100" dist="38100" dir="2700000" algn="tl">
                    <a:srgbClr val="000000">
                      <a:alpha val="43137"/>
                    </a:srgbClr>
                  </a:outerShdw>
                </a:effectLst>
                <a:latin typeface="Franklin Gothic Medium" panose="020B0603020102020204" pitchFamily="34" charset="0"/>
              </a:rPr>
              <a:t>Fiber optic cables carrying laser light are </a:t>
            </a:r>
            <a:r>
              <a:rPr lang="en-US" sz="1200" dirty="0" smtClean="0">
                <a:effectLst>
                  <a:outerShdw blurRad="38100" dist="38100" dir="2700000" algn="tl">
                    <a:srgbClr val="000000">
                      <a:alpha val="43137"/>
                    </a:srgbClr>
                  </a:outerShdw>
                </a:effectLst>
                <a:latin typeface="Franklin Gothic Medium" panose="020B0603020102020204" pitchFamily="34" charset="0"/>
              </a:rPr>
              <a:t>used in </a:t>
            </a:r>
            <a:r>
              <a:rPr lang="en-US" sz="1200" dirty="0">
                <a:effectLst>
                  <a:outerShdw blurRad="38100" dist="38100" dir="2700000" algn="tl">
                    <a:srgbClr val="000000">
                      <a:alpha val="43137"/>
                    </a:srgbClr>
                  </a:outerShdw>
                </a:effectLst>
                <a:latin typeface="Franklin Gothic Medium" panose="020B0603020102020204" pitchFamily="34" charset="0"/>
              </a:rPr>
              <a:t>telecommunication and computer networks, but also have been instrumental in medical procedures.</a:t>
            </a:r>
          </a:p>
        </p:txBody>
      </p:sp>
      <p:grpSp>
        <p:nvGrpSpPr>
          <p:cNvPr id="16" name="Group 15"/>
          <p:cNvGrpSpPr/>
          <p:nvPr/>
        </p:nvGrpSpPr>
        <p:grpSpPr>
          <a:xfrm>
            <a:off x="1321738" y="2743200"/>
            <a:ext cx="4164662" cy="1035278"/>
            <a:chOff x="5817652" y="2051685"/>
            <a:chExt cx="4164662" cy="1035278"/>
          </a:xfrm>
        </p:grpSpPr>
        <p:sp>
          <p:nvSpPr>
            <p:cNvPr id="8" name="TextBox 7"/>
            <p:cNvSpPr txBox="1"/>
            <p:nvPr/>
          </p:nvSpPr>
          <p:spPr>
            <a:xfrm>
              <a:off x="5943714" y="2563743"/>
              <a:ext cx="4038600" cy="523220"/>
            </a:xfrm>
            <a:prstGeom prst="rect">
              <a:avLst/>
            </a:prstGeom>
          </p:spPr>
          <p:style>
            <a:lnRef idx="1">
              <a:schemeClr val="accent4"/>
            </a:lnRef>
            <a:fillRef idx="3">
              <a:schemeClr val="accent4"/>
            </a:fillRef>
            <a:effectRef idx="2">
              <a:schemeClr val="accent4"/>
            </a:effectRef>
            <a:fontRef idx="minor">
              <a:schemeClr val="lt1"/>
            </a:fontRef>
          </p:style>
          <p:txBody>
            <a:bodyPr wrap="square" rtlCol="0" anchor="ctr">
              <a:spAutoFit/>
            </a:bodyPr>
            <a:lstStyle/>
            <a:p>
              <a:r>
                <a:rPr lang="en-US" sz="1400" dirty="0" smtClean="0">
                  <a:latin typeface="Franklin Gothic Medium" panose="020B0603020102020204" pitchFamily="34" charset="0"/>
                </a:rPr>
                <a:t>The </a:t>
              </a:r>
              <a:r>
                <a:rPr lang="en-US" sz="1400" dirty="0">
                  <a:latin typeface="Franklin Gothic Medium" panose="020B0603020102020204" pitchFamily="34" charset="0"/>
                </a:rPr>
                <a:t>word </a:t>
              </a:r>
              <a:r>
                <a:rPr lang="en-US" sz="1400" dirty="0" smtClean="0">
                  <a:effectLst>
                    <a:outerShdw blurRad="38100" dist="38100" dir="2700000" algn="tl">
                      <a:srgbClr val="000000">
                        <a:alpha val="43137"/>
                      </a:srgbClr>
                    </a:outerShdw>
                  </a:effectLst>
                  <a:latin typeface="Franklin Gothic Medium" panose="020B0603020102020204" pitchFamily="34" charset="0"/>
                </a:rPr>
                <a:t>LASER </a:t>
              </a:r>
              <a:r>
                <a:rPr lang="en-US" sz="1400" dirty="0">
                  <a:latin typeface="Franklin Gothic Medium" panose="020B0603020102020204" pitchFamily="34" charset="0"/>
                </a:rPr>
                <a:t>is an acronym </a:t>
              </a:r>
              <a:r>
                <a:rPr lang="en-US" sz="1400" dirty="0" smtClean="0">
                  <a:latin typeface="Franklin Gothic Medium" panose="020B0603020102020204" pitchFamily="34" charset="0"/>
                </a:rPr>
                <a:t>for </a:t>
              </a:r>
              <a:r>
                <a:rPr lang="en-US" sz="1400" dirty="0" smtClean="0">
                  <a:effectLst>
                    <a:outerShdw blurRad="38100" dist="38100" dir="2700000" algn="tl">
                      <a:srgbClr val="000000">
                        <a:alpha val="43137"/>
                      </a:srgbClr>
                    </a:outerShdw>
                  </a:effectLst>
                  <a:latin typeface="Franklin Gothic Medium" panose="020B0603020102020204" pitchFamily="34" charset="0"/>
                </a:rPr>
                <a:t>light </a:t>
              </a:r>
              <a:r>
                <a:rPr lang="en-US" sz="1400" dirty="0">
                  <a:effectLst>
                    <a:outerShdw blurRad="38100" dist="38100" dir="2700000" algn="tl">
                      <a:srgbClr val="000000">
                        <a:alpha val="43137"/>
                      </a:srgbClr>
                    </a:outerShdw>
                  </a:effectLst>
                  <a:latin typeface="Franklin Gothic Medium" panose="020B0603020102020204" pitchFamily="34" charset="0"/>
                </a:rPr>
                <a:t>amplification by stimulated emission of radiation</a:t>
              </a:r>
              <a:r>
                <a:rPr lang="en-US" sz="1400" dirty="0" smtClean="0">
                  <a:effectLst>
                    <a:outerShdw blurRad="38100" dist="38100" dir="2700000" algn="tl">
                      <a:srgbClr val="000000">
                        <a:alpha val="43137"/>
                      </a:srgbClr>
                    </a:outerShdw>
                  </a:effectLst>
                  <a:latin typeface="Franklin Gothic Medium" panose="020B0603020102020204" pitchFamily="34" charset="0"/>
                </a:rPr>
                <a:t>.</a:t>
              </a:r>
              <a:endParaRPr lang="en-US" sz="1400" dirty="0">
                <a:latin typeface="Franklin Gothic Medium" panose="020B0603020102020204" pitchFamily="34" charset="0"/>
              </a:endParaRPr>
            </a:p>
          </p:txBody>
        </p:sp>
        <p:sp>
          <p:nvSpPr>
            <p:cNvPr id="11" name="TextBox 10"/>
            <p:cNvSpPr txBox="1"/>
            <p:nvPr/>
          </p:nvSpPr>
          <p:spPr>
            <a:xfrm>
              <a:off x="5817652" y="2051685"/>
              <a:ext cx="3707462" cy="538609"/>
            </a:xfrm>
            <a:prstGeom prst="rect">
              <a:avLst/>
            </a:prstGeom>
            <a:noFill/>
          </p:spPr>
          <p:txBody>
            <a:bodyPr wrap="square" rtlCol="0">
              <a:spAutoFit/>
            </a:bodyPr>
            <a:lstStyle/>
            <a:p>
              <a:r>
                <a:rPr lang="en-US" sz="2900" b="1" dirty="0" smtClean="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rPr>
                <a:t>TRUE OR FALSE?</a:t>
              </a:r>
              <a:endParaRPr lang="en-US" sz="2900" b="1" dirty="0">
                <a:ln w="18000">
                  <a:solidFill>
                    <a:schemeClr val="accent3"/>
                  </a:solidFill>
                  <a:prstDash val="solid"/>
                  <a:miter lim="800000"/>
                </a:ln>
                <a:noFill/>
                <a:effectLst>
                  <a:outerShdw blurRad="25500" dist="23000" dir="7020000" algn="tl">
                    <a:srgbClr val="000000">
                      <a:alpha val="50000"/>
                    </a:srgbClr>
                  </a:outerShdw>
                </a:effectLst>
                <a:latin typeface="Century Gothic" panose="020B0502020202020204" pitchFamily="34" charset="0"/>
              </a:endParaRPr>
            </a:p>
          </p:txBody>
        </p:sp>
      </p:grpSp>
      <p:grpSp>
        <p:nvGrpSpPr>
          <p:cNvPr id="35" name="Group 34"/>
          <p:cNvGrpSpPr/>
          <p:nvPr/>
        </p:nvGrpSpPr>
        <p:grpSpPr>
          <a:xfrm>
            <a:off x="4071124" y="10541913"/>
            <a:ext cx="2263095" cy="2511623"/>
            <a:chOff x="4071124" y="10813880"/>
            <a:chExt cx="2263095" cy="2511623"/>
          </a:xfrm>
        </p:grpSpPr>
        <p:sp>
          <p:nvSpPr>
            <p:cNvPr id="33" name="Rectangle 32"/>
            <p:cNvSpPr/>
            <p:nvPr/>
          </p:nvSpPr>
          <p:spPr>
            <a:xfrm>
              <a:off x="4088854" y="11386511"/>
              <a:ext cx="2245364" cy="1938992"/>
            </a:xfrm>
            <a:prstGeom prst="rect">
              <a:avLst/>
            </a:prstGeom>
          </p:spPr>
          <p:txBody>
            <a:bodyPr wrap="square">
              <a:spAutoFit/>
            </a:bodyPr>
            <a:lstStyle/>
            <a:p>
              <a:r>
                <a:rPr lang="en-US" sz="1200" dirty="0" smtClean="0">
                  <a:latin typeface="Franklin Gothic Medium" panose="020B0603020102020204" pitchFamily="34" charset="0"/>
                </a:rPr>
                <a:t>Inside fiber optic cables, bundles of long, thin, transparent fibers are surrounded by reflective material. Light enters, bounces through the flexible cable via total internal reflection, and out to an optical receiver. The light can carry with it vast amounts of data over long distances. </a:t>
              </a:r>
              <a:endParaRPr lang="en-US" sz="1200" dirty="0">
                <a:latin typeface="Franklin Gothic Medium" panose="020B0603020102020204" pitchFamily="34" charset="0"/>
              </a:endParaRPr>
            </a:p>
          </p:txBody>
        </p:sp>
        <p:grpSp>
          <p:nvGrpSpPr>
            <p:cNvPr id="34" name="Group 33"/>
            <p:cNvGrpSpPr/>
            <p:nvPr/>
          </p:nvGrpSpPr>
          <p:grpSpPr>
            <a:xfrm>
              <a:off x="4071124" y="10813880"/>
              <a:ext cx="2263095" cy="681396"/>
              <a:chOff x="4071124" y="10813880"/>
              <a:chExt cx="2263095" cy="681396"/>
            </a:xfrm>
          </p:grpSpPr>
          <p:sp>
            <p:nvSpPr>
              <p:cNvPr id="13" name="TextBox 12"/>
              <p:cNvSpPr txBox="1"/>
              <p:nvPr/>
            </p:nvSpPr>
            <p:spPr>
              <a:xfrm>
                <a:off x="4088853" y="10813880"/>
                <a:ext cx="2245366" cy="430887"/>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Fiber Optical</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sp>
            <p:nvSpPr>
              <p:cNvPr id="48" name="TextBox 47"/>
              <p:cNvSpPr txBox="1"/>
              <p:nvPr/>
            </p:nvSpPr>
            <p:spPr>
              <a:xfrm>
                <a:off x="4071124" y="11049000"/>
                <a:ext cx="2263094" cy="446276"/>
              </a:xfrm>
              <a:prstGeom prst="rect">
                <a:avLst/>
              </a:prstGeom>
              <a:noFill/>
            </p:spPr>
            <p:txBody>
              <a:bodyPr wrap="square" rtlCol="0">
                <a:spAutoFit/>
              </a:bodyPr>
              <a:lstStyle/>
              <a:p>
                <a:r>
                  <a:rPr lang="en-US" b="1" dirty="0" smtClean="0">
                    <a:solidFill>
                      <a:schemeClr val="accent2"/>
                    </a:solidFill>
                    <a:effectLst>
                      <a:outerShdw blurRad="38100" dist="38100" dir="2700000" algn="tl">
                        <a:srgbClr val="000000">
                          <a:alpha val="43137"/>
                        </a:srgbClr>
                      </a:outerShdw>
                    </a:effectLst>
                    <a:latin typeface="Franklin Gothic Medium" panose="020B0603020102020204" pitchFamily="34" charset="0"/>
                  </a:rPr>
                  <a:t>Communication</a:t>
                </a:r>
                <a:endParaRPr lang="en-US" b="1" dirty="0">
                  <a:solidFill>
                    <a:schemeClr val="accent2"/>
                  </a:solidFill>
                  <a:effectLst>
                    <a:outerShdw blurRad="38100" dist="38100" dir="2700000" algn="tl">
                      <a:srgbClr val="000000">
                        <a:alpha val="43137"/>
                      </a:srgbClr>
                    </a:outerShdw>
                  </a:effectLst>
                  <a:latin typeface="Franklin Gothic Medium" panose="020B0603020102020204" pitchFamily="34" charset="0"/>
                </a:endParaRPr>
              </a:p>
            </p:txBody>
          </p:sp>
        </p:grpSp>
      </p:gr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062" y="7737398"/>
            <a:ext cx="4445938" cy="2815761"/>
          </a:xfrm>
          <a:prstGeom prst="rect">
            <a:avLst/>
          </a:prstGeom>
          <a:ln>
            <a:solidFill>
              <a:schemeClr val="accent3"/>
            </a:solidFill>
          </a:ln>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622" y="10638695"/>
            <a:ext cx="3564978" cy="2391505"/>
          </a:xfrm>
          <a:prstGeom prst="rect">
            <a:avLst/>
          </a:prstGeom>
          <a:ln>
            <a:solidFill>
              <a:schemeClr val="accent4"/>
            </a:solidFill>
          </a:ln>
        </p:spPr>
      </p:pic>
      <p:pic>
        <p:nvPicPr>
          <p:cNvPr id="45" name="Picture 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7745" y="10731043"/>
            <a:ext cx="3110092" cy="1900610"/>
          </a:xfrm>
          <a:prstGeom prst="rect">
            <a:avLst/>
          </a:prstGeom>
          <a:ln>
            <a:solidFill>
              <a:schemeClr val="accent2"/>
            </a:solidFill>
          </a:ln>
        </p:spPr>
      </p:pic>
      <p:sp>
        <p:nvSpPr>
          <p:cNvPr id="10" name="TextBox 9"/>
          <p:cNvSpPr txBox="1"/>
          <p:nvPr/>
        </p:nvSpPr>
        <p:spPr>
          <a:xfrm>
            <a:off x="6248400" y="12649200"/>
            <a:ext cx="3405868" cy="984885"/>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r"/>
            <a:r>
              <a:rPr lang="en-US" b="1" dirty="0" smtClean="0">
                <a:solidFill>
                  <a:schemeClr val="accent1"/>
                </a:solidFill>
                <a:effectLst>
                  <a:outerShdw blurRad="38100" dist="38100" dir="2700000" algn="tl">
                    <a:srgbClr val="000000">
                      <a:alpha val="43137"/>
                    </a:srgbClr>
                  </a:outerShdw>
                </a:effectLst>
                <a:latin typeface="Franklin Gothic Medium" panose="020B0603020102020204" pitchFamily="34" charset="0"/>
              </a:rPr>
              <a:t>Laser Eye Surgery (LASIK)</a:t>
            </a:r>
          </a:p>
          <a:p>
            <a:pPr algn="r"/>
            <a:r>
              <a:rPr lang="en-US" sz="1200" dirty="0" smtClean="0">
                <a:latin typeface="Franklin Gothic Medium" panose="020B0603020102020204" pitchFamily="34" charset="0"/>
              </a:rPr>
              <a:t>In </a:t>
            </a:r>
            <a:r>
              <a:rPr lang="en-US" sz="1200" dirty="0">
                <a:latin typeface="Franklin Gothic Medium" panose="020B0603020102020204" pitchFamily="34" charset="0"/>
              </a:rPr>
              <a:t>laser eye surgery, physicians use a pulsed laser beam to gently reshape the surface of the cornea </a:t>
            </a:r>
            <a:r>
              <a:rPr lang="en-US" sz="1200" dirty="0" smtClean="0">
                <a:latin typeface="Franklin Gothic Medium" panose="020B0603020102020204" pitchFamily="34" charset="0"/>
              </a:rPr>
              <a:t>in order to correct vision.</a:t>
            </a:r>
            <a:endParaRPr lang="en-US" sz="1200" dirty="0">
              <a:latin typeface="Franklin Gothic Medium" panose="020B0603020102020204" pitchFamily="34" charset="0"/>
            </a:endParaRPr>
          </a:p>
        </p:txBody>
      </p:sp>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4218" y="4343400"/>
            <a:ext cx="3210532" cy="2151056"/>
          </a:xfrm>
          <a:prstGeom prst="rect">
            <a:avLst/>
          </a:prstGeom>
          <a:ln>
            <a:solidFill>
              <a:schemeClr val="accent6"/>
            </a:solidFill>
          </a:ln>
        </p:spPr>
      </p:pic>
      <p:pic>
        <p:nvPicPr>
          <p:cNvPr id="20" name="Picture 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7200" y="14492645"/>
            <a:ext cx="1322807" cy="823555"/>
          </a:xfrm>
          <a:prstGeom prst="rect">
            <a:avLst/>
          </a:prstGeom>
        </p:spPr>
      </p:pic>
      <p:grpSp>
        <p:nvGrpSpPr>
          <p:cNvPr id="31" name="Group 30"/>
          <p:cNvGrpSpPr/>
          <p:nvPr/>
        </p:nvGrpSpPr>
        <p:grpSpPr>
          <a:xfrm>
            <a:off x="476250" y="3886200"/>
            <a:ext cx="5924551" cy="3657600"/>
            <a:chOff x="476250" y="3886200"/>
            <a:chExt cx="5924551" cy="3657600"/>
          </a:xfrm>
        </p:grpSpPr>
        <p:grpSp>
          <p:nvGrpSpPr>
            <p:cNvPr id="18" name="Group 17"/>
            <p:cNvGrpSpPr/>
            <p:nvPr/>
          </p:nvGrpSpPr>
          <p:grpSpPr>
            <a:xfrm>
              <a:off x="476250" y="3886200"/>
              <a:ext cx="5924551" cy="3657600"/>
              <a:chOff x="523876" y="4324290"/>
              <a:chExt cx="5924551" cy="3657600"/>
            </a:xfrm>
          </p:grpSpPr>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3876" y="4448058"/>
                <a:ext cx="3162400" cy="3533832"/>
              </a:xfrm>
              <a:prstGeom prst="rect">
                <a:avLst/>
              </a:prstGeom>
              <a:ln>
                <a:solidFill>
                  <a:schemeClr val="accent2"/>
                </a:solidFill>
              </a:ln>
            </p:spPr>
          </p:pic>
          <p:sp>
            <p:nvSpPr>
              <p:cNvPr id="14" name="TextBox 13"/>
              <p:cNvSpPr txBox="1"/>
              <p:nvPr/>
            </p:nvSpPr>
            <p:spPr>
              <a:xfrm>
                <a:off x="3733801" y="4933890"/>
                <a:ext cx="2714626" cy="2308324"/>
              </a:xfrm>
              <a:prstGeom prst="rect">
                <a:avLst/>
              </a:prstGeom>
              <a:noFill/>
            </p:spPr>
            <p:txBody>
              <a:bodyPr wrap="square" rtlCol="0">
                <a:spAutoFit/>
              </a:bodyPr>
              <a:lstStyle/>
              <a:p>
                <a:r>
                  <a:rPr lang="en-US" sz="1200" dirty="0">
                    <a:latin typeface="Franklin Gothic Medium" panose="020B0603020102020204" pitchFamily="34" charset="0"/>
                  </a:rPr>
                  <a:t>A high power laser beam can be aimed at metals, wood, glass or other solid materials to heat them, causing melting or vaporization. Melting of metals will enable them to be fused, or welded at precise spots. Vaporization can be used to drill holes or etch shapes in the surfaces of metals or ceramics. Lasers can also vaporize wood in computer controlled patterns to create images or name plates.</a:t>
                </a:r>
              </a:p>
            </p:txBody>
          </p:sp>
          <p:sp>
            <p:nvSpPr>
              <p:cNvPr id="15" name="TextBox 14"/>
              <p:cNvSpPr txBox="1"/>
              <p:nvPr/>
            </p:nvSpPr>
            <p:spPr>
              <a:xfrm>
                <a:off x="3724218" y="4324290"/>
                <a:ext cx="2190808" cy="430887"/>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Laser Materials</a:t>
                </a:r>
              </a:p>
            </p:txBody>
          </p:sp>
        </p:grpSp>
        <p:sp>
          <p:nvSpPr>
            <p:cNvPr id="43" name="TextBox 42"/>
            <p:cNvSpPr txBox="1"/>
            <p:nvPr/>
          </p:nvSpPr>
          <p:spPr>
            <a:xfrm>
              <a:off x="3676593" y="4143375"/>
              <a:ext cx="2114608" cy="430887"/>
            </a:xfrm>
            <a:prstGeom prst="rect">
              <a:avLst/>
            </a:prstGeom>
            <a:noFill/>
            <a:ln>
              <a:noFill/>
            </a:ln>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b="1" dirty="0" smtClean="0">
                  <a:solidFill>
                    <a:schemeClr val="accent6"/>
                  </a:solidFill>
                  <a:effectLst>
                    <a:outerShdw blurRad="38100" dist="38100" dir="2700000" algn="tl">
                      <a:srgbClr val="000000">
                        <a:alpha val="43137"/>
                      </a:srgbClr>
                    </a:outerShdw>
                  </a:effectLst>
                  <a:latin typeface="Franklin Gothic Medium" panose="020B0603020102020204" pitchFamily="34" charset="0"/>
                </a:rPr>
                <a:t>Processing</a:t>
              </a:r>
            </a:p>
          </p:txBody>
        </p:sp>
      </p:grpSp>
      <p:sp>
        <p:nvSpPr>
          <p:cNvPr id="47" name="TextBox 46"/>
          <p:cNvSpPr txBox="1"/>
          <p:nvPr/>
        </p:nvSpPr>
        <p:spPr>
          <a:xfrm>
            <a:off x="1371600" y="12877800"/>
            <a:ext cx="2694590" cy="200055"/>
          </a:xfrm>
          <a:prstGeom prst="rect">
            <a:avLst/>
          </a:prstGeom>
          <a:noFill/>
        </p:spPr>
        <p:txBody>
          <a:bodyPr wrap="square" rtlCol="0">
            <a:spAutoFit/>
          </a:bodyPr>
          <a:lstStyle/>
          <a:p>
            <a:pPr algn="r"/>
            <a:r>
              <a:rPr lang="en-US" sz="700" dirty="0" smtClean="0">
                <a:effectLst>
                  <a:outerShdw blurRad="38100" dist="38100" dir="2700000" algn="tl">
                    <a:srgbClr val="000000">
                      <a:alpha val="43137"/>
                    </a:srgbClr>
                  </a:outerShdw>
                </a:effectLst>
                <a:latin typeface="Franklin Gothic Medium" panose="020B0603020102020204" pitchFamily="34" charset="0"/>
              </a:rPr>
              <a:t>Credit: </a:t>
            </a:r>
            <a:r>
              <a:rPr lang="en-US" sz="700" dirty="0"/>
              <a:t>Optoelectronics Research Centre, Southampton, UK</a:t>
            </a:r>
            <a:endParaRPr lang="en-US" sz="700" dirty="0">
              <a:effectLst>
                <a:outerShdw blurRad="38100" dist="38100" dir="2700000" algn="tl">
                  <a:srgbClr val="000000">
                    <a:alpha val="43137"/>
                  </a:srgbClr>
                </a:outerShdw>
              </a:effectLst>
              <a:latin typeface="Franklin Gothic Medium" panose="020B0603020102020204" pitchFamily="34" charset="0"/>
            </a:endParaRPr>
          </a:p>
        </p:txBody>
      </p:sp>
      <p:sp>
        <p:nvSpPr>
          <p:cNvPr id="49" name="TextBox 48"/>
          <p:cNvSpPr txBox="1"/>
          <p:nvPr/>
        </p:nvSpPr>
        <p:spPr>
          <a:xfrm>
            <a:off x="6858000" y="10391745"/>
            <a:ext cx="2694590" cy="200055"/>
          </a:xfrm>
          <a:prstGeom prst="rect">
            <a:avLst/>
          </a:prstGeom>
          <a:noFill/>
        </p:spPr>
        <p:txBody>
          <a:bodyPr wrap="square" rtlCol="0">
            <a:spAutoFit/>
          </a:bodyPr>
          <a:lstStyle/>
          <a:p>
            <a:pPr algn="r"/>
            <a:r>
              <a:rPr lang="en-US" sz="700" dirty="0" smtClean="0">
                <a:solidFill>
                  <a:schemeClr val="bg1"/>
                </a:solidFill>
                <a:latin typeface="Franklin Gothic Medium" panose="020B0603020102020204" pitchFamily="34" charset="0"/>
              </a:rPr>
              <a:t>Credit: TEMATYS</a:t>
            </a:r>
            <a:endParaRPr lang="en-US" sz="700" dirty="0">
              <a:solidFill>
                <a:schemeClr val="bg1"/>
              </a:solidFill>
              <a:latin typeface="Franklin Gothic Medium" panose="020B0603020102020204" pitchFamily="34" charset="0"/>
            </a:endParaRPr>
          </a:p>
        </p:txBody>
      </p:sp>
      <p:pic>
        <p:nvPicPr>
          <p:cNvPr id="54" name="Picture 5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715000" y="1444722"/>
            <a:ext cx="3625476" cy="2416984"/>
          </a:xfrm>
          <a:prstGeom prst="rect">
            <a:avLst/>
          </a:prstGeom>
          <a:ln>
            <a:solidFill>
              <a:schemeClr val="accent1"/>
            </a:solidFill>
          </a:ln>
        </p:spPr>
      </p:pic>
      <p:grpSp>
        <p:nvGrpSpPr>
          <p:cNvPr id="52" name="Group 51"/>
          <p:cNvGrpSpPr/>
          <p:nvPr/>
        </p:nvGrpSpPr>
        <p:grpSpPr>
          <a:xfrm>
            <a:off x="7620000" y="2209800"/>
            <a:ext cx="1955102" cy="1860696"/>
            <a:chOff x="6919364" y="1389849"/>
            <a:chExt cx="2370563" cy="2472825"/>
          </a:xfrm>
        </p:grpSpPr>
        <p:sp>
          <p:nvSpPr>
            <p:cNvPr id="50" name="Oval 49"/>
            <p:cNvSpPr/>
            <p:nvPr/>
          </p:nvSpPr>
          <p:spPr>
            <a:xfrm>
              <a:off x="6919364" y="1389849"/>
              <a:ext cx="2370563" cy="2472825"/>
            </a:xfrm>
            <a:prstGeom prst="ellipse">
              <a:avLst/>
            </a:prstGeom>
            <a:solidFill>
              <a:srgbClr val="33CC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7006650" y="1693653"/>
              <a:ext cx="2245627" cy="1922434"/>
            </a:xfrm>
            <a:prstGeom prst="rect">
              <a:avLst/>
            </a:prstGeom>
            <a:noFill/>
          </p:spPr>
          <p:txBody>
            <a:bodyPr wrap="square" rtlCol="0">
              <a:spAutoFit/>
            </a:bodyPr>
            <a:lstStyle/>
            <a:p>
              <a:pPr algn="ctr"/>
              <a:r>
                <a:rPr lang="en-US" sz="1100" dirty="0">
                  <a:latin typeface="Franklin Gothic Medium" panose="020B0603020102020204" pitchFamily="34" charset="0"/>
                </a:rPr>
                <a:t>Lasers can be </a:t>
              </a:r>
              <a:endParaRPr lang="en-US" sz="1100" dirty="0" smtClean="0">
                <a:latin typeface="Franklin Gothic Medium" panose="020B0603020102020204" pitchFamily="34" charset="0"/>
              </a:endParaRPr>
            </a:p>
            <a:p>
              <a:pPr algn="ctr"/>
              <a:r>
                <a:rPr lang="en-US" sz="1100" dirty="0" smtClean="0">
                  <a:latin typeface="Franklin Gothic Medium" panose="020B0603020102020204" pitchFamily="34" charset="0"/>
                </a:rPr>
                <a:t>focused </a:t>
              </a:r>
              <a:r>
                <a:rPr lang="en-US" sz="1100" dirty="0">
                  <a:latin typeface="Franklin Gothic Medium" panose="020B0603020102020204" pitchFamily="34" charset="0"/>
                </a:rPr>
                <a:t>to a very small </a:t>
              </a:r>
              <a:r>
                <a:rPr lang="en-US" sz="1100" dirty="0" smtClean="0">
                  <a:latin typeface="Franklin Gothic Medium" panose="020B0603020102020204" pitchFamily="34" charset="0"/>
                </a:rPr>
                <a:t>spot. In large lasers the spot contains </a:t>
              </a:r>
              <a:r>
                <a:rPr lang="en-US" sz="1100" dirty="0">
                  <a:latin typeface="Franklin Gothic Medium" panose="020B0603020102020204" pitchFamily="34" charset="0"/>
                </a:rPr>
                <a:t>a lot of energy that </a:t>
              </a:r>
              <a:r>
                <a:rPr lang="en-US" sz="1100" dirty="0" smtClean="0">
                  <a:latin typeface="Franklin Gothic Medium" panose="020B0603020102020204" pitchFamily="34" charset="0"/>
                </a:rPr>
                <a:t>can </a:t>
              </a:r>
              <a:r>
                <a:rPr lang="en-US" sz="1100" dirty="0">
                  <a:latin typeface="Franklin Gothic Medium" panose="020B0603020102020204" pitchFamily="34" charset="0"/>
                </a:rPr>
                <a:t>cut through </a:t>
              </a:r>
              <a:r>
                <a:rPr lang="en-US" sz="1100" dirty="0" smtClean="0">
                  <a:latin typeface="Franklin Gothic Medium" panose="020B0603020102020204" pitchFamily="34" charset="0"/>
                </a:rPr>
                <a:t>metal. Smaller </a:t>
              </a:r>
              <a:r>
                <a:rPr lang="en-US" sz="1100" dirty="0">
                  <a:latin typeface="Franklin Gothic Medium" panose="020B0603020102020204" pitchFamily="34" charset="0"/>
                </a:rPr>
                <a:t>lasers are </a:t>
              </a:r>
              <a:endParaRPr lang="en-US" sz="1100" dirty="0" smtClean="0">
                <a:latin typeface="Franklin Gothic Medium" panose="020B0603020102020204" pitchFamily="34" charset="0"/>
              </a:endParaRPr>
            </a:p>
            <a:p>
              <a:pPr algn="ctr"/>
              <a:r>
                <a:rPr lang="en-US" sz="1100" dirty="0" smtClean="0">
                  <a:latin typeface="Franklin Gothic Medium" panose="020B0603020102020204" pitchFamily="34" charset="0"/>
                </a:rPr>
                <a:t>used like scalpels </a:t>
              </a:r>
            </a:p>
            <a:p>
              <a:pPr algn="ctr"/>
              <a:r>
                <a:rPr lang="en-US" sz="1100" dirty="0" smtClean="0">
                  <a:latin typeface="Franklin Gothic Medium" panose="020B0603020102020204" pitchFamily="34" charset="0"/>
                </a:rPr>
                <a:t>in </a:t>
              </a:r>
              <a:r>
                <a:rPr lang="en-US" sz="1100" dirty="0">
                  <a:latin typeface="Franklin Gothic Medium" panose="020B0603020102020204" pitchFamily="34" charset="0"/>
                </a:rPr>
                <a:t>surgery. </a:t>
              </a:r>
              <a:endParaRPr lang="en-US" sz="1100" dirty="0"/>
            </a:p>
          </p:txBody>
        </p:sp>
      </p:grpSp>
      <p:grpSp>
        <p:nvGrpSpPr>
          <p:cNvPr id="32" name="Group 31"/>
          <p:cNvGrpSpPr/>
          <p:nvPr/>
        </p:nvGrpSpPr>
        <p:grpSpPr>
          <a:xfrm>
            <a:off x="4084110" y="14532918"/>
            <a:ext cx="1783290" cy="581490"/>
            <a:chOff x="4084110" y="14478000"/>
            <a:chExt cx="1783290" cy="581490"/>
          </a:xfrm>
        </p:grpSpPr>
        <p:pic>
          <p:nvPicPr>
            <p:cNvPr id="23" name="Picture 22">
              <a:hlinkClick r:id="rId10"/>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208117" y="14478000"/>
              <a:ext cx="1659283" cy="517659"/>
            </a:xfrm>
            <a:prstGeom prst="rect">
              <a:avLst/>
            </a:prstGeom>
          </p:spPr>
        </p:pic>
        <p:sp>
          <p:nvSpPr>
            <p:cNvPr id="17" name="TextBox 16"/>
            <p:cNvSpPr txBox="1"/>
            <p:nvPr/>
          </p:nvSpPr>
          <p:spPr>
            <a:xfrm>
              <a:off x="4084110" y="14828658"/>
              <a:ext cx="1649758" cy="230832"/>
            </a:xfrm>
            <a:prstGeom prst="rect">
              <a:avLst/>
            </a:prstGeom>
            <a:noFill/>
          </p:spPr>
          <p:txBody>
            <a:bodyPr wrap="square" rtlCol="0">
              <a:spAutoFit/>
            </a:bodyPr>
            <a:lstStyle/>
            <a:p>
              <a:pPr algn="ctr"/>
              <a:r>
                <a:rPr lang="en-US" sz="900" dirty="0" smtClean="0"/>
                <a:t>www.op-tec.org</a:t>
              </a:r>
              <a:endParaRPr lang="en-US" sz="900" dirty="0"/>
            </a:p>
          </p:txBody>
        </p:sp>
      </p:grpSp>
      <p:pic>
        <p:nvPicPr>
          <p:cNvPr id="41" name="Picture 4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129678" y="14568608"/>
            <a:ext cx="445424" cy="446278"/>
          </a:xfrm>
          <a:prstGeom prst="rect">
            <a:avLst/>
          </a:prstGeom>
        </p:spPr>
      </p:pic>
    </p:spTree>
    <p:extLst>
      <p:ext uri="{BB962C8B-B14F-4D97-AF65-F5344CB8AC3E}">
        <p14:creationId xmlns:p14="http://schemas.microsoft.com/office/powerpoint/2010/main" val="2155028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5">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FFFFFF"/>
      </a:hlink>
      <a:folHlink>
        <a:srgbClr val="4E5B6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1333</TotalTime>
  <Words>460</Words>
  <Application>Microsoft Office PowerPoint</Application>
  <PresentationFormat>Custom</PresentationFormat>
  <Paragraphs>35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University of Central Florida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jvargas</dc:creator>
  <cp:lastModifiedBy>jvargas</cp:lastModifiedBy>
  <cp:revision>92</cp:revision>
  <dcterms:created xsi:type="dcterms:W3CDTF">2015-05-06T15:02:51Z</dcterms:created>
  <dcterms:modified xsi:type="dcterms:W3CDTF">2015-06-05T13:43:06Z</dcterms:modified>
</cp:coreProperties>
</file>