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7"/>
  </p:notesMasterIdLst>
  <p:sldIdLst>
    <p:sldId id="257" r:id="rId2"/>
    <p:sldId id="258" r:id="rId3"/>
    <p:sldId id="259" r:id="rId4"/>
    <p:sldId id="266" r:id="rId5"/>
    <p:sldId id="267" r:id="rId6"/>
    <p:sldId id="260" r:id="rId7"/>
    <p:sldId id="261" r:id="rId8"/>
    <p:sldId id="262" r:id="rId9"/>
    <p:sldId id="268" r:id="rId10"/>
    <p:sldId id="269" r:id="rId11"/>
    <p:sldId id="263" r:id="rId12"/>
    <p:sldId id="256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3600" kern="1200">
        <a:solidFill>
          <a:srgbClr val="98170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3600" kern="1200">
        <a:solidFill>
          <a:srgbClr val="98170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3600" kern="1200">
        <a:solidFill>
          <a:srgbClr val="98170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3600" kern="1200">
        <a:solidFill>
          <a:srgbClr val="98170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3600" kern="1200">
        <a:solidFill>
          <a:srgbClr val="98170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rgbClr val="98170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rgbClr val="98170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rgbClr val="98170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rgbClr val="98170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70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366" autoAdjust="0"/>
  </p:normalViewPr>
  <p:slideViewPr>
    <p:cSldViewPr snapToGrid="0">
      <p:cViewPr>
        <p:scale>
          <a:sx n="60" d="100"/>
          <a:sy n="60" d="100"/>
        </p:scale>
        <p:origin x="-2208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7F28D7E-E691-4D79-9467-D8FAA87AC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6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02C0B9-0ABE-4503-A75F-3E45D0822FA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32C29-CB0F-4BBB-B664-22A0BE101AA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EBDDF4-53D7-489E-8EEA-9B397A73475E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33226-15E6-4134-BA58-3F1060E03CFD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A9A7A2-B53A-42B8-AC00-82A6B78A5539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08723-18C3-4AD2-8BA0-EBD4A8A2EF57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79A977-BA0D-4425-A3B1-6178E60B12CF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7577A4-EADC-4623-B781-42E0A22D316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07911C-8CD7-4B3D-A5A0-A24256EB1738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80638D-0381-4A81-91F5-18CC39ECE67B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78C91B-D862-4477-BC34-4A8A3CA439C1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740752-20A0-487F-90D2-4BCD5D8D4138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CD8212-39CB-4A38-9359-E1BBEAD7464A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57C345-34E1-4C32-8AF2-E285050EB3C2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33EFDC-138E-4FA8-B7D3-339AEEB349A4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79C5A-7F87-4BBB-B86C-2B34EEB33FCE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145B5-730C-40CF-B8F5-ECF3DAFED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D3115-E048-4EB1-B62F-990211EB6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D3749-44FB-41DE-B213-3B6370171795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00749-98E6-41E6-B022-F9495FAAB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BD6B-DA44-440A-9B90-4874798FA1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6DDC0-2D99-495C-813B-99E3AE82AE75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CBC1E-D65C-488C-811F-096921A8D8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CEA6-3863-4BB9-AF24-FF8789C0D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990959" y="38100"/>
            <a:ext cx="11608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Revised </a:t>
            </a:r>
            <a:r>
              <a:rPr lang="en-US" sz="1050" i="1" dirty="0" smtClean="0"/>
              <a:t>6/20/14</a:t>
            </a:r>
            <a:endParaRPr lang="en-US" sz="105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A0FDB-F0AB-421E-85DB-0316D52F48A6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46782-2EAA-407C-A63A-39A58419F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EE33E-7493-49FC-AAC5-38888579B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583E-A4F5-4646-B57B-20556EFA6458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1CB6D-F610-4B29-BC41-C091CC0A84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BD5DE-D8D5-4306-B34D-DC5BF02CF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17320-10E3-426A-92DF-FB5C3EF97EE5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38ED-8977-44A6-9639-5B1390020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63550-C643-4D01-B7F2-7C0700F449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B83F4-FE83-46AB-BDA4-B09EADC51BB8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B60CB-230E-44AF-9384-B1E9C30C1B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F32B6-62E6-4D56-B65B-B43E1A58A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7590-6F6A-4195-8F1B-0F0D594863E0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C7512-320E-4123-B638-A5CAA5BCA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90F4D-A17F-4875-BDE2-EE4328A02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E4DBA-9C72-44F0-9439-ADAD92419AC2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8082F-0987-4B9E-AA9A-2403DC2817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F49C-A933-4062-9992-B300C7311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F47F2-0F42-4203-BEBB-901D602DE4BB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42C4-DDA4-4C07-AE5E-543097E2A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1172F-C394-4EFD-9B21-58931967EB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AD31E4-CAA8-4AE4-9B42-E5C1F2A5E769}" type="datetimeFigureOut">
              <a:rPr lang="en-US"/>
              <a:pPr>
                <a:defRPr/>
              </a:pPr>
              <a:t>6/20/2014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9F777FC-39DF-43AA-88C4-099979B6B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428EC5-022D-4919-A98D-FE14023EB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4.jpe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6.jpeg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0.jpeg"/><Relationship Id="rId4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jpe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jpe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12" descr="C:\Users\Barb\Desktop\Nic's Photos\1. Bare silicon\cleanroom pictures 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1" y="698498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73025" y="-7938"/>
            <a:ext cx="26225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 smtClean="0"/>
              <a:t>Bare Silicon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1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73025" y="-7938"/>
            <a:ext cx="77279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Frontside Photolithography - Develop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6c</a:t>
            </a:r>
            <a:endParaRPr lang="en-US" sz="2800" dirty="0"/>
          </a:p>
        </p:txBody>
      </p:sp>
      <p:pic>
        <p:nvPicPr>
          <p:cNvPr id="5" name="Picture 4" descr="Step6Larg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000" y="868681"/>
            <a:ext cx="5795072" cy="5486400"/>
          </a:xfrm>
          <a:prstGeom prst="rect">
            <a:avLst/>
          </a:prstGeom>
        </p:spPr>
      </p:pic>
      <p:pic>
        <p:nvPicPr>
          <p:cNvPr id="6" name="Picture 5" descr="Step6Small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4829" y="868681"/>
            <a:ext cx="4212971" cy="1493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3025" y="-7938"/>
            <a:ext cx="3621478" cy="646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 smtClean="0"/>
              <a:t>Metal </a:t>
            </a:r>
            <a:r>
              <a:rPr lang="en-US" dirty="0"/>
              <a:t>Deposition</a:t>
            </a:r>
          </a:p>
        </p:txBody>
      </p:sp>
      <p:pic>
        <p:nvPicPr>
          <p:cNvPr id="13315" name="Picture 13" descr="C:\Users\Barb\Desktop\Nic's Photos\11. Chrome and Gold evap\cleanroom pictures 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1504" t="2857" r="6849"/>
          <a:stretch>
            <a:fillRect/>
          </a:stretch>
        </p:blipFill>
        <p:spPr bwMode="auto">
          <a:xfrm>
            <a:off x="177799" y="882904"/>
            <a:ext cx="6471559" cy="562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7</a:t>
            </a:r>
            <a:endParaRPr lang="en-US" sz="2800" dirty="0"/>
          </a:p>
        </p:txBody>
      </p:sp>
      <p:pic>
        <p:nvPicPr>
          <p:cNvPr id="7" name="Picture 6" descr="Step7Small_2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01160" y="882904"/>
            <a:ext cx="4663440" cy="184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9"/>
          <p:cNvSpPr txBox="1">
            <a:spLocks noChangeArrowheads="1"/>
          </p:cNvSpPr>
          <p:nvPr/>
        </p:nvSpPr>
        <p:spPr bwMode="auto">
          <a:xfrm>
            <a:off x="73025" y="-7938"/>
            <a:ext cx="2561572" cy="646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 smtClean="0"/>
              <a:t>Metal </a:t>
            </a:r>
            <a:r>
              <a:rPr lang="en-US" dirty="0"/>
              <a:t>Liftoff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8</a:t>
            </a:r>
            <a:endParaRPr lang="en-US" sz="2800" dirty="0"/>
          </a:p>
        </p:txBody>
      </p:sp>
      <p:pic>
        <p:nvPicPr>
          <p:cNvPr id="5" name="Picture 4" descr="Step8Lar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05" y="771656"/>
            <a:ext cx="6268681" cy="5486400"/>
          </a:xfrm>
          <a:prstGeom prst="rect">
            <a:avLst/>
          </a:prstGeom>
        </p:spPr>
      </p:pic>
      <p:pic>
        <p:nvPicPr>
          <p:cNvPr id="6" name="Picture 5" descr="Step8Small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3426" y="771656"/>
            <a:ext cx="4252286" cy="16562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5279" y="25400"/>
            <a:ext cx="10679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Revised 6/30/10</a:t>
            </a:r>
            <a:endParaRPr lang="en-US" sz="105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73025" y="-7938"/>
            <a:ext cx="21939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LOR Strip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9</a:t>
            </a:r>
            <a:endParaRPr lang="en-US" sz="2800" dirty="0"/>
          </a:p>
        </p:txBody>
      </p:sp>
      <p:pic>
        <p:nvPicPr>
          <p:cNvPr id="5" name="Picture 4" descr="Step9Larg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976" y="762000"/>
            <a:ext cx="6385544" cy="5748010"/>
          </a:xfrm>
          <a:prstGeom prst="rect">
            <a:avLst/>
          </a:prstGeom>
        </p:spPr>
      </p:pic>
      <p:pic>
        <p:nvPicPr>
          <p:cNvPr id="6" name="Picture 5" descr="Step9Small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4680" y="779995"/>
            <a:ext cx="4655020" cy="1742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73025" y="-7938"/>
            <a:ext cx="22193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KOH Etch</a:t>
            </a:r>
          </a:p>
        </p:txBody>
      </p:sp>
      <p:pic>
        <p:nvPicPr>
          <p:cNvPr id="16387" name="Picture 23" descr="C:\users\Barb\Desktop\In Progress SCOs\MTTC Pressure Sensor\MTTC PS Suite\Keyence Images\0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1001" t="12222" r="20000" b="12889"/>
          <a:stretch>
            <a:fillRect/>
          </a:stretch>
        </p:blipFill>
        <p:spPr bwMode="auto">
          <a:xfrm>
            <a:off x="177800" y="1519238"/>
            <a:ext cx="541020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4" descr="C:\users\Barb\Desktop\In Progress SCOs\MTTC Pressure Sensor\MTTC PS Suite\Keyence Images\03.jpg"/>
          <p:cNvPicPr>
            <a:picLocks noChangeAspect="1" noChangeArrowheads="1"/>
          </p:cNvPicPr>
          <p:nvPr/>
        </p:nvPicPr>
        <p:blipFill>
          <a:blip r:embed="rId5"/>
          <a:srcRect t="20926" r="23666" b="5272"/>
          <a:stretch>
            <a:fillRect/>
          </a:stretch>
        </p:blipFill>
        <p:spPr bwMode="auto">
          <a:xfrm>
            <a:off x="4759325" y="241300"/>
            <a:ext cx="416877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10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73025" y="-7938"/>
            <a:ext cx="42735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Testing and Probing</a:t>
            </a:r>
          </a:p>
        </p:txBody>
      </p:sp>
      <p:pic>
        <p:nvPicPr>
          <p:cNvPr id="17411" name="Picture 17" descr="C:\users\Barb\Desktop\In Progress SCOs\MTTC Pressure Sensor\MTTC PS Suite\Keyence Images\04.jpg"/>
          <p:cNvPicPr>
            <a:picLocks noChangeAspect="1" noChangeArrowheads="1"/>
          </p:cNvPicPr>
          <p:nvPr/>
        </p:nvPicPr>
        <p:blipFill>
          <a:blip r:embed="rId3"/>
          <a:srcRect r="22362"/>
          <a:stretch>
            <a:fillRect/>
          </a:stretch>
        </p:blipFill>
        <p:spPr bwMode="auto">
          <a:xfrm>
            <a:off x="1714500" y="1079500"/>
            <a:ext cx="52197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73025" y="-7938"/>
            <a:ext cx="5314249" cy="646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 smtClean="0"/>
              <a:t>Silicon Nitride Deposition</a:t>
            </a:r>
            <a:endParaRPr lang="en-US" dirty="0"/>
          </a:p>
        </p:txBody>
      </p:sp>
      <p:pic>
        <p:nvPicPr>
          <p:cNvPr id="4099" name="Picture 3" descr="C:\Users\Barb\Desktop\Nic's Photos\2. Silicon Nitride\cleanroom pictures 018.jpg"/>
          <p:cNvPicPr>
            <a:picLocks noChangeAspect="1" noChangeArrowheads="1"/>
          </p:cNvPicPr>
          <p:nvPr/>
        </p:nvPicPr>
        <p:blipFill>
          <a:blip r:embed="rId3"/>
          <a:srcRect l="14722" t="16852" r="13333" b="18889"/>
          <a:stretch>
            <a:fillRect/>
          </a:stretch>
        </p:blipFill>
        <p:spPr bwMode="auto">
          <a:xfrm>
            <a:off x="177800" y="711200"/>
            <a:ext cx="8190074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2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8" descr="C:\Users\Barb\Desktop\Nic's Photos\3. backside coat\cleanroom pictures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00" y="771525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73025" y="-7938"/>
            <a:ext cx="7032668" cy="646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/>
              <a:t>Backside </a:t>
            </a:r>
            <a:r>
              <a:rPr lang="en-US" dirty="0" smtClean="0"/>
              <a:t>Photolithography - Coat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3a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3025" y="-7938"/>
            <a:ext cx="75247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/>
              <a:t>Backside </a:t>
            </a:r>
            <a:r>
              <a:rPr lang="en-US" dirty="0" smtClean="0"/>
              <a:t>Photolithography - </a:t>
            </a:r>
            <a:r>
              <a:rPr lang="en-US" dirty="0"/>
              <a:t>Expose</a:t>
            </a:r>
          </a:p>
        </p:txBody>
      </p:sp>
      <p:pic>
        <p:nvPicPr>
          <p:cNvPr id="4" name="Picture 3" descr="Dark Field Membrane Mask 1.JPG"/>
          <p:cNvPicPr>
            <a:picLocks noChangeAspect="1"/>
          </p:cNvPicPr>
          <p:nvPr/>
        </p:nvPicPr>
        <p:blipFill>
          <a:blip r:embed="rId3" cstate="print"/>
          <a:srcRect l="9306" r="8056" b="10518"/>
          <a:stretch>
            <a:fillRect/>
          </a:stretch>
        </p:blipFill>
        <p:spPr>
          <a:xfrm flipH="1">
            <a:off x="292100" y="692404"/>
            <a:ext cx="7311431" cy="548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3b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963939" y="6211669"/>
            <a:ext cx="3967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Dark Field Membrane Mask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3025" y="-7938"/>
            <a:ext cx="76771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Backside Photolithography - Develop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3c</a:t>
            </a:r>
            <a:endParaRPr lang="en-US" sz="2800" dirty="0"/>
          </a:p>
        </p:txBody>
      </p:sp>
      <p:pic>
        <p:nvPicPr>
          <p:cNvPr id="7" name="Picture 12" descr="C:\Users\Barb\Desktop\Nic's Photos\6. mixture of half done and fully done marched etched\cleanroom pictures 055.jpg"/>
          <p:cNvPicPr>
            <a:picLocks noChangeAspect="1" noChangeArrowheads="1"/>
          </p:cNvPicPr>
          <p:nvPr/>
        </p:nvPicPr>
        <p:blipFill>
          <a:blip r:embed="rId3"/>
          <a:srcRect l="12083" t="6255" r="15742" b="4259"/>
          <a:stretch>
            <a:fillRect/>
          </a:stretch>
        </p:blipFill>
        <p:spPr bwMode="auto">
          <a:xfrm>
            <a:off x="241107" y="825500"/>
            <a:ext cx="6045393" cy="562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tep4Small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5464" y="1038252"/>
            <a:ext cx="3973436" cy="1641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73025" y="-7938"/>
            <a:ext cx="43497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Backside Etch – RIE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4</a:t>
            </a:r>
            <a:endParaRPr lang="en-US" sz="2800" dirty="0"/>
          </a:p>
        </p:txBody>
      </p:sp>
      <p:pic>
        <p:nvPicPr>
          <p:cNvPr id="11" name="Picture 10" descr="Step3Larg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228" y="838200"/>
            <a:ext cx="5864251" cy="5486400"/>
          </a:xfrm>
          <a:prstGeom prst="rect">
            <a:avLst/>
          </a:prstGeom>
        </p:spPr>
      </p:pic>
      <p:pic>
        <p:nvPicPr>
          <p:cNvPr id="10" name="Picture 9" descr="Step3Small_3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2546" y="838200"/>
            <a:ext cx="4231333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73025" y="-7938"/>
            <a:ext cx="5570730" cy="646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 dirty="0"/>
              <a:t>Backside </a:t>
            </a:r>
            <a:r>
              <a:rPr lang="en-US" dirty="0" err="1" smtClean="0"/>
              <a:t>Photoresist</a:t>
            </a:r>
            <a:r>
              <a:rPr lang="en-US" dirty="0" smtClean="0"/>
              <a:t> Strip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59700" y="6248400"/>
            <a:ext cx="13081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5</a:t>
            </a:r>
            <a:endParaRPr lang="en-US" sz="2800" dirty="0"/>
          </a:p>
        </p:txBody>
      </p:sp>
      <p:pic>
        <p:nvPicPr>
          <p:cNvPr id="5" name="Picture 4" descr="Step5Larg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300" y="1016000"/>
            <a:ext cx="6105125" cy="5486400"/>
          </a:xfrm>
          <a:prstGeom prst="rect">
            <a:avLst/>
          </a:prstGeom>
        </p:spPr>
      </p:pic>
      <p:pic>
        <p:nvPicPr>
          <p:cNvPr id="6" name="Picture 5" descr="Step5Small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7560" y="1008380"/>
            <a:ext cx="4370239" cy="144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73025" y="-7938"/>
            <a:ext cx="70167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Frontside Photolithography - Coat</a:t>
            </a:r>
          </a:p>
        </p:txBody>
      </p:sp>
      <p:pic>
        <p:nvPicPr>
          <p:cNvPr id="10243" name="Picture 15" descr="C:\Users\Barb\Desktop\Nic's Photos\8. Frontside coat\cleanroom pictures 003.jpg"/>
          <p:cNvPicPr>
            <a:picLocks noChangeAspect="1" noChangeArrowheads="1"/>
          </p:cNvPicPr>
          <p:nvPr/>
        </p:nvPicPr>
        <p:blipFill>
          <a:blip r:embed="rId3" cstate="print"/>
          <a:srcRect t="5185" r="3889" b="7964"/>
          <a:stretch>
            <a:fillRect/>
          </a:stretch>
        </p:blipFill>
        <p:spPr bwMode="auto">
          <a:xfrm>
            <a:off x="203200" y="709613"/>
            <a:ext cx="809444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6a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73025" y="-7938"/>
            <a:ext cx="7575550" cy="641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7" tIns="45713" rIns="91427" bIns="45713">
            <a:spAutoFit/>
          </a:bodyPr>
          <a:lstStyle/>
          <a:p>
            <a:r>
              <a:rPr lang="en-US"/>
              <a:t>Frontside Photolithography - Expose</a:t>
            </a:r>
          </a:p>
        </p:txBody>
      </p:sp>
      <p:pic>
        <p:nvPicPr>
          <p:cNvPr id="4" name="Picture 3" descr="FrontsideMas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96" y="673608"/>
            <a:ext cx="8384019" cy="548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69200" y="6248400"/>
            <a:ext cx="149860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Step 6b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96</Words>
  <Application>Microsoft Office PowerPoint</Application>
  <PresentationFormat>On-screen Show (4:3)</PresentationFormat>
  <Paragraphs>46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mjwillis</dc:creator>
  <cp:lastModifiedBy>mj</cp:lastModifiedBy>
  <cp:revision>235</cp:revision>
  <dcterms:created xsi:type="dcterms:W3CDTF">2006-07-10T20:56:24Z</dcterms:created>
  <dcterms:modified xsi:type="dcterms:W3CDTF">2014-06-20T19:49:22Z</dcterms:modified>
</cp:coreProperties>
</file>