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Economica" panose="020B0604020202020204" charset="0"/>
      <p:regular r:id="rId13"/>
      <p:bold r:id="rId14"/>
      <p:italic r:id="rId15"/>
      <p:boldItalic r:id="rId16"/>
    </p:embeddedFont>
    <p:embeddedFont>
      <p:font typeface="Karla" panose="020B0604020202020204" charset="0"/>
      <p:regular r:id="rId17"/>
      <p:bold r:id="rId18"/>
      <p:italic r:id="rId19"/>
      <p:boldItalic r:id="rId20"/>
    </p:embeddedFont>
    <p:embeddedFont>
      <p:font typeface="Open Sans" panose="020B0604020202020204" charset="0"/>
      <p:regular r:id="rId21"/>
      <p:bold r:id="rId22"/>
      <p:italic r:id="rId23"/>
      <p:boldItalic r:id="rId24"/>
    </p:embeddedFont>
    <p:embeddedFont>
      <p:font typeface="Raleway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7e42922d3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7e42922d3d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e42922d3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g7e42922d3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1" name="Google Shape;31;p5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32" name="Google Shape;32;p5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5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6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8" name="Google Shape;38;p6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9" name="Google Shape;39;p6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40" name="Google Shape;40;p6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41" name="Google Shape;41;p6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2" name="Google Shape;42;p6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43" name="Google Shape;43;p6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7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9" name="Google Shape;49;p7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0" name="Google Shape;50;p7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1" name="Google Shape;51;p7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2" name="Google Shape;52;p7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3" name="Google Shape;53;p7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4" name="Google Shape;54;p7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1" name="Google Shape;61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2" name="Google Shape;62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3" name="Google Shape;63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64" name="Google Shape;64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5" name="Google Shape;65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6" name="Google Shape;66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67" name="Google Shape;67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0" name="Google Shape;70;p9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1" name="Google Shape;71;p9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2" name="Google Shape;72;p9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73" name="Google Shape;73;p9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4" name="Google Shape;74;p9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75" name="Google Shape;75;p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2" name="Google Shape;82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sf.gov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2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"/>
          <p:cNvSpPr txBox="1">
            <a:spLocks noGrp="1"/>
          </p:cNvSpPr>
          <p:nvPr>
            <p:ph type="ctrTitle"/>
          </p:nvPr>
        </p:nvSpPr>
        <p:spPr>
          <a:xfrm>
            <a:off x="426199" y="1991825"/>
            <a:ext cx="83421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AUTONOMOUS ROBOTIC BASE PROJECT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Presented by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4800" b="0" i="1" u="none" strike="noStrike" cap="none">
                <a:solidFill>
                  <a:srgbClr val="FFFFFF"/>
                </a:solidFill>
              </a:rPr>
              <a:t>Team Member Names</a:t>
            </a:r>
            <a:endParaRPr sz="4800" b="0" i="1" u="none" strike="noStrike" cap="none">
              <a:solidFill>
                <a:srgbClr val="FFFFFF"/>
              </a:solidFill>
            </a:endParaRPr>
          </a:p>
        </p:txBody>
      </p:sp>
      <p:pic>
        <p:nvPicPr>
          <p:cNvPr id="88" name="Google Shape;8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1" descr="MassBay 0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44650" y="228600"/>
            <a:ext cx="112395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1"/>
          <p:cNvSpPr txBox="1"/>
          <p:nvPr/>
        </p:nvSpPr>
        <p:spPr>
          <a:xfrm>
            <a:off x="1409700" y="4687650"/>
            <a:ext cx="64824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rPr>
              <a:t>2016-2018</a:t>
            </a:r>
            <a:r>
              <a:rPr lang="en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rPr>
              <a:t> Shamsi Moussavi, Giuseppe Sena, Susanne Steiger-Escobar and Marina Bograd.     	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u="sng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6"/>
              </a:rPr>
              <a:t>National Science Foundation</a:t>
            </a:r>
            <a:r>
              <a:rPr lang="en" sz="1100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92" name="Google Shape;92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169325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65" name="Google Shape;165;p2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045750" y="322525"/>
            <a:ext cx="2309952" cy="99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0" descr="MassBay 01.pn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700600" y="4632574"/>
            <a:ext cx="1005700" cy="34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59;p19">
            <a:extLst>
              <a:ext uri="{FF2B5EF4-FFF2-40B4-BE49-F238E27FC236}">
                <a16:creationId xmlns:a16="http://schemas.microsoft.com/office/drawing/2014/main" id="{DC6FF677-BB97-4965-A44E-E85CB144445C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43225" y="4798336"/>
            <a:ext cx="701175" cy="24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BINDER TABLE OF CONTENT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1"/>
          </p:nvPr>
        </p:nvSpPr>
        <p:spPr>
          <a:xfrm>
            <a:off x="886650" y="12933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Title Page with illustration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Micromouse Project Presentation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Proposal (W8 assignment)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Part Engineering Drawing and Design (W8 assignment)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Picture of the breadboard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Final Project Code (Print the INO file to a PDF)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99" name="Google Shape;9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PROJECT REQUIREMENTS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6" name="Google Shape;106;p13"/>
          <p:cNvSpPr txBox="1">
            <a:spLocks noGrp="1"/>
          </p:cNvSpPr>
          <p:nvPr>
            <p:ph type="body" idx="1"/>
          </p:nvPr>
        </p:nvSpPr>
        <p:spPr>
          <a:xfrm>
            <a:off x="886650" y="95335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300" b="0" i="0" u="none" strike="noStrike" cap="none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List project requirements and how you addressed each requirement.  Include:</a:t>
            </a:r>
            <a:endParaRPr sz="23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300" b="0" i="0" u="none" strike="noStrike" cap="none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Why this approach was chosen by the team?</a:t>
            </a:r>
            <a:endParaRPr sz="23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300" b="0" i="0" u="none" strike="noStrike" cap="none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Did your approach evolve (change) as the project was being built?</a:t>
            </a:r>
            <a:endParaRPr sz="23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300" b="0" i="0" u="none" strike="noStrike" cap="none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Was your solution based on research? Include references at the end of the presentation</a:t>
            </a:r>
            <a:endParaRPr sz="23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300" b="0" i="0" u="none" strike="noStrike" cap="none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Include pictures / videos to help you illustrate your point. (More slides can be added for this section if needed)</a:t>
            </a:r>
            <a:endParaRPr sz="23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07" name="Google Shape;10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FINAL ASSEMBLY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4" name="Google Shape;114;p14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Add pictures of your part and assembly SolidWorks drawings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15" name="Google Shape;11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Final Breadboard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Add pictures of your final Breadboard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23" name="Google Shape;12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TESTING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List testing that you had to perform to verify that your project is working as it should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Include pictures / videos to help you illustrate your point. (More slides can be added for this section if needed)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31" name="Google Shape;13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CHALLENGES / RESOLUTIONS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8" name="Google Shape;138;p17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Include some of the challenges that you faced while working on this project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How did you resolve the challenges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Include pictures / videos to help you illustrate your point. (More slides can be added for this section if needed)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39" name="Google Shape;13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REFERENCES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6" name="Google Shape;146;p18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Include all references used while working on this project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47" name="Google Shape;147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25" y="46252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154" name="Google Shape;154;p19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155" name="Google Shape;155;p19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9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7" name="Google Shape;157;p19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57350" y="4755075"/>
            <a:ext cx="799701" cy="34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3225" y="4806649"/>
            <a:ext cx="701175" cy="24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On-screen Show (16:9)</PresentationFormat>
  <Paragraphs>37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Karla</vt:lpstr>
      <vt:lpstr>Open Sans</vt:lpstr>
      <vt:lpstr>Economica</vt:lpstr>
      <vt:lpstr>Raleway</vt:lpstr>
      <vt:lpstr>Arial</vt:lpstr>
      <vt:lpstr>Escalus template</vt:lpstr>
      <vt:lpstr>AUTONOMOUS ROBOTIC BASE PROJECT Presented by Team Member Names</vt:lpstr>
      <vt:lpstr>BINDER TABLE OF CONTENT</vt:lpstr>
      <vt:lpstr>PROJECT REQUIREMENTS</vt:lpstr>
      <vt:lpstr>FINAL ASSEMBLY</vt:lpstr>
      <vt:lpstr>Final Breadboard</vt:lpstr>
      <vt:lpstr>TESTING</vt:lpstr>
      <vt:lpstr>CHALLENGES / RESOLUTIONS</vt:lpstr>
      <vt:lpstr>REFERENCES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AUTONOMOUS ROBOTIC BASE PROJECT Presented by Team Member Names</dc:title>
  <cp:lastModifiedBy>Shamsi</cp:lastModifiedBy>
  <cp:revision>1</cp:revision>
  <dcterms:modified xsi:type="dcterms:W3CDTF">2020-04-01T00:18:22Z</dcterms:modified>
</cp:coreProperties>
</file>