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5143500" cx="9144000"/>
  <p:notesSz cx="6858000" cy="9144000"/>
  <p:embeddedFontLst>
    <p:embeddedFont>
      <p:font typeface="Raleway"/>
      <p:regular r:id="rId30"/>
      <p:bold r:id="rId31"/>
      <p:italic r:id="rId32"/>
      <p:boldItalic r:id="rId33"/>
    </p:embeddedFont>
    <p:embeddedFont>
      <p:font typeface="Economica"/>
      <p:regular r:id="rId34"/>
      <p:bold r:id="rId35"/>
      <p:italic r:id="rId36"/>
      <p:boldItalic r:id="rId37"/>
    </p:embeddedFont>
    <p:embeddedFont>
      <p:font typeface="Galdeano"/>
      <p:regular r:id="rId38"/>
    </p:embeddedFont>
    <p:embeddedFont>
      <p:font typeface="Karla"/>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Karla-bold.fntdata"/><Relationship Id="rId20" Type="http://schemas.openxmlformats.org/officeDocument/2006/relationships/slide" Target="slides/slide16.xml"/><Relationship Id="rId42" Type="http://schemas.openxmlformats.org/officeDocument/2006/relationships/font" Target="fonts/Karla-boldItalic.fntdata"/><Relationship Id="rId41" Type="http://schemas.openxmlformats.org/officeDocument/2006/relationships/font" Target="fonts/Karla-italic.fntdata"/><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aleway-bold.fntdata"/><Relationship Id="rId30" Type="http://schemas.openxmlformats.org/officeDocument/2006/relationships/font" Target="fonts/Raleway-regular.fntdata"/><Relationship Id="rId11" Type="http://schemas.openxmlformats.org/officeDocument/2006/relationships/slide" Target="slides/slide7.xml"/><Relationship Id="rId33" Type="http://schemas.openxmlformats.org/officeDocument/2006/relationships/font" Target="fonts/Raleway-boldItalic.fntdata"/><Relationship Id="rId10" Type="http://schemas.openxmlformats.org/officeDocument/2006/relationships/slide" Target="slides/slide6.xml"/><Relationship Id="rId32" Type="http://schemas.openxmlformats.org/officeDocument/2006/relationships/font" Target="fonts/Raleway-italic.fntdata"/><Relationship Id="rId13" Type="http://schemas.openxmlformats.org/officeDocument/2006/relationships/slide" Target="slides/slide9.xml"/><Relationship Id="rId35" Type="http://schemas.openxmlformats.org/officeDocument/2006/relationships/font" Target="fonts/Economica-bold.fntdata"/><Relationship Id="rId12" Type="http://schemas.openxmlformats.org/officeDocument/2006/relationships/slide" Target="slides/slide8.xml"/><Relationship Id="rId34" Type="http://schemas.openxmlformats.org/officeDocument/2006/relationships/font" Target="fonts/Economica-regular.fntdata"/><Relationship Id="rId15" Type="http://schemas.openxmlformats.org/officeDocument/2006/relationships/slide" Target="slides/slide11.xml"/><Relationship Id="rId37" Type="http://schemas.openxmlformats.org/officeDocument/2006/relationships/font" Target="fonts/Economica-boldItalic.fntdata"/><Relationship Id="rId14" Type="http://schemas.openxmlformats.org/officeDocument/2006/relationships/slide" Target="slides/slide10.xml"/><Relationship Id="rId36" Type="http://schemas.openxmlformats.org/officeDocument/2006/relationships/font" Target="fonts/Economica-italic.fntdata"/><Relationship Id="rId17" Type="http://schemas.openxmlformats.org/officeDocument/2006/relationships/slide" Target="slides/slide13.xml"/><Relationship Id="rId39" Type="http://schemas.openxmlformats.org/officeDocument/2006/relationships/font" Target="fonts/Karla-regular.fntdata"/><Relationship Id="rId16" Type="http://schemas.openxmlformats.org/officeDocument/2006/relationships/slide" Target="slides/slide12.xml"/><Relationship Id="rId38" Type="http://schemas.openxmlformats.org/officeDocument/2006/relationships/font" Target="fonts/Galdeano-regular.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p1: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p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p1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7" name="Google Shape;18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p12: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7" name="Google Shape;19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Google Shape;201;p13: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2" name="Google Shape;20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p14: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p15: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 name="Shape 226"/>
        <p:cNvGrpSpPr/>
        <p:nvPr/>
      </p:nvGrpSpPr>
      <p:grpSpPr>
        <a:xfrm>
          <a:off x="0" y="0"/>
          <a:ext cx="0" cy="0"/>
          <a:chOff x="0" y="0"/>
          <a:chExt cx="0" cy="0"/>
        </a:xfrm>
      </p:grpSpPr>
      <p:sp>
        <p:nvSpPr>
          <p:cNvPr id="227" name="Google Shape;227;p16: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 name="Google Shape;22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 name="Shape 234"/>
        <p:cNvGrpSpPr/>
        <p:nvPr/>
      </p:nvGrpSpPr>
      <p:grpSpPr>
        <a:xfrm>
          <a:off x="0" y="0"/>
          <a:ext cx="0" cy="0"/>
          <a:chOff x="0" y="0"/>
          <a:chExt cx="0" cy="0"/>
        </a:xfrm>
      </p:grpSpPr>
      <p:sp>
        <p:nvSpPr>
          <p:cNvPr id="235" name="Google Shape;235;p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6" name="Google Shape;23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p1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p1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 name="Shape 259"/>
        <p:cNvGrpSpPr/>
        <p:nvPr/>
      </p:nvGrpSpPr>
      <p:grpSpPr>
        <a:xfrm>
          <a:off x="0" y="0"/>
          <a:ext cx="0" cy="0"/>
          <a:chOff x="0" y="0"/>
          <a:chExt cx="0" cy="0"/>
        </a:xfrm>
      </p:grpSpPr>
      <p:sp>
        <p:nvSpPr>
          <p:cNvPr id="260" name="Google Shape;260;p20: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p21: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6" name="Google Shape;26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p23: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p2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Google Shape;290;g58aea93ce4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g58aea93ce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58aea93ce4_0_1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2" name="Google Shape;302;g58aea93ce4_0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8" name="Shape 108"/>
        <p:cNvGrpSpPr/>
        <p:nvPr/>
      </p:nvGrpSpPr>
      <p:grpSpPr>
        <a:xfrm>
          <a:off x="0" y="0"/>
          <a:ext cx="0" cy="0"/>
          <a:chOff x="0" y="0"/>
          <a:chExt cx="0" cy="0"/>
        </a:xfrm>
      </p:grpSpPr>
      <p:sp>
        <p:nvSpPr>
          <p:cNvPr id="109" name="Google Shape;109;p3: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p4:notes"/>
          <p:cNvSpPr/>
          <p:nvPr>
            <p:ph idx="2" type="sldImg"/>
          </p:nvPr>
        </p:nvSpPr>
        <p:spPr>
          <a:xfrm>
            <a:off x="381175" y="685800"/>
            <a:ext cx="6096299"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 name="Google Shape;11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p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100" u="none" cap="none" strike="noStrike">
                <a:solidFill>
                  <a:srgbClr val="000000"/>
                </a:solidFill>
                <a:latin typeface="Arial"/>
                <a:ea typeface="Arial"/>
                <a:cs typeface="Arial"/>
                <a:sym typeface="Arial"/>
              </a:rPr>
              <a:t>Students provide examples before going to next slide</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p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p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p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 name="Google Shape;15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p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1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bg>
      <p:bgPr>
        <a:solidFill>
          <a:srgbClr val="004C52"/>
        </a:solidFill>
      </p:bgPr>
    </p:bg>
    <p:spTree>
      <p:nvGrpSpPr>
        <p:cNvPr id="8" name="Shape 8"/>
        <p:cNvGrpSpPr/>
        <p:nvPr/>
      </p:nvGrpSpPr>
      <p:grpSpPr>
        <a:xfrm>
          <a:off x="0" y="0"/>
          <a:ext cx="0" cy="0"/>
          <a:chOff x="0" y="0"/>
          <a:chExt cx="0" cy="0"/>
        </a:xfrm>
      </p:grpSpPr>
      <p:sp>
        <p:nvSpPr>
          <p:cNvPr id="9" name="Google Shape;9;p2"/>
          <p:cNvSpPr/>
          <p:nvPr/>
        </p:nvSpPr>
        <p:spPr>
          <a:xfrm flipH="1">
            <a:off x="6025" y="301575"/>
            <a:ext cx="9150050" cy="4496747"/>
          </a:xfrm>
          <a:custGeom>
            <a:rect b="b" l="l" r="r" t="t"/>
            <a:pathLst>
              <a:path extrusionOk="0" h="120000" w="120000">
                <a:moveTo>
                  <a:pt x="0" y="44587"/>
                </a:moveTo>
                <a:lnTo>
                  <a:pt x="0" y="86074"/>
                </a:lnTo>
                <a:lnTo>
                  <a:pt x="31641" y="120000"/>
                </a:lnTo>
                <a:lnTo>
                  <a:pt x="120000" y="93440"/>
                </a:lnTo>
                <a:lnTo>
                  <a:pt x="120000" y="32180"/>
                </a:lnTo>
                <a:lnTo>
                  <a:pt x="89861" y="0"/>
                </a:lnTo>
                <a:close/>
              </a:path>
            </a:pathLst>
          </a:custGeom>
          <a:solidFill>
            <a:srgbClr val="00AE9D">
              <a:alpha val="82745"/>
            </a:srgbClr>
          </a:solidFill>
          <a:ln>
            <a:noFill/>
          </a:ln>
        </p:spPr>
      </p:sp>
      <p:sp>
        <p:nvSpPr>
          <p:cNvPr id="10" name="Google Shape;10;p2"/>
          <p:cNvSpPr/>
          <p:nvPr/>
        </p:nvSpPr>
        <p:spPr>
          <a:xfrm>
            <a:off x="-5900" y="759981"/>
            <a:ext cx="9144150" cy="3769800"/>
          </a:xfrm>
          <a:custGeom>
            <a:rect b="b" l="l" r="r" t="t"/>
            <a:pathLst>
              <a:path extrusionOk="0" h="120000" w="120000">
                <a:moveTo>
                  <a:pt x="119999" y="9880"/>
                </a:moveTo>
                <a:lnTo>
                  <a:pt x="95141" y="0"/>
                </a:lnTo>
                <a:lnTo>
                  <a:pt x="0" y="44103"/>
                </a:lnTo>
                <a:lnTo>
                  <a:pt x="0" y="101453"/>
                </a:lnTo>
                <a:lnTo>
                  <a:pt x="23269" y="120000"/>
                </a:lnTo>
                <a:lnTo>
                  <a:pt x="119999" y="97291"/>
                </a:lnTo>
                <a:close/>
              </a:path>
            </a:pathLst>
          </a:custGeom>
          <a:solidFill>
            <a:srgbClr val="00AE9D">
              <a:alpha val="25882"/>
            </a:srgbClr>
          </a:solidFill>
          <a:ln>
            <a:noFill/>
          </a:ln>
        </p:spPr>
      </p:sp>
      <p:sp>
        <p:nvSpPr>
          <p:cNvPr id="11" name="Google Shape;11;p2"/>
          <p:cNvSpPr/>
          <p:nvPr/>
        </p:nvSpPr>
        <p:spPr>
          <a:xfrm>
            <a:off x="0" y="1351100"/>
            <a:ext cx="9156075" cy="2889062"/>
          </a:xfrm>
          <a:custGeom>
            <a:rect b="b" l="l" r="r" t="t"/>
            <a:pathLst>
              <a:path extrusionOk="0" h="120000" w="120000">
                <a:moveTo>
                  <a:pt x="78" y="0"/>
                </a:moveTo>
                <a:lnTo>
                  <a:pt x="0" y="88091"/>
                </a:lnTo>
                <a:lnTo>
                  <a:pt x="120000" y="120000"/>
                </a:lnTo>
                <a:lnTo>
                  <a:pt x="120000" y="4636"/>
                </a:lnTo>
                <a:close/>
              </a:path>
            </a:pathLst>
          </a:custGeom>
          <a:solidFill>
            <a:srgbClr val="ABE33F">
              <a:alpha val="80392"/>
            </a:srgbClr>
          </a:solidFill>
          <a:ln>
            <a:noFill/>
          </a:ln>
        </p:spPr>
      </p:sp>
      <p:sp>
        <p:nvSpPr>
          <p:cNvPr id="12" name="Google Shape;12;p2"/>
          <p:cNvSpPr txBox="1"/>
          <p:nvPr>
            <p:ph type="ctrTitle"/>
          </p:nvPr>
        </p:nvSpPr>
        <p:spPr>
          <a:xfrm>
            <a:off x="1719025" y="1991825"/>
            <a:ext cx="5705999" cy="1159799"/>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1pPr>
            <a:lvl2pPr lvl="1"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2pPr>
            <a:lvl3pPr lvl="2"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3pPr>
            <a:lvl4pPr lvl="3"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4pPr>
            <a:lvl5pPr lvl="4"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5pPr>
            <a:lvl6pPr lvl="5"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6pPr>
            <a:lvl7pPr lvl="6"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7pPr>
            <a:lvl8pPr lvl="7"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8pPr>
            <a:lvl9pPr lvl="8" marR="0" rtl="0" algn="ctr">
              <a:lnSpc>
                <a:spcPct val="100000"/>
              </a:lnSpc>
              <a:spcBef>
                <a:spcPts val="0"/>
              </a:spcBef>
              <a:spcAft>
                <a:spcPts val="0"/>
              </a:spcAft>
              <a:buClr>
                <a:srgbClr val="FFFFFF"/>
              </a:buClr>
              <a:buSzPts val="1400"/>
              <a:buFont typeface="Raleway"/>
              <a:buNone/>
              <a:defRPr b="1" i="0" sz="4800" u="none" cap="none" strike="noStrike">
                <a:solidFill>
                  <a:srgbClr val="FFFFFF"/>
                </a:solidFill>
                <a:latin typeface="Raleway"/>
                <a:ea typeface="Raleway"/>
                <a:cs typeface="Raleway"/>
                <a:sym typeface="Raleway"/>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83" name="Shape 83"/>
        <p:cNvGrpSpPr/>
        <p:nvPr/>
      </p:nvGrpSpPr>
      <p:grpSpPr>
        <a:xfrm>
          <a:off x="0" y="0"/>
          <a:ext cx="0" cy="0"/>
          <a:chOff x="0" y="0"/>
          <a:chExt cx="0" cy="0"/>
        </a:xfrm>
      </p:grpSpPr>
      <p:sp>
        <p:nvSpPr>
          <p:cNvPr id="84" name="Google Shape;84;p11"/>
          <p:cNvSpPr txBox="1"/>
          <p:nvPr>
            <p:ph idx="1" type="body"/>
          </p:nvPr>
        </p:nvSpPr>
        <p:spPr>
          <a:xfrm>
            <a:off x="872066" y="2006600"/>
            <a:ext cx="7408200" cy="2588100"/>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480"/>
              </a:spcBef>
              <a:spcAft>
                <a:spcPts val="0"/>
              </a:spcAft>
              <a:buClr>
                <a:schemeClr val="accent1"/>
              </a:buClr>
              <a:buSzPts val="2400"/>
              <a:buFont typeface="Noto Sans Symbols"/>
              <a:buChar char="∗"/>
              <a:defRPr b="0" i="0" sz="2400" u="none" cap="none" strike="noStrike">
                <a:solidFill>
                  <a:schemeClr val="dk2"/>
                </a:solidFill>
                <a:latin typeface="Galdeano"/>
                <a:ea typeface="Galdeano"/>
                <a:cs typeface="Galdeano"/>
                <a:sym typeface="Galdeano"/>
              </a:defRPr>
            </a:lvl1pPr>
            <a:lvl2pPr indent="-368300" lvl="1" marL="914400" marR="0" rtl="0" algn="l">
              <a:lnSpc>
                <a:spcPct val="100000"/>
              </a:lnSpc>
              <a:spcBef>
                <a:spcPts val="440"/>
              </a:spcBef>
              <a:spcAft>
                <a:spcPts val="0"/>
              </a:spcAft>
              <a:buClr>
                <a:schemeClr val="accent1"/>
              </a:buClr>
              <a:buSzPts val="2200"/>
              <a:buFont typeface="Noto Sans Symbols"/>
              <a:buChar char="∗"/>
              <a:defRPr b="0" i="0" sz="2200" u="none" cap="none" strike="noStrike">
                <a:solidFill>
                  <a:schemeClr val="dk2"/>
                </a:solidFill>
                <a:latin typeface="Galdeano"/>
                <a:ea typeface="Galdeano"/>
                <a:cs typeface="Galdeano"/>
                <a:sym typeface="Galdeano"/>
              </a:defRPr>
            </a:lvl2pPr>
            <a:lvl3pPr indent="-355600" lvl="2" marL="1371600" marR="0" rtl="0" algn="l">
              <a:lnSpc>
                <a:spcPct val="100000"/>
              </a:lnSpc>
              <a:spcBef>
                <a:spcPts val="400"/>
              </a:spcBef>
              <a:spcAft>
                <a:spcPts val="0"/>
              </a:spcAft>
              <a:buClr>
                <a:schemeClr val="accent1"/>
              </a:buClr>
              <a:buSzPts val="2000"/>
              <a:buFont typeface="Noto Sans Symbols"/>
              <a:buChar char="∗"/>
              <a:defRPr b="0" i="0" sz="2000" u="none" cap="none" strike="noStrike">
                <a:solidFill>
                  <a:schemeClr val="dk2"/>
                </a:solidFill>
                <a:latin typeface="Galdeano"/>
                <a:ea typeface="Galdeano"/>
                <a:cs typeface="Galdeano"/>
                <a:sym typeface="Galdeano"/>
              </a:defRPr>
            </a:lvl3pPr>
            <a:lvl4pPr indent="-342900" lvl="3" marL="1828800" marR="0" rtl="0" algn="l">
              <a:lnSpc>
                <a:spcPct val="100000"/>
              </a:lnSpc>
              <a:spcBef>
                <a:spcPts val="360"/>
              </a:spcBef>
              <a:spcAft>
                <a:spcPts val="0"/>
              </a:spcAft>
              <a:buClr>
                <a:schemeClr val="accent1"/>
              </a:buClr>
              <a:buSzPts val="1800"/>
              <a:buFont typeface="Noto Sans Symbols"/>
              <a:buChar char="∗"/>
              <a:defRPr b="0" i="0" sz="1800" u="none" cap="none" strike="noStrike">
                <a:solidFill>
                  <a:schemeClr val="dk2"/>
                </a:solidFill>
                <a:latin typeface="Galdeano"/>
                <a:ea typeface="Galdeano"/>
                <a:cs typeface="Galdeano"/>
                <a:sym typeface="Galdeano"/>
              </a:defRPr>
            </a:lvl4pPr>
            <a:lvl5pPr indent="-330200" lvl="4" marL="2286000" marR="0" rtl="0" algn="l">
              <a:lnSpc>
                <a:spcPct val="100000"/>
              </a:lnSpc>
              <a:spcBef>
                <a:spcPts val="320"/>
              </a:spcBef>
              <a:spcAft>
                <a:spcPts val="0"/>
              </a:spcAft>
              <a:buClr>
                <a:schemeClr val="accent1"/>
              </a:buClr>
              <a:buSzPts val="1600"/>
              <a:buFont typeface="Noto Sans Symbols"/>
              <a:buChar char="∗"/>
              <a:defRPr b="0" i="0" sz="1600" u="none" cap="none" strike="noStrike">
                <a:solidFill>
                  <a:schemeClr val="dk2"/>
                </a:solidFill>
                <a:latin typeface="Galdeano"/>
                <a:ea typeface="Galdeano"/>
                <a:cs typeface="Galdeano"/>
                <a:sym typeface="Galdeano"/>
              </a:defRPr>
            </a:lvl5pPr>
            <a:lvl6pPr indent="-317500" lvl="5" marL="2743200" marR="0" rtl="0" algn="l">
              <a:lnSpc>
                <a:spcPct val="100000"/>
              </a:lnSpc>
              <a:spcBef>
                <a:spcPts val="384"/>
              </a:spcBef>
              <a:spcAft>
                <a:spcPts val="0"/>
              </a:spcAft>
              <a:buClr>
                <a:schemeClr val="accent1"/>
              </a:buClr>
              <a:buSzPts val="1400"/>
              <a:buFont typeface="Noto Sans Symbols"/>
              <a:buChar char="∗"/>
              <a:defRPr b="0" i="0" sz="1400" u="none" cap="none" strike="noStrike">
                <a:solidFill>
                  <a:schemeClr val="dk2"/>
                </a:solidFill>
                <a:latin typeface="Galdeano"/>
                <a:ea typeface="Galdeano"/>
                <a:cs typeface="Galdeano"/>
                <a:sym typeface="Galdeano"/>
              </a:defRPr>
            </a:lvl6pPr>
            <a:lvl7pPr indent="-317500" lvl="6" marL="3200400" marR="0" rtl="0" algn="l">
              <a:lnSpc>
                <a:spcPct val="100000"/>
              </a:lnSpc>
              <a:spcBef>
                <a:spcPts val="384"/>
              </a:spcBef>
              <a:spcAft>
                <a:spcPts val="0"/>
              </a:spcAft>
              <a:buClr>
                <a:schemeClr val="accent1"/>
              </a:buClr>
              <a:buSzPts val="1400"/>
              <a:buFont typeface="Noto Sans Symbols"/>
              <a:buChar char="∗"/>
              <a:defRPr b="0" i="0" sz="1400" u="none" cap="none" strike="noStrike">
                <a:solidFill>
                  <a:schemeClr val="dk2"/>
                </a:solidFill>
                <a:latin typeface="Galdeano"/>
                <a:ea typeface="Galdeano"/>
                <a:cs typeface="Galdeano"/>
                <a:sym typeface="Galdeano"/>
              </a:defRPr>
            </a:lvl7pPr>
            <a:lvl8pPr indent="-317500" lvl="7" marL="3657600" marR="0" rtl="0" algn="l">
              <a:lnSpc>
                <a:spcPct val="100000"/>
              </a:lnSpc>
              <a:spcBef>
                <a:spcPts val="384"/>
              </a:spcBef>
              <a:spcAft>
                <a:spcPts val="0"/>
              </a:spcAft>
              <a:buClr>
                <a:schemeClr val="accent1"/>
              </a:buClr>
              <a:buSzPts val="1400"/>
              <a:buFont typeface="Noto Sans Symbols"/>
              <a:buChar char="∗"/>
              <a:defRPr b="0" i="0" sz="1400" u="none" cap="none" strike="noStrike">
                <a:solidFill>
                  <a:schemeClr val="dk2"/>
                </a:solidFill>
                <a:latin typeface="Galdeano"/>
                <a:ea typeface="Galdeano"/>
                <a:cs typeface="Galdeano"/>
                <a:sym typeface="Galdeano"/>
              </a:defRPr>
            </a:lvl8pPr>
            <a:lvl9pPr indent="-317500" lvl="8" marL="4114800" marR="0" rtl="0" algn="l">
              <a:lnSpc>
                <a:spcPct val="100000"/>
              </a:lnSpc>
              <a:spcBef>
                <a:spcPts val="384"/>
              </a:spcBef>
              <a:spcAft>
                <a:spcPts val="0"/>
              </a:spcAft>
              <a:buClr>
                <a:schemeClr val="accent1"/>
              </a:buClr>
              <a:buSzPts val="1400"/>
              <a:buFont typeface="Noto Sans Symbols"/>
              <a:buChar char="∗"/>
              <a:defRPr b="0" i="0" sz="1400" u="none" cap="none" strike="noStrike">
                <a:solidFill>
                  <a:schemeClr val="dk2"/>
                </a:solidFill>
                <a:latin typeface="Galdeano"/>
                <a:ea typeface="Galdeano"/>
                <a:cs typeface="Galdeano"/>
                <a:sym typeface="Galdeano"/>
              </a:defRPr>
            </a:lvl9pPr>
          </a:lstStyle>
          <a:p/>
        </p:txBody>
      </p:sp>
      <p:sp>
        <p:nvSpPr>
          <p:cNvPr id="85" name="Google Shape;85;p11"/>
          <p:cNvSpPr txBox="1"/>
          <p:nvPr>
            <p:ph idx="10" type="dt"/>
          </p:nvPr>
        </p:nvSpPr>
        <p:spPr>
          <a:xfrm>
            <a:off x="5163671" y="4687623"/>
            <a:ext cx="3786600" cy="273900"/>
          </a:xfrm>
          <a:prstGeom prst="rect">
            <a:avLst/>
          </a:prstGeom>
          <a:noFill/>
          <a:ln>
            <a:noFill/>
          </a:ln>
        </p:spPr>
        <p:txBody>
          <a:bodyPr anchorCtr="0" anchor="ctr" bIns="91425" lIns="91425" spcFirstLastPara="1" rIns="91425" wrap="square" tIns="91425">
            <a:noAutofit/>
          </a:bodyPr>
          <a:lstStyle>
            <a:lvl1pPr lvl="0" marR="0" rtl="0" algn="r">
              <a:lnSpc>
                <a:spcPct val="100000"/>
              </a:lnSpc>
              <a:spcBef>
                <a:spcPts val="0"/>
              </a:spcBef>
              <a:spcAft>
                <a:spcPts val="0"/>
              </a:spcAft>
              <a:buClr>
                <a:schemeClr val="dk1"/>
              </a:buClr>
              <a:buSzPts val="1400"/>
              <a:buFont typeface="Galdeano"/>
              <a:buNone/>
              <a:defRPr b="0" i="0" sz="1000" u="none" cap="none" strike="noStrike">
                <a:solidFill>
                  <a:schemeClr val="dk1"/>
                </a:solidFill>
                <a:latin typeface="Galdeano"/>
                <a:ea typeface="Galdeano"/>
                <a:cs typeface="Galdeano"/>
                <a:sym typeface="Galdeano"/>
              </a:defRPr>
            </a:lvl1pPr>
            <a:lvl2pPr lvl="1"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2pPr>
            <a:lvl3pPr lvl="2"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3pPr>
            <a:lvl4pPr lvl="3"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4pPr>
            <a:lvl5pPr lvl="4"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5pPr>
            <a:lvl6pPr lvl="5"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6pPr>
            <a:lvl7pPr lvl="6"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7pPr>
            <a:lvl8pPr lvl="7"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8pPr>
            <a:lvl9pPr lvl="8"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9pPr>
          </a:lstStyle>
          <a:p/>
        </p:txBody>
      </p:sp>
      <p:sp>
        <p:nvSpPr>
          <p:cNvPr id="86" name="Google Shape;86;p11"/>
          <p:cNvSpPr txBox="1"/>
          <p:nvPr>
            <p:ph idx="11" type="ftr"/>
          </p:nvPr>
        </p:nvSpPr>
        <p:spPr>
          <a:xfrm>
            <a:off x="193638" y="4687623"/>
            <a:ext cx="3786600" cy="2739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chemeClr val="dk2"/>
              </a:buClr>
              <a:buSzPts val="1400"/>
              <a:buFont typeface="Galdeano"/>
              <a:buNone/>
              <a:defRPr b="0" i="0" sz="1000" u="none" cap="none" strike="noStrike">
                <a:solidFill>
                  <a:schemeClr val="dk2"/>
                </a:solidFill>
                <a:latin typeface="Galdeano"/>
                <a:ea typeface="Galdeano"/>
                <a:cs typeface="Galdeano"/>
                <a:sym typeface="Galdeano"/>
              </a:defRPr>
            </a:lvl1pPr>
            <a:lvl2pPr lvl="1"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2pPr>
            <a:lvl3pPr lvl="2"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3pPr>
            <a:lvl4pPr lvl="3"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4pPr>
            <a:lvl5pPr lvl="4"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5pPr>
            <a:lvl6pPr lvl="5"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6pPr>
            <a:lvl7pPr lvl="6"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7pPr>
            <a:lvl8pPr lvl="7"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8pPr>
            <a:lvl9pPr lvl="8" marR="0" rtl="0" algn="l">
              <a:lnSpc>
                <a:spcPct val="100000"/>
              </a:lnSpc>
              <a:spcBef>
                <a:spcPts val="0"/>
              </a:spcBef>
              <a:spcAft>
                <a:spcPts val="0"/>
              </a:spcAft>
              <a:buClr>
                <a:schemeClr val="dk1"/>
              </a:buClr>
              <a:buSzPts val="1400"/>
              <a:buFont typeface="Galdeano"/>
              <a:buNone/>
              <a:defRPr b="0" i="0" sz="1800" u="none" cap="none" strike="noStrike">
                <a:solidFill>
                  <a:schemeClr val="dk1"/>
                </a:solidFill>
                <a:latin typeface="Galdeano"/>
                <a:ea typeface="Galdeano"/>
                <a:cs typeface="Galdeano"/>
                <a:sym typeface="Galdeano"/>
              </a:defRPr>
            </a:lvl9pPr>
          </a:lstStyle>
          <a:p/>
        </p:txBody>
      </p:sp>
      <p:sp>
        <p:nvSpPr>
          <p:cNvPr id="87" name="Google Shape;87;p11"/>
          <p:cNvSpPr txBox="1"/>
          <p:nvPr>
            <p:ph idx="12" type="sldNum"/>
          </p:nvPr>
        </p:nvSpPr>
        <p:spPr>
          <a:xfrm>
            <a:off x="3991087" y="4687622"/>
            <a:ext cx="1161900" cy="273900"/>
          </a:xfrm>
          <a:prstGeom prst="rect">
            <a:avLst/>
          </a:prstGeom>
          <a:noFill/>
          <a:ln>
            <a:noFill/>
          </a:ln>
        </p:spPr>
        <p:txBody>
          <a:bodyPr anchorCtr="0" anchor="ctr" bIns="45700" lIns="91425" spcFirstLastPara="1" rIns="91425" wrap="square" tIns="45700">
            <a:noAutofit/>
          </a:bodyPr>
          <a:lstStyle>
            <a:lvl1pPr indent="0" lvl="0"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1pPr>
            <a:lvl2pPr indent="0" lvl="1"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2pPr>
            <a:lvl3pPr indent="0" lvl="2"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3pPr>
            <a:lvl4pPr indent="0" lvl="3"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4pPr>
            <a:lvl5pPr indent="0" lvl="4"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5pPr>
            <a:lvl6pPr indent="0" lvl="5"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6pPr>
            <a:lvl7pPr indent="0" lvl="6"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7pPr>
            <a:lvl8pPr indent="0" lvl="7"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8pPr>
            <a:lvl9pPr indent="0" lvl="8" marL="0" marR="0" rtl="0" algn="ctr">
              <a:lnSpc>
                <a:spcPct val="100000"/>
              </a:lnSpc>
              <a:spcBef>
                <a:spcPts val="0"/>
              </a:spcBef>
              <a:spcAft>
                <a:spcPts val="0"/>
              </a:spcAft>
              <a:buClr>
                <a:schemeClr val="dk2"/>
              </a:buClr>
              <a:buSzPts val="1000"/>
              <a:buFont typeface="Galdeano"/>
              <a:buNone/>
              <a:defRPr b="0" i="0" sz="1000" u="none" cap="none" strike="noStrike">
                <a:solidFill>
                  <a:schemeClr val="dk2"/>
                </a:solidFill>
                <a:latin typeface="Galdeano"/>
                <a:ea typeface="Galdeano"/>
                <a:cs typeface="Galdeano"/>
                <a:sym typeface="Galdeano"/>
              </a:defRPr>
            </a:lvl9pPr>
          </a:lstStyle>
          <a:p>
            <a:pPr indent="0" lvl="0" marL="0" rtl="0" algn="ctr">
              <a:spcBef>
                <a:spcPts val="0"/>
              </a:spcBef>
              <a:spcAft>
                <a:spcPts val="0"/>
              </a:spcAft>
              <a:buNone/>
            </a:pPr>
            <a:fld id="{00000000-1234-1234-1234-123412341234}" type="slidenum">
              <a:rPr lang="en"/>
              <a:t>‹#›</a:t>
            </a:fld>
            <a:endParaRPr sz="1400">
              <a:solidFill>
                <a:srgbClr val="000000"/>
              </a:solidFill>
              <a:latin typeface="Arial"/>
              <a:ea typeface="Arial"/>
              <a:cs typeface="Arial"/>
              <a:sym typeface="Arial"/>
            </a:endParaRPr>
          </a:p>
        </p:txBody>
      </p:sp>
      <p:sp>
        <p:nvSpPr>
          <p:cNvPr id="88" name="Google Shape;88;p11"/>
          <p:cNvSpPr txBox="1"/>
          <p:nvPr>
            <p:ph type="title"/>
          </p:nvPr>
        </p:nvSpPr>
        <p:spPr>
          <a:xfrm>
            <a:off x="457200" y="253746"/>
            <a:ext cx="8229600" cy="9396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FFFFFF"/>
              </a:buClr>
              <a:buSzPts val="1400"/>
              <a:buFont typeface="Galdeano"/>
              <a:buNone/>
              <a:defRPr b="0" i="0" sz="4400" u="none" cap="none" strike="noStrike">
                <a:solidFill>
                  <a:srgbClr val="FFFFFF"/>
                </a:solidFill>
                <a:latin typeface="Galdeano"/>
                <a:ea typeface="Galdeano"/>
                <a:cs typeface="Galdeano"/>
                <a:sym typeface="Galdeano"/>
              </a:defRPr>
            </a:lvl1pPr>
            <a:lvl2pPr lvl="1"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0" i="0" sz="1800" u="none" cap="none" strike="noStrike">
                <a:solidFill>
                  <a:schemeClr val="dk2"/>
                </a:solidFill>
                <a:latin typeface="Raleway"/>
                <a:ea typeface="Raleway"/>
                <a:cs typeface="Raleway"/>
                <a:sym typeface="Raleway"/>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spTree>
      <p:nvGrpSpPr>
        <p:cNvPr id="13" name="Shape 13"/>
        <p:cNvGrpSpPr/>
        <p:nvPr/>
      </p:nvGrpSpPr>
      <p:grpSpPr>
        <a:xfrm>
          <a:off x="0" y="0"/>
          <a:ext cx="0" cy="0"/>
          <a:chOff x="0" y="0"/>
          <a:chExt cx="0" cy="0"/>
        </a:xfrm>
      </p:grpSpPr>
      <p:grpSp>
        <p:nvGrpSpPr>
          <p:cNvPr id="14" name="Google Shape;14;p3"/>
          <p:cNvGrpSpPr/>
          <p:nvPr/>
        </p:nvGrpSpPr>
        <p:grpSpPr>
          <a:xfrm>
            <a:off x="-6025" y="0"/>
            <a:ext cx="9168125" cy="5163100"/>
            <a:chOff x="-6025" y="0"/>
            <a:chExt cx="9168125" cy="5163100"/>
          </a:xfrm>
        </p:grpSpPr>
        <p:sp>
          <p:nvSpPr>
            <p:cNvPr id="15" name="Google Shape;15;p3"/>
            <p:cNvSpPr/>
            <p:nvPr/>
          </p:nvSpPr>
          <p:spPr>
            <a:xfrm>
              <a:off x="0" y="0"/>
              <a:ext cx="8552900" cy="1333000"/>
            </a:xfrm>
            <a:custGeom>
              <a:rect b="b" l="l" r="r" t="t"/>
              <a:pathLst>
                <a:path extrusionOk="0" h="120000" w="120000">
                  <a:moveTo>
                    <a:pt x="0" y="0"/>
                  </a:moveTo>
                  <a:lnTo>
                    <a:pt x="0" y="119999"/>
                  </a:lnTo>
                  <a:lnTo>
                    <a:pt x="120000" y="0"/>
                  </a:lnTo>
                  <a:close/>
                </a:path>
              </a:pathLst>
            </a:custGeom>
            <a:solidFill>
              <a:srgbClr val="004C52"/>
            </a:solidFill>
            <a:ln>
              <a:noFill/>
            </a:ln>
          </p:spPr>
        </p:sp>
        <p:sp>
          <p:nvSpPr>
            <p:cNvPr id="16" name="Google Shape;16;p3"/>
            <p:cNvSpPr/>
            <p:nvPr/>
          </p:nvSpPr>
          <p:spPr>
            <a:xfrm>
              <a:off x="2563450" y="0"/>
              <a:ext cx="6580550" cy="1272675"/>
            </a:xfrm>
            <a:custGeom>
              <a:rect b="b" l="l" r="r" t="t"/>
              <a:pathLst>
                <a:path extrusionOk="0" h="120000" w="120000">
                  <a:moveTo>
                    <a:pt x="0" y="0"/>
                  </a:moveTo>
                  <a:lnTo>
                    <a:pt x="99101" y="120000"/>
                  </a:lnTo>
                  <a:lnTo>
                    <a:pt x="120000" y="23885"/>
                  </a:lnTo>
                  <a:lnTo>
                    <a:pt x="120000" y="0"/>
                  </a:lnTo>
                  <a:close/>
                </a:path>
              </a:pathLst>
            </a:custGeom>
            <a:solidFill>
              <a:srgbClr val="00AE9D">
                <a:alpha val="82745"/>
              </a:srgbClr>
            </a:solidFill>
            <a:ln>
              <a:noFill/>
            </a:ln>
          </p:spPr>
        </p:sp>
        <p:sp>
          <p:nvSpPr>
            <p:cNvPr id="17" name="Google Shape;17;p3"/>
            <p:cNvSpPr/>
            <p:nvPr/>
          </p:nvSpPr>
          <p:spPr>
            <a:xfrm>
              <a:off x="-6025" y="2"/>
              <a:ext cx="7298300" cy="1471709"/>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18" name="Google Shape;18;p3"/>
            <p:cNvSpPr/>
            <p:nvPr/>
          </p:nvSpPr>
          <p:spPr>
            <a:xfrm>
              <a:off x="3596100" y="4667000"/>
              <a:ext cx="5090700" cy="476500"/>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19" name="Google Shape;19;p3"/>
            <p:cNvSpPr/>
            <p:nvPr/>
          </p:nvSpPr>
          <p:spPr>
            <a:xfrm>
              <a:off x="5525000" y="4692625"/>
              <a:ext cx="3637100" cy="470475"/>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20" name="Google Shape;20;p3"/>
            <p:cNvSpPr/>
            <p:nvPr/>
          </p:nvSpPr>
          <p:spPr>
            <a:xfrm>
              <a:off x="7521475" y="4023125"/>
              <a:ext cx="1634600" cy="1139975"/>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grpSp>
      <p:sp>
        <p:nvSpPr>
          <p:cNvPr id="21" name="Google Shape;21;p3"/>
          <p:cNvSpPr txBox="1"/>
          <p:nvPr>
            <p:ph type="title"/>
          </p:nvPr>
        </p:nvSpPr>
        <p:spPr>
          <a:xfrm>
            <a:off x="886650" y="398400"/>
            <a:ext cx="7370699"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1pPr>
            <a:lvl2pPr lvl="1"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9pPr>
          </a:lstStyle>
          <a:p/>
        </p:txBody>
      </p:sp>
      <p:sp>
        <p:nvSpPr>
          <p:cNvPr id="22" name="Google Shape;22;p3"/>
          <p:cNvSpPr txBox="1"/>
          <p:nvPr>
            <p:ph idx="1" type="body"/>
          </p:nvPr>
        </p:nvSpPr>
        <p:spPr>
          <a:xfrm>
            <a:off x="886650" y="1598408"/>
            <a:ext cx="7370699" cy="3327299"/>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1pPr>
            <a:lvl2pPr indent="-381000" lvl="1" marL="914400" marR="0" rtl="0" algn="l">
              <a:lnSpc>
                <a:spcPct val="100000"/>
              </a:lnSpc>
              <a:spcBef>
                <a:spcPts val="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2pPr>
            <a:lvl3pPr indent="-381000" lvl="2" marL="1371600" marR="0" rtl="0" algn="l">
              <a:lnSpc>
                <a:spcPct val="100000"/>
              </a:lnSpc>
              <a:spcBef>
                <a:spcPts val="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Subtitle">
    <p:bg>
      <p:bgPr>
        <a:solidFill>
          <a:srgbClr val="ABE33F"/>
        </a:solidFill>
      </p:bgPr>
    </p:bg>
    <p:spTree>
      <p:nvGrpSpPr>
        <p:cNvPr id="23" name="Shape 23"/>
        <p:cNvGrpSpPr/>
        <p:nvPr/>
      </p:nvGrpSpPr>
      <p:grpSpPr>
        <a:xfrm>
          <a:off x="0" y="0"/>
          <a:ext cx="0" cy="0"/>
          <a:chOff x="0" y="0"/>
          <a:chExt cx="0" cy="0"/>
        </a:xfrm>
      </p:grpSpPr>
      <p:sp>
        <p:nvSpPr>
          <p:cNvPr id="24" name="Google Shape;24;p4"/>
          <p:cNvSpPr/>
          <p:nvPr/>
        </p:nvSpPr>
        <p:spPr>
          <a:xfrm flipH="1">
            <a:off x="6025" y="301575"/>
            <a:ext cx="9150050" cy="4496747"/>
          </a:xfrm>
          <a:custGeom>
            <a:rect b="b" l="l" r="r" t="t"/>
            <a:pathLst>
              <a:path extrusionOk="0" h="120000" w="120000">
                <a:moveTo>
                  <a:pt x="0" y="44587"/>
                </a:moveTo>
                <a:lnTo>
                  <a:pt x="0" y="86074"/>
                </a:lnTo>
                <a:lnTo>
                  <a:pt x="31641" y="120000"/>
                </a:lnTo>
                <a:lnTo>
                  <a:pt x="120000" y="93440"/>
                </a:lnTo>
                <a:lnTo>
                  <a:pt x="120000" y="32180"/>
                </a:lnTo>
                <a:lnTo>
                  <a:pt x="89861" y="0"/>
                </a:lnTo>
                <a:close/>
              </a:path>
            </a:pathLst>
          </a:custGeom>
          <a:solidFill>
            <a:srgbClr val="004C52"/>
          </a:solidFill>
          <a:ln>
            <a:noFill/>
          </a:ln>
        </p:spPr>
      </p:sp>
      <p:sp>
        <p:nvSpPr>
          <p:cNvPr id="25" name="Google Shape;25;p4"/>
          <p:cNvSpPr/>
          <p:nvPr/>
        </p:nvSpPr>
        <p:spPr>
          <a:xfrm>
            <a:off x="-5900" y="753950"/>
            <a:ext cx="9144150" cy="3769800"/>
          </a:xfrm>
          <a:custGeom>
            <a:rect b="b" l="l" r="r" t="t"/>
            <a:pathLst>
              <a:path extrusionOk="0" h="120000" w="120000">
                <a:moveTo>
                  <a:pt x="119999" y="9880"/>
                </a:moveTo>
                <a:lnTo>
                  <a:pt x="95141" y="0"/>
                </a:lnTo>
                <a:lnTo>
                  <a:pt x="0" y="44103"/>
                </a:lnTo>
                <a:lnTo>
                  <a:pt x="0" y="101453"/>
                </a:lnTo>
                <a:lnTo>
                  <a:pt x="23269" y="120000"/>
                </a:lnTo>
                <a:lnTo>
                  <a:pt x="119999" y="97291"/>
                </a:lnTo>
                <a:close/>
              </a:path>
            </a:pathLst>
          </a:custGeom>
          <a:solidFill>
            <a:srgbClr val="00AE9D">
              <a:alpha val="25882"/>
            </a:srgbClr>
          </a:solidFill>
          <a:ln>
            <a:noFill/>
          </a:ln>
        </p:spPr>
      </p:sp>
      <p:sp>
        <p:nvSpPr>
          <p:cNvPr id="26" name="Google Shape;26;p4"/>
          <p:cNvSpPr/>
          <p:nvPr/>
        </p:nvSpPr>
        <p:spPr>
          <a:xfrm>
            <a:off x="0" y="1351100"/>
            <a:ext cx="9156075" cy="2889062"/>
          </a:xfrm>
          <a:custGeom>
            <a:rect b="b" l="l" r="r" t="t"/>
            <a:pathLst>
              <a:path extrusionOk="0" h="120000" w="120000">
                <a:moveTo>
                  <a:pt x="78" y="0"/>
                </a:moveTo>
                <a:lnTo>
                  <a:pt x="0" y="88091"/>
                </a:lnTo>
                <a:lnTo>
                  <a:pt x="120000" y="120000"/>
                </a:lnTo>
                <a:lnTo>
                  <a:pt x="120000" y="4636"/>
                </a:lnTo>
                <a:close/>
              </a:path>
            </a:pathLst>
          </a:custGeom>
          <a:solidFill>
            <a:srgbClr val="00AE9D">
              <a:alpha val="82745"/>
            </a:srgbClr>
          </a:solidFill>
          <a:ln>
            <a:noFill/>
          </a:ln>
        </p:spPr>
      </p:sp>
      <p:sp>
        <p:nvSpPr>
          <p:cNvPr id="27" name="Google Shape;27;p4"/>
          <p:cNvSpPr txBox="1"/>
          <p:nvPr>
            <p:ph type="ctrTitle"/>
          </p:nvPr>
        </p:nvSpPr>
        <p:spPr>
          <a:xfrm>
            <a:off x="1815525" y="2040550"/>
            <a:ext cx="5513100" cy="1159799"/>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1pPr>
            <a:lvl2pPr lvl="1"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2pPr>
            <a:lvl3pPr lvl="2"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3pPr>
            <a:lvl4pPr lvl="3"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4pPr>
            <a:lvl5pPr lvl="4"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5pPr>
            <a:lvl6pPr lvl="5"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6pPr>
            <a:lvl7pPr lvl="6"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7pPr>
            <a:lvl8pPr lvl="7"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8pPr>
            <a:lvl9pPr lvl="8" marR="0" rtl="0" algn="ctr">
              <a:lnSpc>
                <a:spcPct val="100000"/>
              </a:lnSpc>
              <a:spcBef>
                <a:spcPts val="0"/>
              </a:spcBef>
              <a:spcAft>
                <a:spcPts val="0"/>
              </a:spcAft>
              <a:buClr>
                <a:srgbClr val="FFFFFF"/>
              </a:buClr>
              <a:buSzPts val="1400"/>
              <a:buFont typeface="Raleway"/>
              <a:buNone/>
              <a:defRPr b="1" i="0" sz="3600" u="none" cap="none" strike="noStrike">
                <a:solidFill>
                  <a:srgbClr val="FFFFFF"/>
                </a:solidFill>
                <a:latin typeface="Raleway"/>
                <a:ea typeface="Raleway"/>
                <a:cs typeface="Raleway"/>
                <a:sym typeface="Raleway"/>
              </a:defRPr>
            </a:lvl9pPr>
          </a:lstStyle>
          <a:p/>
        </p:txBody>
      </p:sp>
      <p:sp>
        <p:nvSpPr>
          <p:cNvPr id="28" name="Google Shape;28;p4"/>
          <p:cNvSpPr txBox="1"/>
          <p:nvPr>
            <p:ph idx="1" type="subTitle"/>
          </p:nvPr>
        </p:nvSpPr>
        <p:spPr>
          <a:xfrm>
            <a:off x="1815375" y="3068650"/>
            <a:ext cx="5513100" cy="784799"/>
          </a:xfrm>
          <a:prstGeom prst="rect">
            <a:avLst/>
          </a:prstGeom>
          <a:noFill/>
          <a:ln>
            <a:noFill/>
          </a:ln>
        </p:spPr>
        <p:txBody>
          <a:bodyPr anchorCtr="0" anchor="t" bIns="91425" lIns="91425" spcFirstLastPara="1" rIns="91425" wrap="square" tIns="91425">
            <a:noAutofit/>
          </a:bodyPr>
          <a:lstStyle>
            <a:lvl1pPr lvl="0" marR="0" rtl="0" algn="ctr">
              <a:lnSpc>
                <a:spcPct val="100000"/>
              </a:lnSpc>
              <a:spcBef>
                <a:spcPts val="0"/>
              </a:spcBef>
              <a:spcAft>
                <a:spcPts val="0"/>
              </a:spcAft>
              <a:buClr>
                <a:srgbClr val="004C52"/>
              </a:buClr>
              <a:buSzPts val="2400"/>
              <a:buFont typeface="Karla"/>
              <a:buNone/>
              <a:defRPr b="1" i="0" sz="1800" u="none" cap="none" strike="noStrike">
                <a:solidFill>
                  <a:srgbClr val="004C52"/>
                </a:solidFill>
                <a:latin typeface="Karla"/>
                <a:ea typeface="Karla"/>
                <a:cs typeface="Karla"/>
                <a:sym typeface="Karla"/>
              </a:defRPr>
            </a:lvl1pPr>
            <a:lvl2pPr lvl="1" marR="0" rtl="0" algn="ctr">
              <a:lnSpc>
                <a:spcPct val="100000"/>
              </a:lnSpc>
              <a:spcBef>
                <a:spcPts val="0"/>
              </a:spcBef>
              <a:spcAft>
                <a:spcPts val="0"/>
              </a:spcAft>
              <a:buClr>
                <a:srgbClr val="004C52"/>
              </a:buClr>
              <a:buSzPts val="2400"/>
              <a:buFont typeface="Karla"/>
              <a:buNone/>
              <a:defRPr b="1" i="0" sz="1800" u="none" cap="none" strike="noStrike">
                <a:solidFill>
                  <a:srgbClr val="004C52"/>
                </a:solidFill>
                <a:latin typeface="Karla"/>
                <a:ea typeface="Karla"/>
                <a:cs typeface="Karla"/>
                <a:sym typeface="Karla"/>
              </a:defRPr>
            </a:lvl2pPr>
            <a:lvl3pPr lvl="2" marR="0" rtl="0" algn="ctr">
              <a:lnSpc>
                <a:spcPct val="100000"/>
              </a:lnSpc>
              <a:spcBef>
                <a:spcPts val="0"/>
              </a:spcBef>
              <a:spcAft>
                <a:spcPts val="0"/>
              </a:spcAft>
              <a:buClr>
                <a:srgbClr val="004C52"/>
              </a:buClr>
              <a:buSzPts val="2400"/>
              <a:buFont typeface="Karla"/>
              <a:buNone/>
              <a:defRPr b="1" i="0" sz="1800" u="none" cap="none" strike="noStrike">
                <a:solidFill>
                  <a:srgbClr val="004C52"/>
                </a:solidFill>
                <a:latin typeface="Karla"/>
                <a:ea typeface="Karla"/>
                <a:cs typeface="Karla"/>
                <a:sym typeface="Karla"/>
              </a:defRPr>
            </a:lvl3pPr>
            <a:lvl4pPr lvl="3"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4pPr>
            <a:lvl5pPr lvl="4"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5pPr>
            <a:lvl6pPr lvl="5"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6pPr>
            <a:lvl7pPr lvl="6"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7pPr>
            <a:lvl8pPr lvl="7"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8pPr>
            <a:lvl9pPr lvl="8" marR="0" rtl="0" algn="ctr">
              <a:lnSpc>
                <a:spcPct val="100000"/>
              </a:lnSpc>
              <a:spcBef>
                <a:spcPts val="0"/>
              </a:spcBef>
              <a:spcAft>
                <a:spcPts val="0"/>
              </a:spcAft>
              <a:buClr>
                <a:srgbClr val="004C52"/>
              </a:buClr>
              <a:buSzPts val="1400"/>
              <a:buFont typeface="Karla"/>
              <a:buNone/>
              <a:defRPr b="1" i="0" sz="1800" u="none" cap="none" strike="noStrike">
                <a:solidFill>
                  <a:srgbClr val="004C52"/>
                </a:solidFill>
                <a:latin typeface="Karla"/>
                <a:ea typeface="Karla"/>
                <a:cs typeface="Karla"/>
                <a:sym typeface="Karla"/>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2 columns" type="twoColTx">
  <p:cSld name="TITLE_AND_TWO_COLUMNS">
    <p:spTree>
      <p:nvGrpSpPr>
        <p:cNvPr id="29" name="Shape 29"/>
        <p:cNvGrpSpPr/>
        <p:nvPr/>
      </p:nvGrpSpPr>
      <p:grpSpPr>
        <a:xfrm>
          <a:off x="0" y="0"/>
          <a:ext cx="0" cy="0"/>
          <a:chOff x="0" y="0"/>
          <a:chExt cx="0" cy="0"/>
        </a:xfrm>
      </p:grpSpPr>
      <p:grpSp>
        <p:nvGrpSpPr>
          <p:cNvPr id="30" name="Google Shape;30;p5"/>
          <p:cNvGrpSpPr/>
          <p:nvPr/>
        </p:nvGrpSpPr>
        <p:grpSpPr>
          <a:xfrm>
            <a:off x="-6025" y="0"/>
            <a:ext cx="9168125" cy="5163100"/>
            <a:chOff x="-6025" y="0"/>
            <a:chExt cx="9168125" cy="5163100"/>
          </a:xfrm>
        </p:grpSpPr>
        <p:sp>
          <p:nvSpPr>
            <p:cNvPr id="31" name="Google Shape;31;p5"/>
            <p:cNvSpPr/>
            <p:nvPr/>
          </p:nvSpPr>
          <p:spPr>
            <a:xfrm>
              <a:off x="0" y="0"/>
              <a:ext cx="8552900" cy="1333000"/>
            </a:xfrm>
            <a:custGeom>
              <a:rect b="b" l="l" r="r" t="t"/>
              <a:pathLst>
                <a:path extrusionOk="0" h="120000" w="120000">
                  <a:moveTo>
                    <a:pt x="0" y="0"/>
                  </a:moveTo>
                  <a:lnTo>
                    <a:pt x="0" y="119999"/>
                  </a:lnTo>
                  <a:lnTo>
                    <a:pt x="120000" y="0"/>
                  </a:lnTo>
                  <a:close/>
                </a:path>
              </a:pathLst>
            </a:custGeom>
            <a:solidFill>
              <a:srgbClr val="004C52"/>
            </a:solidFill>
            <a:ln>
              <a:noFill/>
            </a:ln>
          </p:spPr>
        </p:sp>
        <p:sp>
          <p:nvSpPr>
            <p:cNvPr id="32" name="Google Shape;32;p5"/>
            <p:cNvSpPr/>
            <p:nvPr/>
          </p:nvSpPr>
          <p:spPr>
            <a:xfrm>
              <a:off x="2563450" y="0"/>
              <a:ext cx="6580550" cy="1272675"/>
            </a:xfrm>
            <a:custGeom>
              <a:rect b="b" l="l" r="r" t="t"/>
              <a:pathLst>
                <a:path extrusionOk="0" h="120000" w="120000">
                  <a:moveTo>
                    <a:pt x="0" y="0"/>
                  </a:moveTo>
                  <a:lnTo>
                    <a:pt x="99101" y="120000"/>
                  </a:lnTo>
                  <a:lnTo>
                    <a:pt x="120000" y="23885"/>
                  </a:lnTo>
                  <a:lnTo>
                    <a:pt x="120000" y="0"/>
                  </a:lnTo>
                  <a:close/>
                </a:path>
              </a:pathLst>
            </a:custGeom>
            <a:solidFill>
              <a:srgbClr val="00AE9D">
                <a:alpha val="82745"/>
              </a:srgbClr>
            </a:solidFill>
            <a:ln>
              <a:noFill/>
            </a:ln>
          </p:spPr>
        </p:sp>
        <p:sp>
          <p:nvSpPr>
            <p:cNvPr id="33" name="Google Shape;33;p5"/>
            <p:cNvSpPr/>
            <p:nvPr/>
          </p:nvSpPr>
          <p:spPr>
            <a:xfrm>
              <a:off x="-6025" y="2"/>
              <a:ext cx="7298300" cy="1471709"/>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34" name="Google Shape;34;p5"/>
            <p:cNvSpPr/>
            <p:nvPr/>
          </p:nvSpPr>
          <p:spPr>
            <a:xfrm>
              <a:off x="3596100" y="4667000"/>
              <a:ext cx="5090700" cy="476500"/>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35" name="Google Shape;35;p5"/>
            <p:cNvSpPr/>
            <p:nvPr/>
          </p:nvSpPr>
          <p:spPr>
            <a:xfrm>
              <a:off x="5525000" y="4692625"/>
              <a:ext cx="3637100" cy="470475"/>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36" name="Google Shape;36;p5"/>
            <p:cNvSpPr/>
            <p:nvPr/>
          </p:nvSpPr>
          <p:spPr>
            <a:xfrm>
              <a:off x="7521475" y="4023125"/>
              <a:ext cx="1634600" cy="1139975"/>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grpSp>
      <p:sp>
        <p:nvSpPr>
          <p:cNvPr id="37" name="Google Shape;37;p5"/>
          <p:cNvSpPr txBox="1"/>
          <p:nvPr>
            <p:ph type="title"/>
          </p:nvPr>
        </p:nvSpPr>
        <p:spPr>
          <a:xfrm>
            <a:off x="886650" y="398400"/>
            <a:ext cx="7370699"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1pPr>
            <a:lvl2pPr lvl="1"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9pPr>
          </a:lstStyle>
          <a:p/>
        </p:txBody>
      </p:sp>
      <p:sp>
        <p:nvSpPr>
          <p:cNvPr id="38" name="Google Shape;38;p5"/>
          <p:cNvSpPr txBox="1"/>
          <p:nvPr>
            <p:ph idx="1" type="body"/>
          </p:nvPr>
        </p:nvSpPr>
        <p:spPr>
          <a:xfrm>
            <a:off x="904925" y="1495850"/>
            <a:ext cx="3560099" cy="34299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1pPr>
            <a:lvl2pPr indent="-342900" lvl="1" marL="9144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2pPr>
            <a:lvl3pPr indent="-342900" lvl="2" marL="13716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9pPr>
          </a:lstStyle>
          <a:p/>
        </p:txBody>
      </p:sp>
      <p:sp>
        <p:nvSpPr>
          <p:cNvPr id="39" name="Google Shape;39;p5"/>
          <p:cNvSpPr txBox="1"/>
          <p:nvPr>
            <p:ph idx="2" type="body"/>
          </p:nvPr>
        </p:nvSpPr>
        <p:spPr>
          <a:xfrm>
            <a:off x="4679179" y="1495850"/>
            <a:ext cx="3560099" cy="34299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1pPr>
            <a:lvl2pPr indent="-342900" lvl="1" marL="9144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2pPr>
            <a:lvl3pPr indent="-342900" lvl="2" marL="1371600" marR="0" rtl="0" algn="l">
              <a:lnSpc>
                <a:spcPct val="100000"/>
              </a:lnSpc>
              <a:spcBef>
                <a:spcPts val="0"/>
              </a:spcBef>
              <a:spcAft>
                <a:spcPts val="0"/>
              </a:spcAft>
              <a:buClr>
                <a:srgbClr val="ABE33F"/>
              </a:buClr>
              <a:buSzPts val="1800"/>
              <a:buFont typeface="Karla"/>
              <a:buChar char="◇"/>
              <a:defRPr b="0" i="0" sz="18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1800" u="none" cap="none" strike="noStrike">
                <a:solidFill>
                  <a:srgbClr val="004C52"/>
                </a:solidFill>
                <a:latin typeface="Karla"/>
                <a:ea typeface="Karla"/>
                <a:cs typeface="Karla"/>
                <a:sym typeface="Karla"/>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0" name="Shape 40"/>
        <p:cNvGrpSpPr/>
        <p:nvPr/>
      </p:nvGrpSpPr>
      <p:grpSpPr>
        <a:xfrm>
          <a:off x="0" y="0"/>
          <a:ext cx="0" cy="0"/>
          <a:chOff x="0" y="0"/>
          <a:chExt cx="0" cy="0"/>
        </a:xfrm>
      </p:grpSpPr>
      <p:sp>
        <p:nvSpPr>
          <p:cNvPr id="41" name="Google Shape;41;p6"/>
          <p:cNvSpPr/>
          <p:nvPr/>
        </p:nvSpPr>
        <p:spPr>
          <a:xfrm>
            <a:off x="-2355" y="0"/>
            <a:ext cx="5209571" cy="983354"/>
          </a:xfrm>
          <a:custGeom>
            <a:rect b="b" l="l" r="r" t="t"/>
            <a:pathLst>
              <a:path extrusionOk="0" h="120000" w="120000">
                <a:moveTo>
                  <a:pt x="0" y="0"/>
                </a:moveTo>
                <a:lnTo>
                  <a:pt x="0" y="119999"/>
                </a:lnTo>
                <a:lnTo>
                  <a:pt x="120000" y="0"/>
                </a:lnTo>
                <a:close/>
              </a:path>
            </a:pathLst>
          </a:custGeom>
          <a:solidFill>
            <a:srgbClr val="004C52"/>
          </a:solidFill>
          <a:ln>
            <a:noFill/>
          </a:ln>
        </p:spPr>
      </p:sp>
      <p:sp>
        <p:nvSpPr>
          <p:cNvPr id="42" name="Google Shape;42;p6"/>
          <p:cNvSpPr/>
          <p:nvPr/>
        </p:nvSpPr>
        <p:spPr>
          <a:xfrm>
            <a:off x="-6025" y="1"/>
            <a:ext cx="4445394" cy="1085643"/>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43" name="Google Shape;43;p6"/>
          <p:cNvSpPr/>
          <p:nvPr/>
        </p:nvSpPr>
        <p:spPr>
          <a:xfrm>
            <a:off x="6375475" y="4745746"/>
            <a:ext cx="2548913" cy="400879"/>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44" name="Google Shape;44;p6"/>
          <p:cNvSpPr/>
          <p:nvPr/>
        </p:nvSpPr>
        <p:spPr>
          <a:xfrm>
            <a:off x="7341180" y="4767304"/>
            <a:ext cx="1821095" cy="395810"/>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45" name="Google Shape;45;p6"/>
          <p:cNvSpPr/>
          <p:nvPr/>
        </p:nvSpPr>
        <p:spPr>
          <a:xfrm>
            <a:off x="8340717" y="4204075"/>
            <a:ext cx="818444" cy="959060"/>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sp>
        <p:nvSpPr>
          <p:cNvPr id="46" name="Google Shape;46;p6"/>
          <p:cNvSpPr/>
          <p:nvPr/>
        </p:nvSpPr>
        <p:spPr>
          <a:xfrm>
            <a:off x="1559025" y="-6025"/>
            <a:ext cx="4116775" cy="944875"/>
          </a:xfrm>
          <a:custGeom>
            <a:rect b="b" l="l" r="r" t="t"/>
            <a:pathLst>
              <a:path extrusionOk="0" h="120000" w="120000">
                <a:moveTo>
                  <a:pt x="0" y="765"/>
                </a:moveTo>
                <a:lnTo>
                  <a:pt x="96488" y="120000"/>
                </a:lnTo>
                <a:lnTo>
                  <a:pt x="120000" y="0"/>
                </a:lnTo>
                <a:lnTo>
                  <a:pt x="116835" y="765"/>
                </a:lnTo>
                <a:close/>
              </a:path>
            </a:pathLst>
          </a:custGeom>
          <a:solidFill>
            <a:srgbClr val="00AE9D">
              <a:alpha val="82745"/>
            </a:srgbClr>
          </a:solid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Quote">
    <p:spTree>
      <p:nvGrpSpPr>
        <p:cNvPr id="47" name="Shape 47"/>
        <p:cNvGrpSpPr/>
        <p:nvPr/>
      </p:nvGrpSpPr>
      <p:grpSpPr>
        <a:xfrm>
          <a:off x="0" y="0"/>
          <a:ext cx="0" cy="0"/>
          <a:chOff x="0" y="0"/>
          <a:chExt cx="0" cy="0"/>
        </a:xfrm>
      </p:grpSpPr>
      <p:sp>
        <p:nvSpPr>
          <p:cNvPr id="48" name="Google Shape;48;p7"/>
          <p:cNvSpPr/>
          <p:nvPr/>
        </p:nvSpPr>
        <p:spPr>
          <a:xfrm>
            <a:off x="6024" y="301575"/>
            <a:ext cx="9150050" cy="4496747"/>
          </a:xfrm>
          <a:custGeom>
            <a:rect b="b" l="l" r="r" t="t"/>
            <a:pathLst>
              <a:path extrusionOk="0" h="120000" w="120000">
                <a:moveTo>
                  <a:pt x="0" y="44587"/>
                </a:moveTo>
                <a:lnTo>
                  <a:pt x="0" y="86074"/>
                </a:lnTo>
                <a:lnTo>
                  <a:pt x="31641" y="120000"/>
                </a:lnTo>
                <a:lnTo>
                  <a:pt x="120000" y="93440"/>
                </a:lnTo>
                <a:lnTo>
                  <a:pt x="120000" y="32180"/>
                </a:lnTo>
                <a:lnTo>
                  <a:pt x="89861" y="0"/>
                </a:lnTo>
                <a:close/>
              </a:path>
            </a:pathLst>
          </a:custGeom>
          <a:solidFill>
            <a:srgbClr val="004C52"/>
          </a:solidFill>
          <a:ln>
            <a:noFill/>
          </a:ln>
        </p:spPr>
      </p:sp>
      <p:sp>
        <p:nvSpPr>
          <p:cNvPr id="49" name="Google Shape;49;p7"/>
          <p:cNvSpPr/>
          <p:nvPr/>
        </p:nvSpPr>
        <p:spPr>
          <a:xfrm>
            <a:off x="0" y="1580112"/>
            <a:ext cx="9144000" cy="3341667"/>
          </a:xfrm>
          <a:custGeom>
            <a:rect b="b" l="l" r="r" t="t"/>
            <a:pathLst>
              <a:path extrusionOk="0" h="120000" w="120000">
                <a:moveTo>
                  <a:pt x="0" y="0"/>
                </a:moveTo>
                <a:lnTo>
                  <a:pt x="0" y="58956"/>
                </a:lnTo>
                <a:lnTo>
                  <a:pt x="104248" y="119999"/>
                </a:lnTo>
                <a:lnTo>
                  <a:pt x="120000" y="91043"/>
                </a:lnTo>
                <a:lnTo>
                  <a:pt x="120000" y="28956"/>
                </a:lnTo>
                <a:close/>
              </a:path>
            </a:pathLst>
          </a:custGeom>
          <a:solidFill>
            <a:srgbClr val="00AE9D">
              <a:alpha val="82745"/>
            </a:srgbClr>
          </a:solidFill>
          <a:ln>
            <a:noFill/>
          </a:ln>
        </p:spPr>
      </p:sp>
      <p:sp>
        <p:nvSpPr>
          <p:cNvPr id="50" name="Google Shape;50;p7"/>
          <p:cNvSpPr/>
          <p:nvPr/>
        </p:nvSpPr>
        <p:spPr>
          <a:xfrm>
            <a:off x="-5900" y="410541"/>
            <a:ext cx="9144151" cy="4453148"/>
          </a:xfrm>
          <a:custGeom>
            <a:rect b="b" l="l" r="r" t="t"/>
            <a:pathLst>
              <a:path extrusionOk="0" h="120000" w="120000">
                <a:moveTo>
                  <a:pt x="120000" y="17618"/>
                </a:moveTo>
                <a:lnTo>
                  <a:pt x="28631" y="0"/>
                </a:lnTo>
                <a:lnTo>
                  <a:pt x="0" y="46590"/>
                </a:lnTo>
                <a:lnTo>
                  <a:pt x="0" y="95138"/>
                </a:lnTo>
                <a:lnTo>
                  <a:pt x="79312" y="120000"/>
                </a:lnTo>
                <a:lnTo>
                  <a:pt x="120000" y="91615"/>
                </a:lnTo>
                <a:close/>
              </a:path>
            </a:pathLst>
          </a:custGeom>
          <a:solidFill>
            <a:srgbClr val="ABE33F">
              <a:alpha val="80392"/>
            </a:srgbClr>
          </a:solidFill>
          <a:ln>
            <a:noFill/>
          </a:ln>
        </p:spPr>
      </p:sp>
      <p:sp>
        <p:nvSpPr>
          <p:cNvPr id="51" name="Google Shape;51;p7"/>
          <p:cNvSpPr txBox="1"/>
          <p:nvPr>
            <p:ph idx="1" type="body"/>
          </p:nvPr>
        </p:nvSpPr>
        <p:spPr>
          <a:xfrm>
            <a:off x="1833775" y="2314200"/>
            <a:ext cx="5476500" cy="819899"/>
          </a:xfrm>
          <a:prstGeom prst="rect">
            <a:avLst/>
          </a:prstGeom>
          <a:noFill/>
          <a:ln>
            <a:noFill/>
          </a:ln>
        </p:spPr>
        <p:txBody>
          <a:bodyPr anchorCtr="0" anchor="ctr" bIns="91425" lIns="91425" spcFirstLastPara="1" rIns="91425" wrap="square" tIns="91425">
            <a:noAutofit/>
          </a:bodyPr>
          <a:lstStyle>
            <a:lvl1pPr indent="-381000" lvl="0" marL="457200" marR="0" rtl="0" algn="ctr">
              <a:lnSpc>
                <a:spcPct val="100000"/>
              </a:lnSpc>
              <a:spcBef>
                <a:spcPts val="0"/>
              </a:spcBef>
              <a:spcAft>
                <a:spcPts val="0"/>
              </a:spcAft>
              <a:buClr>
                <a:srgbClr val="FFFFFF"/>
              </a:buClr>
              <a:buSzPts val="2400"/>
              <a:buFont typeface="Karla"/>
              <a:buChar char="🔸"/>
              <a:defRPr b="1" i="1" sz="2400" u="none" cap="none" strike="noStrike">
                <a:solidFill>
                  <a:srgbClr val="FFFFFF"/>
                </a:solidFill>
                <a:latin typeface="Karla"/>
                <a:ea typeface="Karla"/>
                <a:cs typeface="Karla"/>
                <a:sym typeface="Karla"/>
              </a:defRPr>
            </a:lvl1pPr>
            <a:lvl2pPr indent="-381000" lvl="1" marL="914400" marR="0" rtl="0" algn="ctr">
              <a:lnSpc>
                <a:spcPct val="100000"/>
              </a:lnSpc>
              <a:spcBef>
                <a:spcPts val="0"/>
              </a:spcBef>
              <a:spcAft>
                <a:spcPts val="0"/>
              </a:spcAft>
              <a:buClr>
                <a:srgbClr val="FFFFFF"/>
              </a:buClr>
              <a:buSzPts val="2400"/>
              <a:buFont typeface="Karla"/>
              <a:buChar char="🔸"/>
              <a:defRPr b="1" i="1" sz="2400" u="none" cap="none" strike="noStrike">
                <a:solidFill>
                  <a:srgbClr val="FFFFFF"/>
                </a:solidFill>
                <a:latin typeface="Karla"/>
                <a:ea typeface="Karla"/>
                <a:cs typeface="Karla"/>
                <a:sym typeface="Karla"/>
              </a:defRPr>
            </a:lvl2pPr>
            <a:lvl3pPr indent="-381000" lvl="2" marL="1371600" marR="0" rtl="0" algn="ctr">
              <a:lnSpc>
                <a:spcPct val="100000"/>
              </a:lnSpc>
              <a:spcBef>
                <a:spcPts val="0"/>
              </a:spcBef>
              <a:spcAft>
                <a:spcPts val="0"/>
              </a:spcAft>
              <a:buClr>
                <a:srgbClr val="FFFFFF"/>
              </a:buClr>
              <a:buSzPts val="2400"/>
              <a:buFont typeface="Karla"/>
              <a:buChar char="◇"/>
              <a:defRPr b="1" i="1" sz="2400" u="none" cap="none" strike="noStrike">
                <a:solidFill>
                  <a:srgbClr val="FFFFFF"/>
                </a:solidFill>
                <a:latin typeface="Karla"/>
                <a:ea typeface="Karla"/>
                <a:cs typeface="Karla"/>
                <a:sym typeface="Karla"/>
              </a:defRPr>
            </a:lvl3pPr>
            <a:lvl4pPr indent="-228600" lvl="3" marL="18288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4pPr>
            <a:lvl5pPr indent="-228600" lvl="4" marL="22860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5pPr>
            <a:lvl6pPr indent="-228600" lvl="5" marL="27432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6pPr>
            <a:lvl7pPr indent="-228600" lvl="6" marL="32004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7pPr>
            <a:lvl8pPr indent="-228600" lvl="7" marL="36576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8pPr>
            <a:lvl9pPr indent="-228600" lvl="8" marL="4114800" marR="0" rtl="0" algn="ctr">
              <a:lnSpc>
                <a:spcPct val="100000"/>
              </a:lnSpc>
              <a:spcBef>
                <a:spcPts val="0"/>
              </a:spcBef>
              <a:spcAft>
                <a:spcPts val="0"/>
              </a:spcAft>
              <a:buClr>
                <a:srgbClr val="FFFFFF"/>
              </a:buClr>
              <a:buSzPts val="1400"/>
              <a:buFont typeface="Karla"/>
              <a:buNone/>
              <a:defRPr b="1" i="1" sz="2400" u="none" cap="none" strike="noStrike">
                <a:solidFill>
                  <a:srgbClr val="FFFFFF"/>
                </a:solidFill>
                <a:latin typeface="Karla"/>
                <a:ea typeface="Karla"/>
                <a:cs typeface="Karla"/>
                <a:sym typeface="Karla"/>
              </a:defRPr>
            </a:lvl9pPr>
          </a:lstStyle>
          <a:p/>
        </p:txBody>
      </p:sp>
      <p:sp>
        <p:nvSpPr>
          <p:cNvPr id="52" name="Google Shape;52;p7"/>
          <p:cNvSpPr txBox="1"/>
          <p:nvPr/>
        </p:nvSpPr>
        <p:spPr>
          <a:xfrm>
            <a:off x="3593400" y="1086168"/>
            <a:ext cx="1957200" cy="653699"/>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6000"/>
              <a:buFont typeface="Raleway"/>
              <a:buNone/>
            </a:pPr>
            <a:r>
              <a:rPr b="1" i="0" lang="en" sz="6000" u="none" cap="none" strike="noStrike">
                <a:solidFill>
                  <a:srgbClr val="FFFFFF"/>
                </a:solidFill>
                <a:latin typeface="Raleway"/>
                <a:ea typeface="Raleway"/>
                <a:cs typeface="Raleway"/>
                <a:sym typeface="Raleway"/>
              </a:rPr>
              <a:t>“</a:t>
            </a:r>
            <a:endParaRPr b="0" i="0" sz="1400" u="none" cap="none" strike="noStrike">
              <a:solidFill>
                <a:srgbClr val="000000"/>
              </a:solidFill>
              <a:latin typeface="Arial"/>
              <a:ea typeface="Arial"/>
              <a:cs typeface="Arial"/>
              <a:sym typeface="Arial"/>
            </a:endParaRPr>
          </a:p>
        </p:txBody>
      </p:sp>
      <p:sp>
        <p:nvSpPr>
          <p:cNvPr id="53" name="Google Shape;53;p7"/>
          <p:cNvSpPr/>
          <p:nvPr/>
        </p:nvSpPr>
        <p:spPr>
          <a:xfrm>
            <a:off x="4179900" y="1041875"/>
            <a:ext cx="784200" cy="784200"/>
          </a:xfrm>
          <a:prstGeom prst="diamond">
            <a:avLst/>
          </a:prstGeom>
          <a:noFill/>
          <a:ln cap="flat" cmpd="sng" w="28575">
            <a:solidFill>
              <a:srgbClr val="FFFFFF"/>
            </a:solidFill>
            <a:prstDash val="solid"/>
            <a:miter lim="8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 + 3 columns">
    <p:spTree>
      <p:nvGrpSpPr>
        <p:cNvPr id="54" name="Shape 54"/>
        <p:cNvGrpSpPr/>
        <p:nvPr/>
      </p:nvGrpSpPr>
      <p:grpSpPr>
        <a:xfrm>
          <a:off x="0" y="0"/>
          <a:ext cx="0" cy="0"/>
          <a:chOff x="0" y="0"/>
          <a:chExt cx="0" cy="0"/>
        </a:xfrm>
      </p:grpSpPr>
      <p:grpSp>
        <p:nvGrpSpPr>
          <p:cNvPr id="55" name="Google Shape;55;p8"/>
          <p:cNvGrpSpPr/>
          <p:nvPr/>
        </p:nvGrpSpPr>
        <p:grpSpPr>
          <a:xfrm>
            <a:off x="-6025" y="0"/>
            <a:ext cx="9168125" cy="5163100"/>
            <a:chOff x="-6025" y="0"/>
            <a:chExt cx="9168125" cy="5163100"/>
          </a:xfrm>
        </p:grpSpPr>
        <p:sp>
          <p:nvSpPr>
            <p:cNvPr id="56" name="Google Shape;56;p8"/>
            <p:cNvSpPr/>
            <p:nvPr/>
          </p:nvSpPr>
          <p:spPr>
            <a:xfrm>
              <a:off x="0" y="0"/>
              <a:ext cx="8552900" cy="1333000"/>
            </a:xfrm>
            <a:custGeom>
              <a:rect b="b" l="l" r="r" t="t"/>
              <a:pathLst>
                <a:path extrusionOk="0" h="120000" w="120000">
                  <a:moveTo>
                    <a:pt x="0" y="0"/>
                  </a:moveTo>
                  <a:lnTo>
                    <a:pt x="0" y="119999"/>
                  </a:lnTo>
                  <a:lnTo>
                    <a:pt x="120000" y="0"/>
                  </a:lnTo>
                  <a:close/>
                </a:path>
              </a:pathLst>
            </a:custGeom>
            <a:solidFill>
              <a:srgbClr val="004C52"/>
            </a:solidFill>
            <a:ln>
              <a:noFill/>
            </a:ln>
          </p:spPr>
        </p:sp>
        <p:sp>
          <p:nvSpPr>
            <p:cNvPr id="57" name="Google Shape;57;p8"/>
            <p:cNvSpPr/>
            <p:nvPr/>
          </p:nvSpPr>
          <p:spPr>
            <a:xfrm>
              <a:off x="2563450" y="0"/>
              <a:ext cx="6580550" cy="1272675"/>
            </a:xfrm>
            <a:custGeom>
              <a:rect b="b" l="l" r="r" t="t"/>
              <a:pathLst>
                <a:path extrusionOk="0" h="120000" w="120000">
                  <a:moveTo>
                    <a:pt x="0" y="0"/>
                  </a:moveTo>
                  <a:lnTo>
                    <a:pt x="99101" y="120000"/>
                  </a:lnTo>
                  <a:lnTo>
                    <a:pt x="120000" y="23885"/>
                  </a:lnTo>
                  <a:lnTo>
                    <a:pt x="120000" y="0"/>
                  </a:lnTo>
                  <a:close/>
                </a:path>
              </a:pathLst>
            </a:custGeom>
            <a:solidFill>
              <a:srgbClr val="00AE9D">
                <a:alpha val="82745"/>
              </a:srgbClr>
            </a:solidFill>
            <a:ln>
              <a:noFill/>
            </a:ln>
          </p:spPr>
        </p:sp>
        <p:sp>
          <p:nvSpPr>
            <p:cNvPr id="58" name="Google Shape;58;p8"/>
            <p:cNvSpPr/>
            <p:nvPr/>
          </p:nvSpPr>
          <p:spPr>
            <a:xfrm>
              <a:off x="-6025" y="2"/>
              <a:ext cx="7298300" cy="1471709"/>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59" name="Google Shape;59;p8"/>
            <p:cNvSpPr/>
            <p:nvPr/>
          </p:nvSpPr>
          <p:spPr>
            <a:xfrm>
              <a:off x="3596100" y="4667000"/>
              <a:ext cx="5090700" cy="476500"/>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60" name="Google Shape;60;p8"/>
            <p:cNvSpPr/>
            <p:nvPr/>
          </p:nvSpPr>
          <p:spPr>
            <a:xfrm>
              <a:off x="5525000" y="4692625"/>
              <a:ext cx="3637100" cy="470475"/>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61" name="Google Shape;61;p8"/>
            <p:cNvSpPr/>
            <p:nvPr/>
          </p:nvSpPr>
          <p:spPr>
            <a:xfrm>
              <a:off x="7521475" y="4023125"/>
              <a:ext cx="1634600" cy="1139975"/>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grpSp>
      <p:sp>
        <p:nvSpPr>
          <p:cNvPr id="62" name="Google Shape;62;p8"/>
          <p:cNvSpPr txBox="1"/>
          <p:nvPr>
            <p:ph type="title"/>
          </p:nvPr>
        </p:nvSpPr>
        <p:spPr>
          <a:xfrm>
            <a:off x="886650" y="398400"/>
            <a:ext cx="7370699"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1pPr>
            <a:lvl2pPr lvl="1"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9pPr>
          </a:lstStyle>
          <a:p/>
        </p:txBody>
      </p:sp>
      <p:sp>
        <p:nvSpPr>
          <p:cNvPr id="63" name="Google Shape;63;p8"/>
          <p:cNvSpPr txBox="1"/>
          <p:nvPr>
            <p:ph idx="1" type="body"/>
          </p:nvPr>
        </p:nvSpPr>
        <p:spPr>
          <a:xfrm>
            <a:off x="870750" y="1495850"/>
            <a:ext cx="2365199" cy="34299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1pPr>
            <a:lvl2pPr indent="-317500" lvl="1" marL="9144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2pPr>
            <a:lvl3pPr indent="-317500" lvl="2" marL="13716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9pPr>
          </a:lstStyle>
          <a:p/>
        </p:txBody>
      </p:sp>
      <p:sp>
        <p:nvSpPr>
          <p:cNvPr id="64" name="Google Shape;64;p8"/>
          <p:cNvSpPr txBox="1"/>
          <p:nvPr>
            <p:ph idx="2" type="body"/>
          </p:nvPr>
        </p:nvSpPr>
        <p:spPr>
          <a:xfrm>
            <a:off x="3357261" y="1495850"/>
            <a:ext cx="2365199" cy="34299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1pPr>
            <a:lvl2pPr indent="-317500" lvl="1" marL="9144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2pPr>
            <a:lvl3pPr indent="-317500" lvl="2" marL="13716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9pPr>
          </a:lstStyle>
          <a:p/>
        </p:txBody>
      </p:sp>
      <p:sp>
        <p:nvSpPr>
          <p:cNvPr id="65" name="Google Shape;65;p8"/>
          <p:cNvSpPr txBox="1"/>
          <p:nvPr>
            <p:ph idx="3" type="body"/>
          </p:nvPr>
        </p:nvSpPr>
        <p:spPr>
          <a:xfrm>
            <a:off x="5843773" y="1495850"/>
            <a:ext cx="2365199" cy="34299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1pPr>
            <a:lvl2pPr indent="-317500" lvl="1" marL="9144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2pPr>
            <a:lvl3pPr indent="-317500" lvl="2" marL="1371600" marR="0" rtl="0" algn="l">
              <a:lnSpc>
                <a:spcPct val="100000"/>
              </a:lnSpc>
              <a:spcBef>
                <a:spcPts val="0"/>
              </a:spcBef>
              <a:spcAft>
                <a:spcPts val="0"/>
              </a:spcAft>
              <a:buClr>
                <a:srgbClr val="ABE33F"/>
              </a:buClr>
              <a:buSzPts val="1400"/>
              <a:buFont typeface="Karla"/>
              <a:buChar char="◇"/>
              <a:defRPr b="0" i="0" sz="1400" u="none" cap="none" strike="noStrike">
                <a:solidFill>
                  <a:srgbClr val="004C52"/>
                </a:solidFill>
                <a:latin typeface="Karla"/>
                <a:ea typeface="Karla"/>
                <a:cs typeface="Karla"/>
                <a:sym typeface="Karla"/>
              </a:defRPr>
            </a:lvl3pPr>
            <a:lvl4pPr indent="-228600" lvl="3" marL="1828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4pPr>
            <a:lvl5pPr indent="-228600" lvl="4" marL="22860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5pPr>
            <a:lvl6pPr indent="-228600" lvl="5" marL="27432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6pPr>
            <a:lvl7pPr indent="-228600" lvl="6" marL="32004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7pPr>
            <a:lvl8pPr indent="-228600" lvl="7" marL="36576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8pPr>
            <a:lvl9pPr indent="-228600" lvl="8" marL="4114800" marR="0" rtl="0" algn="l">
              <a:lnSpc>
                <a:spcPct val="100000"/>
              </a:lnSpc>
              <a:spcBef>
                <a:spcPts val="0"/>
              </a:spcBef>
              <a:spcAft>
                <a:spcPts val="0"/>
              </a:spcAft>
              <a:buClr>
                <a:srgbClr val="004C52"/>
              </a:buClr>
              <a:buSzPts val="1400"/>
              <a:buFont typeface="Karla"/>
              <a:buNone/>
              <a:defRPr b="0" i="0" sz="1400" u="none" cap="none" strike="noStrike">
                <a:solidFill>
                  <a:srgbClr val="004C52"/>
                </a:solidFill>
                <a:latin typeface="Karla"/>
                <a:ea typeface="Karla"/>
                <a:cs typeface="Karla"/>
                <a:sym typeface="Karla"/>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66" name="Shape 66"/>
        <p:cNvGrpSpPr/>
        <p:nvPr/>
      </p:nvGrpSpPr>
      <p:grpSpPr>
        <a:xfrm>
          <a:off x="0" y="0"/>
          <a:ext cx="0" cy="0"/>
          <a:chOff x="0" y="0"/>
          <a:chExt cx="0" cy="0"/>
        </a:xfrm>
      </p:grpSpPr>
      <p:grpSp>
        <p:nvGrpSpPr>
          <p:cNvPr id="67" name="Google Shape;67;p9"/>
          <p:cNvGrpSpPr/>
          <p:nvPr/>
        </p:nvGrpSpPr>
        <p:grpSpPr>
          <a:xfrm>
            <a:off x="-6025" y="0"/>
            <a:ext cx="9168125" cy="5163100"/>
            <a:chOff x="-6025" y="0"/>
            <a:chExt cx="9168125" cy="5163100"/>
          </a:xfrm>
        </p:grpSpPr>
        <p:sp>
          <p:nvSpPr>
            <p:cNvPr id="68" name="Google Shape;68;p9"/>
            <p:cNvSpPr/>
            <p:nvPr/>
          </p:nvSpPr>
          <p:spPr>
            <a:xfrm>
              <a:off x="0" y="0"/>
              <a:ext cx="8552900" cy="1333000"/>
            </a:xfrm>
            <a:custGeom>
              <a:rect b="b" l="l" r="r" t="t"/>
              <a:pathLst>
                <a:path extrusionOk="0" h="120000" w="120000">
                  <a:moveTo>
                    <a:pt x="0" y="0"/>
                  </a:moveTo>
                  <a:lnTo>
                    <a:pt x="0" y="119999"/>
                  </a:lnTo>
                  <a:lnTo>
                    <a:pt x="120000" y="0"/>
                  </a:lnTo>
                  <a:close/>
                </a:path>
              </a:pathLst>
            </a:custGeom>
            <a:solidFill>
              <a:srgbClr val="004C52"/>
            </a:solidFill>
            <a:ln>
              <a:noFill/>
            </a:ln>
          </p:spPr>
        </p:sp>
        <p:sp>
          <p:nvSpPr>
            <p:cNvPr id="69" name="Google Shape;69;p9"/>
            <p:cNvSpPr/>
            <p:nvPr/>
          </p:nvSpPr>
          <p:spPr>
            <a:xfrm>
              <a:off x="2563450" y="0"/>
              <a:ext cx="6580550" cy="1272675"/>
            </a:xfrm>
            <a:custGeom>
              <a:rect b="b" l="l" r="r" t="t"/>
              <a:pathLst>
                <a:path extrusionOk="0" h="120000" w="120000">
                  <a:moveTo>
                    <a:pt x="0" y="0"/>
                  </a:moveTo>
                  <a:lnTo>
                    <a:pt x="99101" y="120000"/>
                  </a:lnTo>
                  <a:lnTo>
                    <a:pt x="120000" y="23885"/>
                  </a:lnTo>
                  <a:lnTo>
                    <a:pt x="120000" y="0"/>
                  </a:lnTo>
                  <a:close/>
                </a:path>
              </a:pathLst>
            </a:custGeom>
            <a:solidFill>
              <a:srgbClr val="00AE9D">
                <a:alpha val="82745"/>
              </a:srgbClr>
            </a:solidFill>
            <a:ln>
              <a:noFill/>
            </a:ln>
          </p:spPr>
        </p:sp>
        <p:sp>
          <p:nvSpPr>
            <p:cNvPr id="70" name="Google Shape;70;p9"/>
            <p:cNvSpPr/>
            <p:nvPr/>
          </p:nvSpPr>
          <p:spPr>
            <a:xfrm>
              <a:off x="-6025" y="2"/>
              <a:ext cx="7298300" cy="1471709"/>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71" name="Google Shape;71;p9"/>
            <p:cNvSpPr/>
            <p:nvPr/>
          </p:nvSpPr>
          <p:spPr>
            <a:xfrm>
              <a:off x="3596100" y="4667000"/>
              <a:ext cx="5090700" cy="476500"/>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72" name="Google Shape;72;p9"/>
            <p:cNvSpPr/>
            <p:nvPr/>
          </p:nvSpPr>
          <p:spPr>
            <a:xfrm>
              <a:off x="5525000" y="4692625"/>
              <a:ext cx="3637100" cy="470475"/>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73" name="Google Shape;73;p9"/>
            <p:cNvSpPr/>
            <p:nvPr/>
          </p:nvSpPr>
          <p:spPr>
            <a:xfrm>
              <a:off x="7521475" y="4023125"/>
              <a:ext cx="1634600" cy="1139975"/>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grpSp>
      <p:sp>
        <p:nvSpPr>
          <p:cNvPr id="74" name="Google Shape;74;p9"/>
          <p:cNvSpPr txBox="1"/>
          <p:nvPr>
            <p:ph type="title"/>
          </p:nvPr>
        </p:nvSpPr>
        <p:spPr>
          <a:xfrm>
            <a:off x="886650" y="398400"/>
            <a:ext cx="7370699"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1pPr>
            <a:lvl2pPr lvl="1"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
    <p:spTree>
      <p:nvGrpSpPr>
        <p:cNvPr id="75" name="Shape 75"/>
        <p:cNvGrpSpPr/>
        <p:nvPr/>
      </p:nvGrpSpPr>
      <p:grpSpPr>
        <a:xfrm>
          <a:off x="0" y="0"/>
          <a:ext cx="0" cy="0"/>
          <a:chOff x="0" y="0"/>
          <a:chExt cx="0" cy="0"/>
        </a:xfrm>
      </p:grpSpPr>
      <p:sp>
        <p:nvSpPr>
          <p:cNvPr id="76" name="Google Shape;76;p10"/>
          <p:cNvSpPr/>
          <p:nvPr/>
        </p:nvSpPr>
        <p:spPr>
          <a:xfrm>
            <a:off x="-2355" y="0"/>
            <a:ext cx="5209571" cy="983354"/>
          </a:xfrm>
          <a:custGeom>
            <a:rect b="b" l="l" r="r" t="t"/>
            <a:pathLst>
              <a:path extrusionOk="0" h="120000" w="120000">
                <a:moveTo>
                  <a:pt x="0" y="0"/>
                </a:moveTo>
                <a:lnTo>
                  <a:pt x="0" y="119999"/>
                </a:lnTo>
                <a:lnTo>
                  <a:pt x="120000" y="0"/>
                </a:lnTo>
                <a:close/>
              </a:path>
            </a:pathLst>
          </a:custGeom>
          <a:solidFill>
            <a:srgbClr val="004C52"/>
          </a:solidFill>
          <a:ln>
            <a:noFill/>
          </a:ln>
        </p:spPr>
      </p:sp>
      <p:sp>
        <p:nvSpPr>
          <p:cNvPr id="77" name="Google Shape;77;p10"/>
          <p:cNvSpPr/>
          <p:nvPr/>
        </p:nvSpPr>
        <p:spPr>
          <a:xfrm>
            <a:off x="-6025" y="1"/>
            <a:ext cx="4445394" cy="1085643"/>
          </a:xfrm>
          <a:custGeom>
            <a:rect b="b" l="l" r="r" t="t"/>
            <a:pathLst>
              <a:path extrusionOk="0" h="120000" w="120000">
                <a:moveTo>
                  <a:pt x="0" y="38025"/>
                </a:moveTo>
                <a:lnTo>
                  <a:pt x="99" y="69630"/>
                </a:lnTo>
                <a:lnTo>
                  <a:pt x="91041" y="120000"/>
                </a:lnTo>
                <a:lnTo>
                  <a:pt x="120000" y="0"/>
                </a:lnTo>
                <a:close/>
              </a:path>
            </a:pathLst>
          </a:custGeom>
          <a:solidFill>
            <a:srgbClr val="ABE33F">
              <a:alpha val="80392"/>
            </a:srgbClr>
          </a:solidFill>
          <a:ln>
            <a:noFill/>
          </a:ln>
        </p:spPr>
      </p:sp>
      <p:sp>
        <p:nvSpPr>
          <p:cNvPr id="78" name="Google Shape;78;p10"/>
          <p:cNvSpPr/>
          <p:nvPr/>
        </p:nvSpPr>
        <p:spPr>
          <a:xfrm>
            <a:off x="6375475" y="4745746"/>
            <a:ext cx="2548913" cy="400879"/>
          </a:xfrm>
          <a:custGeom>
            <a:rect b="b" l="l" r="r" t="t"/>
            <a:pathLst>
              <a:path extrusionOk="0" h="120000" w="120000">
                <a:moveTo>
                  <a:pt x="0" y="120000"/>
                </a:moveTo>
                <a:lnTo>
                  <a:pt x="120000" y="120000"/>
                </a:lnTo>
                <a:lnTo>
                  <a:pt x="92701" y="0"/>
                </a:lnTo>
                <a:close/>
              </a:path>
            </a:pathLst>
          </a:custGeom>
          <a:solidFill>
            <a:srgbClr val="004C52"/>
          </a:solidFill>
          <a:ln>
            <a:noFill/>
          </a:ln>
        </p:spPr>
      </p:sp>
      <p:sp>
        <p:nvSpPr>
          <p:cNvPr id="79" name="Google Shape;79;p10"/>
          <p:cNvSpPr/>
          <p:nvPr/>
        </p:nvSpPr>
        <p:spPr>
          <a:xfrm>
            <a:off x="7341180" y="4767304"/>
            <a:ext cx="1821095" cy="395810"/>
          </a:xfrm>
          <a:custGeom>
            <a:rect b="b" l="l" r="r" t="t"/>
            <a:pathLst>
              <a:path extrusionOk="0" h="120000" w="120000">
                <a:moveTo>
                  <a:pt x="120000" y="0"/>
                </a:moveTo>
                <a:lnTo>
                  <a:pt x="120000" y="120000"/>
                </a:lnTo>
                <a:lnTo>
                  <a:pt x="0" y="120000"/>
                </a:lnTo>
                <a:close/>
              </a:path>
            </a:pathLst>
          </a:custGeom>
          <a:solidFill>
            <a:srgbClr val="00AE9D">
              <a:alpha val="82745"/>
            </a:srgbClr>
          </a:solidFill>
          <a:ln>
            <a:noFill/>
          </a:ln>
        </p:spPr>
      </p:sp>
      <p:sp>
        <p:nvSpPr>
          <p:cNvPr id="80" name="Google Shape;80;p10"/>
          <p:cNvSpPr/>
          <p:nvPr/>
        </p:nvSpPr>
        <p:spPr>
          <a:xfrm>
            <a:off x="8340717" y="4204075"/>
            <a:ext cx="818444" cy="959060"/>
          </a:xfrm>
          <a:custGeom>
            <a:rect b="b" l="l" r="r" t="t"/>
            <a:pathLst>
              <a:path extrusionOk="0" h="120000" w="120000">
                <a:moveTo>
                  <a:pt x="120000" y="71112"/>
                </a:moveTo>
                <a:lnTo>
                  <a:pt x="120000" y="0"/>
                </a:lnTo>
                <a:lnTo>
                  <a:pt x="0" y="119999"/>
                </a:lnTo>
                <a:close/>
              </a:path>
            </a:pathLst>
          </a:custGeom>
          <a:solidFill>
            <a:srgbClr val="ABE33F">
              <a:alpha val="80392"/>
            </a:srgbClr>
          </a:solidFill>
          <a:ln>
            <a:noFill/>
          </a:ln>
        </p:spPr>
      </p:sp>
      <p:sp>
        <p:nvSpPr>
          <p:cNvPr id="81" name="Google Shape;81;p10"/>
          <p:cNvSpPr/>
          <p:nvPr/>
        </p:nvSpPr>
        <p:spPr>
          <a:xfrm>
            <a:off x="1559025" y="-6025"/>
            <a:ext cx="4116775" cy="944875"/>
          </a:xfrm>
          <a:custGeom>
            <a:rect b="b" l="l" r="r" t="t"/>
            <a:pathLst>
              <a:path extrusionOk="0" h="120000" w="120000">
                <a:moveTo>
                  <a:pt x="0" y="765"/>
                </a:moveTo>
                <a:lnTo>
                  <a:pt x="96488" y="120000"/>
                </a:lnTo>
                <a:lnTo>
                  <a:pt x="120000" y="0"/>
                </a:lnTo>
                <a:lnTo>
                  <a:pt x="116835" y="765"/>
                </a:lnTo>
                <a:close/>
              </a:path>
            </a:pathLst>
          </a:custGeom>
          <a:solidFill>
            <a:srgbClr val="00AE9D">
              <a:alpha val="82745"/>
            </a:srgbClr>
          </a:solidFill>
          <a:ln>
            <a:noFill/>
          </a:ln>
        </p:spPr>
      </p:sp>
      <p:sp>
        <p:nvSpPr>
          <p:cNvPr id="82" name="Google Shape;82;p10"/>
          <p:cNvSpPr txBox="1"/>
          <p:nvPr>
            <p:ph idx="1" type="body"/>
          </p:nvPr>
        </p:nvSpPr>
        <p:spPr>
          <a:xfrm>
            <a:off x="457200" y="4406309"/>
            <a:ext cx="8229600" cy="519599"/>
          </a:xfrm>
          <a:prstGeom prst="rect">
            <a:avLst/>
          </a:prstGeom>
          <a:noFill/>
          <a:ln>
            <a:noFill/>
          </a:ln>
        </p:spPr>
        <p:txBody>
          <a:bodyPr anchorCtr="0" anchor="t" bIns="91425" lIns="91425" spcFirstLastPara="1" rIns="91425" wrap="square" tIns="91425">
            <a:noAutofit/>
          </a:bodyPr>
          <a:lstStyle>
            <a:lvl1pPr indent="-228600" lvl="0" marL="457200" marR="0" rtl="0" algn="ctr">
              <a:lnSpc>
                <a:spcPct val="100000"/>
              </a:lnSpc>
              <a:spcBef>
                <a:spcPts val="360"/>
              </a:spcBef>
              <a:spcAft>
                <a:spcPts val="0"/>
              </a:spcAft>
              <a:buClr>
                <a:srgbClr val="ABE33F"/>
              </a:buClr>
              <a:buSzPts val="2400"/>
              <a:buFont typeface="Karla"/>
              <a:buNone/>
              <a:defRPr b="0" i="0" sz="1400" u="none" cap="none" strike="noStrike">
                <a:solidFill>
                  <a:srgbClr val="004C52"/>
                </a:solidFill>
                <a:latin typeface="Karla"/>
                <a:ea typeface="Karla"/>
                <a:cs typeface="Karla"/>
                <a:sym typeface="Karla"/>
              </a:defRPr>
            </a:lvl1pPr>
            <a:lvl2pPr indent="-381000" lvl="1" marL="914400" marR="0" rtl="0" algn="l">
              <a:lnSpc>
                <a:spcPct val="100000"/>
              </a:lnSpc>
              <a:spcBef>
                <a:spcPts val="48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2pPr>
            <a:lvl3pPr indent="-381000" lvl="2" marL="1371600" marR="0" rtl="0" algn="l">
              <a:lnSpc>
                <a:spcPct val="100000"/>
              </a:lnSpc>
              <a:spcBef>
                <a:spcPts val="48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3pPr>
            <a:lvl4pPr indent="-228600" lvl="3" marL="18288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4pPr>
            <a:lvl5pPr indent="-228600" lvl="4" marL="22860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5pPr>
            <a:lvl6pPr indent="-228600" lvl="5" marL="27432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6pPr>
            <a:lvl7pPr indent="-228600" lvl="6" marL="32004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7pPr>
            <a:lvl8pPr indent="-228600" lvl="7" marL="36576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8pPr>
            <a:lvl9pPr indent="-228600" lvl="8" marL="41148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886650" y="1598408"/>
            <a:ext cx="7370699" cy="3327299"/>
          </a:xfrm>
          <a:prstGeom prst="rect">
            <a:avLst/>
          </a:prstGeom>
          <a:noFill/>
          <a:ln>
            <a:noFill/>
          </a:ln>
        </p:spPr>
        <p:txBody>
          <a:bodyPr anchorCtr="0" anchor="t" bIns="91425" lIns="91425" spcFirstLastPara="1" rIns="91425" wrap="square" tIns="91425">
            <a:noAutofit/>
          </a:bodyPr>
          <a:lstStyle>
            <a:lvl1pPr indent="-381000" lvl="0" marL="457200" marR="0" rtl="0" algn="l">
              <a:lnSpc>
                <a:spcPct val="100000"/>
              </a:lnSpc>
              <a:spcBef>
                <a:spcPts val="60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1pPr>
            <a:lvl2pPr indent="-381000" lvl="1" marL="914400" marR="0" rtl="0" algn="l">
              <a:lnSpc>
                <a:spcPct val="100000"/>
              </a:lnSpc>
              <a:spcBef>
                <a:spcPts val="48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2pPr>
            <a:lvl3pPr indent="-381000" lvl="2" marL="1371600" marR="0" rtl="0" algn="l">
              <a:lnSpc>
                <a:spcPct val="100000"/>
              </a:lnSpc>
              <a:spcBef>
                <a:spcPts val="480"/>
              </a:spcBef>
              <a:spcAft>
                <a:spcPts val="0"/>
              </a:spcAft>
              <a:buClr>
                <a:srgbClr val="ABE33F"/>
              </a:buClr>
              <a:buSzPts val="2400"/>
              <a:buFont typeface="Karla"/>
              <a:buChar char="◇"/>
              <a:defRPr b="0" i="0" sz="2400" u="none" cap="none" strike="noStrike">
                <a:solidFill>
                  <a:srgbClr val="004C52"/>
                </a:solidFill>
                <a:latin typeface="Karla"/>
                <a:ea typeface="Karla"/>
                <a:cs typeface="Karla"/>
                <a:sym typeface="Karla"/>
              </a:defRPr>
            </a:lvl3pPr>
            <a:lvl4pPr indent="-228600" lvl="3" marL="18288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4pPr>
            <a:lvl5pPr indent="-228600" lvl="4" marL="22860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5pPr>
            <a:lvl6pPr indent="-228600" lvl="5" marL="27432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6pPr>
            <a:lvl7pPr indent="-228600" lvl="6" marL="32004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7pPr>
            <a:lvl8pPr indent="-228600" lvl="7" marL="36576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8pPr>
            <a:lvl9pPr indent="-228600" lvl="8" marL="4114800" marR="0" rtl="0" algn="l">
              <a:lnSpc>
                <a:spcPct val="100000"/>
              </a:lnSpc>
              <a:spcBef>
                <a:spcPts val="360"/>
              </a:spcBef>
              <a:spcAft>
                <a:spcPts val="0"/>
              </a:spcAft>
              <a:buClr>
                <a:srgbClr val="004C52"/>
              </a:buClr>
              <a:buSzPts val="1400"/>
              <a:buFont typeface="Karla"/>
              <a:buNone/>
              <a:defRPr b="0" i="0" sz="2400" u="none" cap="none" strike="noStrike">
                <a:solidFill>
                  <a:srgbClr val="004C52"/>
                </a:solidFill>
                <a:latin typeface="Karla"/>
                <a:ea typeface="Karla"/>
                <a:cs typeface="Karla"/>
                <a:sym typeface="Karla"/>
              </a:defRPr>
            </a:lvl9pPr>
          </a:lstStyle>
          <a:p/>
        </p:txBody>
      </p:sp>
      <p:sp>
        <p:nvSpPr>
          <p:cNvPr id="7" name="Google Shape;7;p1"/>
          <p:cNvSpPr txBox="1"/>
          <p:nvPr>
            <p:ph type="title"/>
          </p:nvPr>
        </p:nvSpPr>
        <p:spPr>
          <a:xfrm>
            <a:off x="886650" y="398400"/>
            <a:ext cx="7370699"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1pPr>
            <a:lvl2pPr lvl="1"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2pPr>
            <a:lvl3pPr lvl="2"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3pPr>
            <a:lvl4pPr lvl="3"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4pPr>
            <a:lvl5pPr lvl="4"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5pPr>
            <a:lvl6pPr lvl="5"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6pPr>
            <a:lvl7pPr lvl="6"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7pPr>
            <a:lvl8pPr lvl="7"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8pPr>
            <a:lvl9pPr lvl="8" marR="0" rtl="0" algn="l">
              <a:lnSpc>
                <a:spcPct val="100000"/>
              </a:lnSpc>
              <a:spcBef>
                <a:spcPts val="0"/>
              </a:spcBef>
              <a:spcAft>
                <a:spcPts val="0"/>
              </a:spcAft>
              <a:buClr>
                <a:srgbClr val="FFFFFF"/>
              </a:buClr>
              <a:buSzPts val="1400"/>
              <a:buFont typeface="Raleway"/>
              <a:buNone/>
              <a:defRPr b="1" i="0" sz="2400" u="none" cap="none" strike="noStrike">
                <a:solidFill>
                  <a:srgbClr val="FFFFFF"/>
                </a:solidFill>
                <a:latin typeface="Raleway"/>
                <a:ea typeface="Raleway"/>
                <a:cs typeface="Raleway"/>
                <a:sym typeface="Raleway"/>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http://www.nsf.gov/" TargetMode="External"/><Relationship Id="rId5" Type="http://schemas.openxmlformats.org/officeDocument/2006/relationships/image" Target="../media/image3.png"/><Relationship Id="rId6" Type="http://schemas.openxmlformats.org/officeDocument/2006/relationships/image" Target="../media/image2.png"/><Relationship Id="rId7"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hyperlink" Target="https://www.youtube.com/watch?v=PAHVxqf83Jk" TargetMode="External"/><Relationship Id="rId9" Type="http://schemas.openxmlformats.org/officeDocument/2006/relationships/image" Target="../media/image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2.png"/></Relationships>
</file>

<file path=ppt/slides/_rels/slide11.xml.rels><?xml version="1.0" encoding="UTF-8" standalone="yes"?><Relationships xmlns="http://schemas.openxmlformats.org/package/2006/relationships"><Relationship Id="rId11" Type="http://schemas.openxmlformats.org/officeDocument/2006/relationships/hyperlink" Target="http://spectrum.ieee.org/automaton/robotics/humanoids/how-kaist-drc-hubo-won-darpa-robotics-challenge" TargetMode="External"/><Relationship Id="rId10" Type="http://schemas.openxmlformats.org/officeDocument/2006/relationships/hyperlink" Target="https://youtu.be/UPxZO8NA6o0" TargetMode="External"/><Relationship Id="rId13" Type="http://schemas.openxmlformats.org/officeDocument/2006/relationships/image" Target="../media/image18.jpg"/><Relationship Id="rId12" Type="http://schemas.openxmlformats.org/officeDocument/2006/relationships/hyperlink" Target="http://spectrum.ieee.org/automaton/robotics/humanoids/how-kaist-drc-hubo-won-darpa-robotics-challenge" TargetMode="External"/><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youtu.be/Z-csCfiiBFg" TargetMode="External"/><Relationship Id="rId4" Type="http://schemas.openxmlformats.org/officeDocument/2006/relationships/hyperlink" Target="https://youtu.be/jYhqSoMgp3c" TargetMode="External"/><Relationship Id="rId9" Type="http://schemas.openxmlformats.org/officeDocument/2006/relationships/hyperlink" Target="https://youtu.be/eQR53H37huE" TargetMode="External"/><Relationship Id="rId15" Type="http://schemas.openxmlformats.org/officeDocument/2006/relationships/image" Target="../media/image4.png"/><Relationship Id="rId14" Type="http://schemas.openxmlformats.org/officeDocument/2006/relationships/image" Target="../media/image2.png"/><Relationship Id="rId5" Type="http://schemas.openxmlformats.org/officeDocument/2006/relationships/hyperlink" Target="https://youtu.be/wyEso7z7YI4" TargetMode="External"/><Relationship Id="rId6" Type="http://schemas.openxmlformats.org/officeDocument/2006/relationships/hyperlink" Target="https://youtu.be/MzBDKEkhnlE" TargetMode="External"/><Relationship Id="rId7" Type="http://schemas.openxmlformats.org/officeDocument/2006/relationships/hyperlink" Target="https://youtu.be/BJD5JVAp6So" TargetMode="External"/><Relationship Id="rId8" Type="http://schemas.openxmlformats.org/officeDocument/2006/relationships/hyperlink" Target="https://youtu.be/HE5VmikD2I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https://en.wikipedia.org/wiki/Micromouse" TargetMode="External"/><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2.png"/><Relationship Id="rId7"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youtube.com/watch?v=CLwICJKV4dw" TargetMode="External"/><Relationship Id="rId4" Type="http://schemas.openxmlformats.org/officeDocument/2006/relationships/image" Target="../media/image2.png"/><Relationship Id="rId5"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ites.ieee.org/r1studentconference/files/2015/03/2015-R1-Micromouse-Guideline.pdf" TargetMode="External"/><Relationship Id="rId4" Type="http://schemas.openxmlformats.org/officeDocument/2006/relationships/image" Target="../media/image2.png"/><Relationship Id="rId5"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ites.ieee.org/r1studentconference/files/2015/03/2015-R1-Micromouse-Guideline.pdf" TargetMode="External"/><Relationship Id="rId4" Type="http://schemas.openxmlformats.org/officeDocument/2006/relationships/image" Target="../media/image2.png"/><Relationship Id="rId5"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hyperlink" Target="https://youtu.be/Hxdqp3N_ymU?list=PLKfWL8IXgKBte4TfD53pLaHONfSYCX0RH" TargetMode="External"/><Relationship Id="rId5" Type="http://schemas.openxmlformats.org/officeDocument/2006/relationships/image" Target="../media/image2.png"/><Relationship Id="rId6"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png"/><Relationship Id="rId4" Type="http://schemas.openxmlformats.org/officeDocument/2006/relationships/hyperlink" Target="https://www.youtube.com/watch?v=sygqZWBcuK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3.jpg"/><Relationship Id="rId4" Type="http://schemas.openxmlformats.org/officeDocument/2006/relationships/image" Target="../media/image2.png"/><Relationship Id="rId5"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11" Type="http://schemas.openxmlformats.org/officeDocument/2006/relationships/hyperlink" Target="http://www.nsf.gov/" TargetMode="External"/><Relationship Id="rId10" Type="http://schemas.openxmlformats.org/officeDocument/2006/relationships/hyperlink" Target="https://icreat.mentornet.org/login" TargetMode="External"/><Relationship Id="rId13" Type="http://schemas.openxmlformats.org/officeDocument/2006/relationships/image" Target="../media/image27.png"/><Relationship Id="rId12"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www.massbay.edu/profile/shamsimoussavi" TargetMode="External"/><Relationship Id="rId4" Type="http://schemas.openxmlformats.org/officeDocument/2006/relationships/hyperlink" Target="https://www.massbay.edu/profile/giuseppesena" TargetMode="External"/><Relationship Id="rId9" Type="http://schemas.openxmlformats.org/officeDocument/2006/relationships/hyperlink" Target="http://mentornet.org/" TargetMode="External"/><Relationship Id="rId15" Type="http://schemas.openxmlformats.org/officeDocument/2006/relationships/image" Target="../media/image25.png"/><Relationship Id="rId14" Type="http://schemas.openxmlformats.org/officeDocument/2006/relationships/image" Target="../media/image26.png"/><Relationship Id="rId5" Type="http://schemas.openxmlformats.org/officeDocument/2006/relationships/hyperlink" Target="https://www.massbay.edu/profile/susannesteigerescobar" TargetMode="External"/><Relationship Id="rId6" Type="http://schemas.openxmlformats.org/officeDocument/2006/relationships/hyperlink" Target="https://www.massbay.edu/profile/marinabograd" TargetMode="External"/><Relationship Id="rId7" Type="http://schemas.openxmlformats.org/officeDocument/2006/relationships/hyperlink" Target="http://www.bc.edu/" TargetMode="External"/><Relationship Id="rId8" Type="http://schemas.openxmlformats.org/officeDocument/2006/relationships/hyperlink" Target="http://www.bc.edu/lynchschoo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7.jpg"/><Relationship Id="rId5" Type="http://schemas.openxmlformats.org/officeDocument/2006/relationships/image" Target="../media/image5.jpg"/><Relationship Id="rId6" Type="http://schemas.openxmlformats.org/officeDocument/2006/relationships/image" Target="../media/image9.jpg"/><Relationship Id="rId7" Type="http://schemas.openxmlformats.org/officeDocument/2006/relationships/image" Target="../media/image2.png"/><Relationship Id="rId8"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hyperlink" Target="https://www.youtube.com/watch?v=VH3AlPmavDk" TargetMode="External"/><Relationship Id="rId5" Type="http://schemas.openxmlformats.org/officeDocument/2006/relationships/image" Target="../media/image2.png"/><Relationship Id="rId6"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www.darpa.mil/" TargetMode="External"/><Relationship Id="rId4" Type="http://schemas.openxmlformats.org/officeDocument/2006/relationships/hyperlink" Target="http://spectrum.ieee.org/automaton/robotics/humanoids/darpa-robotics-challenge-amazing-moments-lessons-learned-whats-next" TargetMode="External"/><Relationship Id="rId9" Type="http://schemas.openxmlformats.org/officeDocument/2006/relationships/image" Target="../media/image4.png"/><Relationship Id="rId5" Type="http://schemas.openxmlformats.org/officeDocument/2006/relationships/hyperlink" Target="http://www.darpa.mil/program/darpa-robotics-challenge" TargetMode="External"/><Relationship Id="rId6" Type="http://schemas.openxmlformats.org/officeDocument/2006/relationships/image" Target="../media/image10.jpg"/><Relationship Id="rId7" Type="http://schemas.openxmlformats.org/officeDocument/2006/relationships/image" Target="../media/image11.jpg"/><Relationship Id="rId8"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www.darpa.mil/program/darpa-robotics-challenge" TargetMode="External"/><Relationship Id="rId4" Type="http://schemas.openxmlformats.org/officeDocument/2006/relationships/hyperlink" Target="http://www.darpa.mil/program/darpa-robotics-challenge" TargetMode="External"/><Relationship Id="rId9" Type="http://schemas.openxmlformats.org/officeDocument/2006/relationships/image" Target="../media/image4.png"/><Relationship Id="rId5" Type="http://schemas.openxmlformats.org/officeDocument/2006/relationships/hyperlink" Target="http://www.darpa.mil/program/darpa-robotics-challenge" TargetMode="External"/><Relationship Id="rId6" Type="http://schemas.openxmlformats.org/officeDocument/2006/relationships/image" Target="../media/image10.jpg"/><Relationship Id="rId7" Type="http://schemas.openxmlformats.org/officeDocument/2006/relationships/image" Target="../media/image12.png"/><Relationship Id="rId8"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hyperlink" Target="http://www.cmu.edu/" TargetMode="External"/><Relationship Id="rId4" Type="http://schemas.openxmlformats.org/officeDocument/2006/relationships/hyperlink" Target="https://www.ri.cmu.edu/project/drc-tartan-rescue-team/" TargetMode="External"/><Relationship Id="rId9" Type="http://schemas.openxmlformats.org/officeDocument/2006/relationships/image" Target="../media/image4.png"/><Relationship Id="rId5" Type="http://schemas.openxmlformats.org/officeDocument/2006/relationships/hyperlink" Target="https://en.wikipedia.org/wiki/DARPA_Robotics_Challenge" TargetMode="External"/><Relationship Id="rId6" Type="http://schemas.openxmlformats.org/officeDocument/2006/relationships/hyperlink" Target="https://en.wikipedia.org/wiki/Fukushima_Daiichi_nuclear_disaster" TargetMode="External"/><Relationship Id="rId7" Type="http://schemas.openxmlformats.org/officeDocument/2006/relationships/image" Target="../media/image13.jpg"/><Relationship Id="rId8"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2"/>
          <p:cNvSpPr txBox="1"/>
          <p:nvPr>
            <p:ph type="ctrTitle"/>
          </p:nvPr>
        </p:nvSpPr>
        <p:spPr>
          <a:xfrm>
            <a:off x="71725" y="1392325"/>
            <a:ext cx="9041100" cy="2494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4800" u="none" cap="none" strike="noStrike">
                <a:solidFill>
                  <a:schemeClr val="lt1"/>
                </a:solidFill>
                <a:latin typeface="Raleway"/>
                <a:ea typeface="Raleway"/>
                <a:cs typeface="Raleway"/>
                <a:sym typeface="Raleway"/>
              </a:rPr>
              <a:t>Introduction to Robotics, Micromouse, and Final Project</a:t>
            </a:r>
            <a:endParaRPr b="1" i="0" sz="4800" u="none" cap="none" strike="noStrike">
              <a:solidFill>
                <a:srgbClr val="FFFFFF"/>
              </a:solidFill>
              <a:latin typeface="Raleway"/>
              <a:ea typeface="Raleway"/>
              <a:cs typeface="Raleway"/>
              <a:sym typeface="Raleway"/>
            </a:endParaRPr>
          </a:p>
        </p:txBody>
      </p:sp>
      <p:pic>
        <p:nvPicPr>
          <p:cNvPr id="94" name="Google Shape;94;p12"/>
          <p:cNvPicPr preferRelativeResize="0"/>
          <p:nvPr/>
        </p:nvPicPr>
        <p:blipFill rotWithShape="1">
          <a:blip r:embed="rId3">
            <a:alphaModFix/>
          </a:blip>
          <a:srcRect b="0" l="0" r="0" t="0"/>
          <a:stretch/>
        </p:blipFill>
        <p:spPr>
          <a:xfrm>
            <a:off x="152400" y="152400"/>
            <a:ext cx="1257300" cy="542925"/>
          </a:xfrm>
          <a:prstGeom prst="rect">
            <a:avLst/>
          </a:prstGeom>
          <a:noFill/>
          <a:ln>
            <a:noFill/>
          </a:ln>
        </p:spPr>
      </p:pic>
      <p:sp>
        <p:nvSpPr>
          <p:cNvPr id="95" name="Google Shape;95;p12"/>
          <p:cNvSpPr txBox="1"/>
          <p:nvPr/>
        </p:nvSpPr>
        <p:spPr>
          <a:xfrm>
            <a:off x="1904075" y="4728775"/>
            <a:ext cx="5208000" cy="377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100"/>
              <a:buFont typeface="Economica"/>
              <a:buNone/>
            </a:pPr>
            <a:r>
              <a:rPr b="0" i="0" lang="en" sz="1100" u="none" cap="none" strike="noStrike">
                <a:solidFill>
                  <a:srgbClr val="FFFFFF"/>
                </a:solidFill>
                <a:latin typeface="Economica"/>
                <a:ea typeface="Economica"/>
                <a:cs typeface="Economica"/>
                <a:sym typeface="Economica"/>
              </a:rPr>
              <a:t>2016</a:t>
            </a:r>
            <a:r>
              <a:rPr lang="en" sz="1100">
                <a:solidFill>
                  <a:srgbClr val="FFFFFF"/>
                </a:solidFill>
                <a:latin typeface="Economica"/>
                <a:ea typeface="Economica"/>
                <a:cs typeface="Economica"/>
                <a:sym typeface="Economica"/>
              </a:rPr>
              <a:t>-2018</a:t>
            </a:r>
            <a:r>
              <a:rPr b="0" i="0" lang="en" sz="1100" u="none" cap="none" strike="noStrike">
                <a:solidFill>
                  <a:srgbClr val="FFFFFF"/>
                </a:solidFill>
                <a:latin typeface="Economica"/>
                <a:ea typeface="Economica"/>
                <a:cs typeface="Economica"/>
                <a:sym typeface="Economica"/>
              </a:rPr>
              <a:t> Shamsi Moussavi, Giuseppe Sena, Susanne Steiger-Escobar</a:t>
            </a:r>
            <a:r>
              <a:rPr lang="en" sz="1100">
                <a:solidFill>
                  <a:srgbClr val="FFFFFF"/>
                </a:solidFill>
                <a:latin typeface="Economica"/>
                <a:ea typeface="Economica"/>
                <a:cs typeface="Economica"/>
                <a:sym typeface="Economica"/>
              </a:rPr>
              <a:t> and</a:t>
            </a:r>
            <a:r>
              <a:rPr b="0" i="0" lang="en" sz="1100" u="none" cap="none" strike="noStrike">
                <a:solidFill>
                  <a:srgbClr val="FFFFFF"/>
                </a:solidFill>
                <a:latin typeface="Economica"/>
                <a:ea typeface="Economica"/>
                <a:cs typeface="Economica"/>
                <a:sym typeface="Economica"/>
              </a:rPr>
              <a:t> Marina Bograd</a:t>
            </a:r>
            <a:r>
              <a:rPr lang="en" sz="1100">
                <a:solidFill>
                  <a:srgbClr val="FFFFFF"/>
                </a:solidFill>
                <a:latin typeface="Economica"/>
                <a:ea typeface="Economica"/>
                <a:cs typeface="Economica"/>
                <a:sym typeface="Economica"/>
              </a:rPr>
              <a:t>.</a:t>
            </a:r>
            <a:r>
              <a:rPr b="0" i="0" lang="en" sz="1100" u="none" cap="none" strike="noStrike">
                <a:solidFill>
                  <a:srgbClr val="FFFFFF"/>
                </a:solidFill>
                <a:latin typeface="Economica"/>
                <a:ea typeface="Economica"/>
                <a:cs typeface="Economica"/>
                <a:sym typeface="Economica"/>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FFFFF"/>
              </a:buClr>
              <a:buSzPts val="1100"/>
              <a:buFont typeface="Economica"/>
              <a:buNone/>
            </a:pPr>
            <a:r>
              <a:rPr b="0" i="0" lang="en" sz="1100" u="none" cap="none" strike="noStrike">
                <a:solidFill>
                  <a:srgbClr val="FFFFFF"/>
                </a:solidFill>
                <a:latin typeface="Economica"/>
                <a:ea typeface="Economica"/>
                <a:cs typeface="Economica"/>
                <a:sym typeface="Economica"/>
              </a:rPr>
              <a:t>This material is based upon work supported by the </a:t>
            </a:r>
            <a:r>
              <a:rPr b="0" i="0" lang="en" sz="1100" u="sng" cap="none" strike="noStrike">
                <a:solidFill>
                  <a:schemeClr val="hlink"/>
                </a:solidFill>
                <a:latin typeface="Economica"/>
                <a:ea typeface="Economica"/>
                <a:cs typeface="Economica"/>
                <a:sym typeface="Economica"/>
                <a:hlinkClick r:id="rId4"/>
              </a:rPr>
              <a:t>National Science Foundation</a:t>
            </a:r>
            <a:r>
              <a:rPr b="0" i="0" lang="en" sz="1100" u="none" cap="none" strike="noStrike">
                <a:solidFill>
                  <a:srgbClr val="FFFFFF"/>
                </a:solidFill>
                <a:latin typeface="Economica"/>
                <a:ea typeface="Economica"/>
                <a:cs typeface="Economica"/>
                <a:sym typeface="Economica"/>
              </a:rPr>
              <a:t> under grant no. DUE-1501451</a:t>
            </a:r>
            <a:endParaRPr b="0" i="0" sz="1400" u="none" cap="none" strike="noStrike">
              <a:solidFill>
                <a:srgbClr val="FFFFFF"/>
              </a:solidFill>
              <a:latin typeface="Arial"/>
              <a:ea typeface="Arial"/>
              <a:cs typeface="Arial"/>
              <a:sym typeface="Arial"/>
            </a:endParaRPr>
          </a:p>
        </p:txBody>
      </p:sp>
      <p:sp>
        <p:nvSpPr>
          <p:cNvPr id="96" name="Google Shape;96;p12"/>
          <p:cNvSpPr/>
          <p:nvPr/>
        </p:nvSpPr>
        <p:spPr>
          <a:xfrm>
            <a:off x="97825" y="4783975"/>
            <a:ext cx="714375" cy="266700"/>
          </a:xfrm>
          <a:prstGeom prst="rect">
            <a:avLst/>
          </a:prstGeom>
          <a:solidFill>
            <a:srgbClr val="FFFFFF"/>
          </a:solidFill>
          <a:ln>
            <a:noFill/>
          </a:ln>
        </p:spPr>
      </p:sp>
      <p:pic>
        <p:nvPicPr>
          <p:cNvPr id="97" name="Google Shape;97;p12"/>
          <p:cNvPicPr preferRelativeResize="0"/>
          <p:nvPr/>
        </p:nvPicPr>
        <p:blipFill rotWithShape="1">
          <a:blip r:embed="rId5">
            <a:alphaModFix/>
          </a:blip>
          <a:srcRect b="0" l="0" r="0" t="0"/>
          <a:stretch/>
        </p:blipFill>
        <p:spPr>
          <a:xfrm>
            <a:off x="8611550" y="4660150"/>
            <a:ext cx="409575" cy="390525"/>
          </a:xfrm>
          <a:prstGeom prst="rect">
            <a:avLst/>
          </a:prstGeom>
          <a:noFill/>
          <a:ln>
            <a:noFill/>
          </a:ln>
        </p:spPr>
      </p:pic>
      <p:pic>
        <p:nvPicPr>
          <p:cNvPr id="98" name="Google Shape;98;p12"/>
          <p:cNvPicPr preferRelativeResize="0"/>
          <p:nvPr/>
        </p:nvPicPr>
        <p:blipFill rotWithShape="1">
          <a:blip r:embed="rId6">
            <a:alphaModFix/>
          </a:blip>
          <a:srcRect b="0" l="2821" r="2829" t="0"/>
          <a:stretch/>
        </p:blipFill>
        <p:spPr>
          <a:xfrm>
            <a:off x="97825" y="4783975"/>
            <a:ext cx="714300" cy="266700"/>
          </a:xfrm>
          <a:prstGeom prst="rect">
            <a:avLst/>
          </a:prstGeom>
          <a:noFill/>
          <a:ln>
            <a:noFill/>
          </a:ln>
        </p:spPr>
      </p:pic>
      <p:pic>
        <p:nvPicPr>
          <p:cNvPr descr="MassBay 01.png" id="99" name="Google Shape;99;p12"/>
          <p:cNvPicPr preferRelativeResize="0"/>
          <p:nvPr/>
        </p:nvPicPr>
        <p:blipFill>
          <a:blip r:embed="rId7">
            <a:alphaModFix/>
          </a:blip>
          <a:stretch>
            <a:fillRect/>
          </a:stretch>
        </p:blipFill>
        <p:spPr>
          <a:xfrm>
            <a:off x="7775225" y="228600"/>
            <a:ext cx="1123950" cy="390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21"/>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Carnegie Mellon Solution</a:t>
            </a:r>
            <a:endParaRPr b="1" i="0" sz="2400" u="none" cap="none" strike="noStrike">
              <a:solidFill>
                <a:srgbClr val="FFFFFF"/>
              </a:solidFill>
              <a:latin typeface="Raleway"/>
              <a:ea typeface="Raleway"/>
              <a:cs typeface="Raleway"/>
              <a:sym typeface="Raleway"/>
            </a:endParaRPr>
          </a:p>
        </p:txBody>
      </p:sp>
      <p:pic>
        <p:nvPicPr>
          <p:cNvPr id="178" name="Google Shape;178;p21"/>
          <p:cNvPicPr preferRelativeResize="0"/>
          <p:nvPr/>
        </p:nvPicPr>
        <p:blipFill rotWithShape="1">
          <a:blip r:embed="rId3">
            <a:alphaModFix/>
          </a:blip>
          <a:srcRect b="0" l="0" r="0" t="0"/>
          <a:stretch/>
        </p:blipFill>
        <p:spPr>
          <a:xfrm>
            <a:off x="639975" y="1470525"/>
            <a:ext cx="2977825" cy="3453100"/>
          </a:xfrm>
          <a:prstGeom prst="rect">
            <a:avLst/>
          </a:prstGeom>
          <a:noFill/>
          <a:ln>
            <a:noFill/>
          </a:ln>
        </p:spPr>
      </p:pic>
      <p:sp>
        <p:nvSpPr>
          <p:cNvPr id="179" name="Google Shape;179;p21">
            <a:hlinkClick r:id="rId4"/>
          </p:cNvPr>
          <p:cNvSpPr/>
          <p:nvPr/>
        </p:nvSpPr>
        <p:spPr>
          <a:xfrm rot="5400000">
            <a:off x="1800688" y="2801750"/>
            <a:ext cx="656400" cy="508200"/>
          </a:xfrm>
          <a:prstGeom prst="triangle">
            <a:avLst>
              <a:gd fmla="val 50000"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80" name="Google Shape;180;p21"/>
          <p:cNvPicPr preferRelativeResize="0"/>
          <p:nvPr/>
        </p:nvPicPr>
        <p:blipFill rotWithShape="1">
          <a:blip r:embed="rId5">
            <a:alphaModFix/>
          </a:blip>
          <a:srcRect b="0" l="0" r="0" t="0"/>
          <a:stretch/>
        </p:blipFill>
        <p:spPr>
          <a:xfrm>
            <a:off x="4048350" y="1505775"/>
            <a:ext cx="2397100" cy="1348375"/>
          </a:xfrm>
          <a:prstGeom prst="rect">
            <a:avLst/>
          </a:prstGeom>
          <a:noFill/>
          <a:ln>
            <a:noFill/>
          </a:ln>
        </p:spPr>
      </p:pic>
      <p:pic>
        <p:nvPicPr>
          <p:cNvPr id="181" name="Google Shape;181;p21"/>
          <p:cNvPicPr preferRelativeResize="0"/>
          <p:nvPr/>
        </p:nvPicPr>
        <p:blipFill rotWithShape="1">
          <a:blip r:embed="rId6">
            <a:alphaModFix/>
          </a:blip>
          <a:srcRect b="0" l="0" r="0" t="0"/>
          <a:stretch/>
        </p:blipFill>
        <p:spPr>
          <a:xfrm>
            <a:off x="4356195" y="2968125"/>
            <a:ext cx="1992775" cy="1838500"/>
          </a:xfrm>
          <a:prstGeom prst="rect">
            <a:avLst/>
          </a:prstGeom>
          <a:noFill/>
          <a:ln>
            <a:noFill/>
          </a:ln>
        </p:spPr>
      </p:pic>
      <p:pic>
        <p:nvPicPr>
          <p:cNvPr id="182" name="Google Shape;182;p21"/>
          <p:cNvPicPr preferRelativeResize="0"/>
          <p:nvPr/>
        </p:nvPicPr>
        <p:blipFill rotWithShape="1">
          <a:blip r:embed="rId7">
            <a:alphaModFix/>
          </a:blip>
          <a:srcRect b="0" l="0" r="0" t="0"/>
          <a:stretch/>
        </p:blipFill>
        <p:spPr>
          <a:xfrm>
            <a:off x="6831900" y="1470525"/>
            <a:ext cx="1834674" cy="2751999"/>
          </a:xfrm>
          <a:prstGeom prst="rect">
            <a:avLst/>
          </a:prstGeom>
          <a:noFill/>
          <a:ln>
            <a:noFill/>
          </a:ln>
        </p:spPr>
      </p:pic>
      <p:pic>
        <p:nvPicPr>
          <p:cNvPr id="183" name="Google Shape;183;p21"/>
          <p:cNvPicPr preferRelativeResize="0"/>
          <p:nvPr/>
        </p:nvPicPr>
        <p:blipFill rotWithShape="1">
          <a:blip r:embed="rId8">
            <a:alphaModFix/>
          </a:blip>
          <a:srcRect b="0" l="2821" r="2830" t="0"/>
          <a:stretch/>
        </p:blipFill>
        <p:spPr>
          <a:xfrm>
            <a:off x="46900" y="4876800"/>
            <a:ext cx="714300" cy="266700"/>
          </a:xfrm>
          <a:prstGeom prst="rect">
            <a:avLst/>
          </a:prstGeom>
          <a:noFill/>
          <a:ln>
            <a:noFill/>
          </a:ln>
        </p:spPr>
      </p:pic>
      <p:pic>
        <p:nvPicPr>
          <p:cNvPr id="184" name="Google Shape;184;p21"/>
          <p:cNvPicPr preferRelativeResize="0"/>
          <p:nvPr/>
        </p:nvPicPr>
        <p:blipFill rotWithShape="1">
          <a:blip r:embed="rId9">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22"/>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400" u="none" cap="none" strike="noStrike">
                <a:solidFill>
                  <a:schemeClr val="lt1"/>
                </a:solidFill>
                <a:latin typeface="Raleway"/>
                <a:ea typeface="Raleway"/>
                <a:cs typeface="Raleway"/>
                <a:sym typeface="Raleway"/>
              </a:rPr>
              <a:t>Requirements Given</a:t>
            </a:r>
            <a:endParaRPr b="1" i="0" sz="2400" u="none" cap="none" strike="noStrike">
              <a:solidFill>
                <a:srgbClr val="FFFFFF"/>
              </a:solidFill>
              <a:latin typeface="Raleway"/>
              <a:ea typeface="Raleway"/>
              <a:cs typeface="Raleway"/>
              <a:sym typeface="Raleway"/>
            </a:endParaRPr>
          </a:p>
        </p:txBody>
      </p:sp>
      <p:sp>
        <p:nvSpPr>
          <p:cNvPr id="190" name="Google Shape;190;p22"/>
          <p:cNvSpPr txBox="1"/>
          <p:nvPr>
            <p:ph idx="1" type="body"/>
          </p:nvPr>
        </p:nvSpPr>
        <p:spPr>
          <a:xfrm>
            <a:off x="6290525" y="1424725"/>
            <a:ext cx="2660400" cy="31197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3"/>
              </a:rPr>
              <a:t>Drive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4"/>
              </a:rPr>
              <a:t>Egress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5"/>
              </a:rPr>
              <a:t>Door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6"/>
              </a:rPr>
              <a:t>Valve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7"/>
              </a:rPr>
              <a:t>Wall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8"/>
              </a:rPr>
              <a:t>Surprise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9"/>
              </a:rPr>
              <a:t>Rubble Task</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AutoNum type="arabicPeriod"/>
            </a:pPr>
            <a:r>
              <a:rPr b="0" i="0" lang="en" sz="2400" u="sng" cap="none" strike="noStrike">
                <a:solidFill>
                  <a:schemeClr val="hlink"/>
                </a:solidFill>
                <a:latin typeface="Karla"/>
                <a:ea typeface="Karla"/>
                <a:cs typeface="Karla"/>
                <a:sym typeface="Karla"/>
                <a:hlinkClick r:id="rId10"/>
              </a:rPr>
              <a:t>Stairs Task</a:t>
            </a:r>
            <a:endParaRPr b="0" i="0" sz="2400" u="none" cap="none" strike="noStrike">
              <a:solidFill>
                <a:srgbClr val="004C52"/>
              </a:solidFill>
              <a:latin typeface="Karla"/>
              <a:ea typeface="Karla"/>
              <a:cs typeface="Karla"/>
              <a:sym typeface="Karla"/>
            </a:endParaRPr>
          </a:p>
        </p:txBody>
      </p:sp>
      <p:sp>
        <p:nvSpPr>
          <p:cNvPr id="191" name="Google Shape;191;p22"/>
          <p:cNvSpPr txBox="1"/>
          <p:nvPr>
            <p:ph idx="1" type="body"/>
          </p:nvPr>
        </p:nvSpPr>
        <p:spPr>
          <a:xfrm>
            <a:off x="160700" y="1373550"/>
            <a:ext cx="3711600" cy="3696900"/>
          </a:xfrm>
          <a:prstGeom prst="rect">
            <a:avLst/>
          </a:prstGeom>
          <a:noFill/>
          <a:ln>
            <a:noFill/>
          </a:ln>
        </p:spPr>
        <p:txBody>
          <a:bodyPr anchorCtr="0" anchor="t" bIns="91425" lIns="91425" spcFirstLastPara="1" rIns="91425" wrap="square" tIns="91425">
            <a:noAutofit/>
          </a:bodyPr>
          <a:lstStyle/>
          <a:p>
            <a:pPr indent="-190500" lvl="0" marL="457200" marR="0" rtl="0" algn="l">
              <a:lnSpc>
                <a:spcPct val="100000"/>
              </a:lnSpc>
              <a:spcBef>
                <a:spcPts val="0"/>
              </a:spcBef>
              <a:spcAft>
                <a:spcPts val="0"/>
              </a:spcAft>
              <a:buClr>
                <a:srgbClr val="004C52"/>
              </a:buClr>
              <a:buSzPts val="1800"/>
              <a:buFont typeface="Karla"/>
              <a:buChar char="🔸"/>
            </a:pPr>
            <a:r>
              <a:rPr b="0" i="0" lang="en" sz="1800" u="none" cap="none" strike="noStrike">
                <a:solidFill>
                  <a:schemeClr val="dk1"/>
                </a:solidFill>
                <a:highlight>
                  <a:srgbClr val="FFFFFF"/>
                </a:highlight>
                <a:latin typeface="Karla"/>
                <a:ea typeface="Karla"/>
                <a:cs typeface="Karla"/>
                <a:sym typeface="Karla"/>
              </a:rPr>
              <a:t>DARPA decided to </a:t>
            </a:r>
            <a:r>
              <a:rPr b="0" i="0" lang="en" sz="1800" u="sng" cap="none" strike="noStrike">
                <a:solidFill>
                  <a:schemeClr val="hlink"/>
                </a:solidFill>
                <a:highlight>
                  <a:srgbClr val="FFFFFF"/>
                </a:highlight>
                <a:latin typeface="Karla"/>
                <a:ea typeface="Karla"/>
                <a:cs typeface="Karla"/>
                <a:sym typeface="Karla"/>
                <a:hlinkClick r:id="rId11"/>
              </a:rPr>
              <a:t>organize the DRC after the Fukushima accident</a:t>
            </a:r>
            <a:r>
              <a:rPr b="0" i="0" lang="en" sz="1800" u="none" cap="none" strike="noStrike">
                <a:solidFill>
                  <a:schemeClr val="dk1"/>
                </a:solidFill>
                <a:highlight>
                  <a:srgbClr val="FFFFFF"/>
                </a:highlight>
                <a:latin typeface="Karla"/>
                <a:ea typeface="Karla"/>
                <a:cs typeface="Karla"/>
                <a:sym typeface="Karla"/>
              </a:rPr>
              <a:t> in Japan, hoping to </a:t>
            </a:r>
            <a:r>
              <a:rPr b="0" i="0" lang="en" sz="1800" u="none" cap="none" strike="noStrike">
                <a:solidFill>
                  <a:srgbClr val="FF0000"/>
                </a:solidFill>
                <a:highlight>
                  <a:srgbClr val="FFFFFF"/>
                </a:highlight>
                <a:latin typeface="Karla"/>
                <a:ea typeface="Karla"/>
                <a:cs typeface="Karla"/>
                <a:sym typeface="Karla"/>
              </a:rPr>
              <a:t>advance </a:t>
            </a:r>
            <a:r>
              <a:rPr b="0" i="0" lang="en" sz="1800" u="none" cap="none" strike="noStrike">
                <a:solidFill>
                  <a:schemeClr val="dk1"/>
                </a:solidFill>
                <a:highlight>
                  <a:srgbClr val="FFFFFF"/>
                </a:highlight>
                <a:latin typeface="Karla"/>
                <a:ea typeface="Karla"/>
                <a:cs typeface="Karla"/>
                <a:sym typeface="Karla"/>
              </a:rPr>
              <a:t>the </a:t>
            </a:r>
            <a:r>
              <a:rPr b="0" i="0" lang="en" sz="1800" u="none" cap="none" strike="noStrike">
                <a:solidFill>
                  <a:srgbClr val="FF0000"/>
                </a:solidFill>
                <a:highlight>
                  <a:srgbClr val="FFFFFF"/>
                </a:highlight>
                <a:latin typeface="Karla"/>
                <a:ea typeface="Karla"/>
                <a:cs typeface="Karla"/>
                <a:sym typeface="Karla"/>
              </a:rPr>
              <a:t>field </a:t>
            </a:r>
            <a:r>
              <a:rPr b="0" i="0" lang="en" sz="1800" u="none" cap="none" strike="noStrike">
                <a:solidFill>
                  <a:srgbClr val="000000"/>
                </a:solidFill>
                <a:highlight>
                  <a:srgbClr val="FFFFFF"/>
                </a:highlight>
                <a:latin typeface="Karla"/>
                <a:ea typeface="Karla"/>
                <a:cs typeface="Karla"/>
                <a:sym typeface="Karla"/>
              </a:rPr>
              <a:t>of </a:t>
            </a:r>
            <a:r>
              <a:rPr b="0" i="0" lang="en" sz="1800" u="none" cap="none" strike="noStrike">
                <a:solidFill>
                  <a:srgbClr val="FF0000"/>
                </a:solidFill>
                <a:highlight>
                  <a:srgbClr val="FFFFFF"/>
                </a:highlight>
                <a:latin typeface="Karla"/>
                <a:ea typeface="Karla"/>
                <a:cs typeface="Karla"/>
                <a:sym typeface="Karla"/>
              </a:rPr>
              <a:t>disaster robotics</a:t>
            </a:r>
            <a:r>
              <a:rPr b="0" i="0" lang="en" sz="1800" u="none" cap="none" strike="noStrike">
                <a:solidFill>
                  <a:schemeClr val="dk1"/>
                </a:solidFill>
                <a:highlight>
                  <a:srgbClr val="FFFFFF"/>
                </a:highlight>
                <a:latin typeface="Karla"/>
                <a:ea typeface="Karla"/>
                <a:cs typeface="Karla"/>
                <a:sym typeface="Karla"/>
              </a:rPr>
              <a:t>. </a:t>
            </a:r>
            <a:endParaRPr b="0" i="0" sz="1800" u="none" cap="none" strike="noStrike">
              <a:solidFill>
                <a:schemeClr val="dk1"/>
              </a:solidFill>
              <a:highlight>
                <a:srgbClr val="FFFFFF"/>
              </a:highlight>
              <a:latin typeface="Karla"/>
              <a:ea typeface="Karla"/>
              <a:cs typeface="Karla"/>
              <a:sym typeface="Karla"/>
            </a:endParaRPr>
          </a:p>
          <a:p>
            <a:pPr indent="-190500" lvl="0" marL="457200" marR="0" rtl="0" algn="l">
              <a:lnSpc>
                <a:spcPct val="100000"/>
              </a:lnSpc>
              <a:spcBef>
                <a:spcPts val="1000"/>
              </a:spcBef>
              <a:spcAft>
                <a:spcPts val="1000"/>
              </a:spcAft>
              <a:buClr>
                <a:srgbClr val="004C52"/>
              </a:buClr>
              <a:buSzPts val="1800"/>
              <a:buFont typeface="Karla"/>
              <a:buChar char="🔸"/>
            </a:pPr>
            <a:r>
              <a:rPr b="0" i="0" lang="en" sz="1800" u="none" cap="none" strike="noStrike">
                <a:solidFill>
                  <a:schemeClr val="dk1"/>
                </a:solidFill>
                <a:highlight>
                  <a:srgbClr val="FFFFFF"/>
                </a:highlight>
                <a:latin typeface="Karla"/>
                <a:ea typeface="Karla"/>
                <a:cs typeface="Karla"/>
                <a:sym typeface="Karla"/>
              </a:rPr>
              <a:t>The DRC Finals called for: </a:t>
            </a:r>
            <a:r>
              <a:rPr b="0" i="1" lang="en" sz="1800" u="none" cap="none" strike="noStrike">
                <a:solidFill>
                  <a:schemeClr val="dk1"/>
                </a:solidFill>
                <a:highlight>
                  <a:srgbClr val="FFFFFF"/>
                </a:highlight>
                <a:latin typeface="Karla"/>
                <a:ea typeface="Karla"/>
                <a:cs typeface="Karla"/>
                <a:sym typeface="Karla"/>
              </a:rPr>
              <a:t>teams of </a:t>
            </a:r>
            <a:r>
              <a:rPr b="0" i="1" lang="en" sz="1800" u="none" cap="none" strike="noStrike">
                <a:solidFill>
                  <a:srgbClr val="FF0000"/>
                </a:solidFill>
                <a:highlight>
                  <a:srgbClr val="FFFFFF"/>
                </a:highlight>
                <a:latin typeface="Karla"/>
                <a:ea typeface="Karla"/>
                <a:cs typeface="Karla"/>
                <a:sym typeface="Karla"/>
              </a:rPr>
              <a:t>semi-autonomous robots</a:t>
            </a:r>
            <a:r>
              <a:rPr b="0" i="1" lang="en" sz="1800" u="none" cap="none" strike="noStrike">
                <a:solidFill>
                  <a:schemeClr val="dk1"/>
                </a:solidFill>
                <a:highlight>
                  <a:srgbClr val="FFFFFF"/>
                </a:highlight>
                <a:latin typeface="Karla"/>
                <a:ea typeface="Karla"/>
                <a:cs typeface="Karla"/>
                <a:sym typeface="Karla"/>
              </a:rPr>
              <a:t> and </a:t>
            </a:r>
            <a:r>
              <a:rPr b="0" i="1" lang="en" sz="1800" u="none" cap="none" strike="noStrike">
                <a:solidFill>
                  <a:srgbClr val="FF0000"/>
                </a:solidFill>
                <a:highlight>
                  <a:srgbClr val="FFFFFF"/>
                </a:highlight>
                <a:latin typeface="Karla"/>
                <a:ea typeface="Karla"/>
                <a:cs typeface="Karla"/>
                <a:sym typeface="Karla"/>
              </a:rPr>
              <a:t>human operators</a:t>
            </a:r>
            <a:r>
              <a:rPr b="0" i="1" lang="en" sz="1800" u="none" cap="none" strike="noStrike">
                <a:solidFill>
                  <a:schemeClr val="dk1"/>
                </a:solidFill>
                <a:highlight>
                  <a:srgbClr val="FFFFFF"/>
                </a:highlight>
                <a:latin typeface="Karla"/>
                <a:ea typeface="Karla"/>
                <a:cs typeface="Karla"/>
                <a:sym typeface="Karla"/>
              </a:rPr>
              <a:t> to work together in a </a:t>
            </a:r>
            <a:r>
              <a:rPr b="0" i="1" lang="en" sz="1800" u="none" cap="none" strike="noStrike">
                <a:solidFill>
                  <a:srgbClr val="FF0000"/>
                </a:solidFill>
                <a:highlight>
                  <a:srgbClr val="FFFFFF"/>
                </a:highlight>
                <a:latin typeface="Karla"/>
                <a:ea typeface="Karla"/>
                <a:cs typeface="Karla"/>
                <a:sym typeface="Karla"/>
              </a:rPr>
              <a:t>simulated disaster environment</a:t>
            </a:r>
            <a:r>
              <a:rPr b="0" i="1" lang="en" sz="1800" u="none" cap="none" strike="noStrike">
                <a:solidFill>
                  <a:schemeClr val="dk1"/>
                </a:solidFill>
                <a:highlight>
                  <a:srgbClr val="FFFFFF"/>
                </a:highlight>
                <a:latin typeface="Karla"/>
                <a:ea typeface="Karla"/>
                <a:cs typeface="Karla"/>
                <a:sym typeface="Karla"/>
              </a:rPr>
              <a:t>.</a:t>
            </a:r>
            <a:endParaRPr b="0" i="1" sz="1800" u="none" cap="none" strike="noStrike">
              <a:solidFill>
                <a:srgbClr val="004C52"/>
              </a:solidFill>
              <a:latin typeface="Karla"/>
              <a:ea typeface="Karla"/>
              <a:cs typeface="Karla"/>
              <a:sym typeface="Karla"/>
            </a:endParaRPr>
          </a:p>
        </p:txBody>
      </p:sp>
      <p:pic>
        <p:nvPicPr>
          <p:cNvPr descr="DRC HUBO 01.JPG" id="192" name="Google Shape;192;p22">
            <a:hlinkClick r:id="rId12"/>
          </p:cNvPr>
          <p:cNvPicPr preferRelativeResize="0"/>
          <p:nvPr/>
        </p:nvPicPr>
        <p:blipFill rotWithShape="1">
          <a:blip r:embed="rId13">
            <a:alphaModFix/>
          </a:blip>
          <a:srcRect b="0" l="0" r="0" t="0"/>
          <a:stretch/>
        </p:blipFill>
        <p:spPr>
          <a:xfrm>
            <a:off x="4102725" y="1576125"/>
            <a:ext cx="1944487" cy="3221842"/>
          </a:xfrm>
          <a:prstGeom prst="rect">
            <a:avLst/>
          </a:prstGeom>
          <a:noFill/>
          <a:ln>
            <a:noFill/>
          </a:ln>
        </p:spPr>
      </p:pic>
      <p:pic>
        <p:nvPicPr>
          <p:cNvPr id="193" name="Google Shape;193;p22"/>
          <p:cNvPicPr preferRelativeResize="0"/>
          <p:nvPr/>
        </p:nvPicPr>
        <p:blipFill rotWithShape="1">
          <a:blip r:embed="rId14">
            <a:alphaModFix/>
          </a:blip>
          <a:srcRect b="0" l="2821" r="2830" t="0"/>
          <a:stretch/>
        </p:blipFill>
        <p:spPr>
          <a:xfrm>
            <a:off x="97825" y="4783975"/>
            <a:ext cx="714300" cy="266700"/>
          </a:xfrm>
          <a:prstGeom prst="rect">
            <a:avLst/>
          </a:prstGeom>
          <a:noFill/>
          <a:ln>
            <a:noFill/>
          </a:ln>
        </p:spPr>
      </p:pic>
      <p:pic>
        <p:nvPicPr>
          <p:cNvPr id="194" name="Google Shape;194;p22"/>
          <p:cNvPicPr preferRelativeResize="0"/>
          <p:nvPr/>
        </p:nvPicPr>
        <p:blipFill rotWithShape="1">
          <a:blip r:embed="rId15">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3"/>
          <p:cNvSpPr txBox="1"/>
          <p:nvPr>
            <p:ph type="ctrTitle"/>
          </p:nvPr>
        </p:nvSpPr>
        <p:spPr>
          <a:xfrm>
            <a:off x="1312975" y="2040550"/>
            <a:ext cx="6549600" cy="1159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3600" u="none" cap="none" strike="noStrike">
                <a:solidFill>
                  <a:srgbClr val="FFFFFF"/>
                </a:solidFill>
                <a:latin typeface="Raleway"/>
                <a:ea typeface="Raleway"/>
                <a:cs typeface="Raleway"/>
                <a:sym typeface="Raleway"/>
              </a:rPr>
              <a:t>Micromouse Competition</a:t>
            </a:r>
            <a:endParaRPr b="1" i="0" sz="3600" u="none" cap="none" strike="noStrike">
              <a:solidFill>
                <a:srgbClr val="FFFFFF"/>
              </a:solidFill>
              <a:latin typeface="Raleway"/>
              <a:ea typeface="Raleway"/>
              <a:cs typeface="Raleway"/>
              <a:sym typeface="Raleway"/>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3" name="Shape 203"/>
        <p:cNvGrpSpPr/>
        <p:nvPr/>
      </p:nvGrpSpPr>
      <p:grpSpPr>
        <a:xfrm>
          <a:off x="0" y="0"/>
          <a:ext cx="0" cy="0"/>
          <a:chOff x="0" y="0"/>
          <a:chExt cx="0" cy="0"/>
        </a:xfrm>
      </p:grpSpPr>
      <p:sp>
        <p:nvSpPr>
          <p:cNvPr id="204" name="Google Shape;204;p24"/>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Micromouse Competition: Overview</a:t>
            </a:r>
            <a:endParaRPr b="1" i="0" sz="2400" u="none" cap="none" strike="noStrike">
              <a:solidFill>
                <a:srgbClr val="FFFFFF"/>
              </a:solidFill>
              <a:latin typeface="Raleway"/>
              <a:ea typeface="Raleway"/>
              <a:cs typeface="Raleway"/>
              <a:sym typeface="Raleway"/>
            </a:endParaRPr>
          </a:p>
        </p:txBody>
      </p:sp>
      <p:sp>
        <p:nvSpPr>
          <p:cNvPr id="205" name="Google Shape;205;p24"/>
          <p:cNvSpPr txBox="1"/>
          <p:nvPr>
            <p:ph idx="1" type="body"/>
          </p:nvPr>
        </p:nvSpPr>
        <p:spPr>
          <a:xfrm>
            <a:off x="234425" y="1598400"/>
            <a:ext cx="5737800" cy="33273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15000"/>
              </a:lnSpc>
              <a:spcBef>
                <a:spcPts val="0"/>
              </a:spcBef>
              <a:spcAft>
                <a:spcPts val="0"/>
              </a:spcAft>
              <a:buClr>
                <a:srgbClr val="ABE33F"/>
              </a:buClr>
              <a:buSzPts val="2400"/>
              <a:buFont typeface="Karla"/>
              <a:buChar char="🔸"/>
            </a:pPr>
            <a:r>
              <a:rPr b="0" i="0" lang="en" sz="2400" u="none" cap="none" strike="noStrike">
                <a:solidFill>
                  <a:srgbClr val="000000"/>
                </a:solidFill>
                <a:latin typeface="Karla"/>
                <a:ea typeface="Karla"/>
                <a:cs typeface="Karla"/>
                <a:sym typeface="Karla"/>
              </a:rPr>
              <a:t>A </a:t>
            </a:r>
            <a:r>
              <a:rPr b="0" i="0" lang="en" sz="2400" u="sng" cap="none" strike="noStrike">
                <a:solidFill>
                  <a:schemeClr val="hlink"/>
                </a:solidFill>
                <a:latin typeface="Karla"/>
                <a:ea typeface="Karla"/>
                <a:cs typeface="Karla"/>
                <a:sym typeface="Karla"/>
                <a:hlinkClick r:id="rId3"/>
              </a:rPr>
              <a:t>Micromouse</a:t>
            </a:r>
            <a:r>
              <a:rPr b="0" i="0" lang="en" sz="2400" u="none" cap="none" strike="noStrike">
                <a:solidFill>
                  <a:srgbClr val="000000"/>
                </a:solidFill>
                <a:latin typeface="Karla"/>
                <a:ea typeface="Karla"/>
                <a:cs typeface="Karla"/>
                <a:sym typeface="Karla"/>
              </a:rPr>
              <a:t> is a </a:t>
            </a:r>
            <a:r>
              <a:rPr b="0" i="0" lang="en" sz="2400" u="none" cap="none" strike="noStrike">
                <a:solidFill>
                  <a:srgbClr val="FF0000"/>
                </a:solidFill>
                <a:latin typeface="Karla"/>
                <a:ea typeface="Karla"/>
                <a:cs typeface="Karla"/>
                <a:sym typeface="Karla"/>
              </a:rPr>
              <a:t>small robotic vehicle</a:t>
            </a:r>
            <a:r>
              <a:rPr b="0" i="0" lang="en" sz="2400" u="none" cap="none" strike="noStrike">
                <a:solidFill>
                  <a:srgbClr val="000000"/>
                </a:solidFill>
                <a:latin typeface="Karla"/>
                <a:ea typeface="Karla"/>
                <a:cs typeface="Karla"/>
                <a:sym typeface="Karla"/>
              </a:rPr>
              <a:t> that is able to </a:t>
            </a:r>
            <a:r>
              <a:rPr b="0" i="0" lang="en" sz="2400" u="none" cap="none" strike="noStrike">
                <a:solidFill>
                  <a:srgbClr val="FF0000"/>
                </a:solidFill>
                <a:latin typeface="Karla"/>
                <a:ea typeface="Karla"/>
                <a:cs typeface="Karla"/>
                <a:sym typeface="Karla"/>
              </a:rPr>
              <a:t>navigate </a:t>
            </a:r>
            <a:r>
              <a:rPr b="0" i="0" lang="en" sz="2400" u="none" cap="none" strike="noStrike">
                <a:solidFill>
                  <a:srgbClr val="000000"/>
                </a:solidFill>
                <a:latin typeface="Karla"/>
                <a:ea typeface="Karla"/>
                <a:cs typeface="Karla"/>
                <a:sym typeface="Karla"/>
              </a:rPr>
              <a:t>its way through an </a:t>
            </a:r>
            <a:r>
              <a:rPr b="0" i="0" lang="en" sz="2400" u="none" cap="none" strike="noStrike">
                <a:solidFill>
                  <a:srgbClr val="FF0000"/>
                </a:solidFill>
                <a:latin typeface="Karla"/>
                <a:ea typeface="Karla"/>
                <a:cs typeface="Karla"/>
                <a:sym typeface="Karla"/>
              </a:rPr>
              <a:t>unknown maze</a:t>
            </a:r>
            <a:r>
              <a:rPr b="0" i="0" lang="en" sz="2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228600" lvl="0" marL="457200" marR="0" rtl="0" algn="l">
              <a:lnSpc>
                <a:spcPct val="115000"/>
              </a:lnSpc>
              <a:spcBef>
                <a:spcPts val="400"/>
              </a:spcBef>
              <a:spcAft>
                <a:spcPts val="0"/>
              </a:spcAft>
              <a:buClr>
                <a:srgbClr val="ABE33F"/>
              </a:buClr>
              <a:buSzPts val="2400"/>
              <a:buFont typeface="Karla"/>
              <a:buChar char="🔸"/>
            </a:pPr>
            <a:r>
              <a:rPr b="0" i="0" lang="en" sz="2400" u="none" cap="none" strike="noStrike">
                <a:solidFill>
                  <a:srgbClr val="000000"/>
                </a:solidFill>
                <a:latin typeface="Karla"/>
                <a:ea typeface="Karla"/>
                <a:cs typeface="Karla"/>
                <a:sym typeface="Karla"/>
              </a:rPr>
              <a:t>It is </a:t>
            </a:r>
            <a:r>
              <a:rPr b="0" i="0" lang="en" sz="2400" u="none" cap="none" strike="noStrike">
                <a:solidFill>
                  <a:srgbClr val="FF0000"/>
                </a:solidFill>
                <a:latin typeface="Karla"/>
                <a:ea typeface="Karla"/>
                <a:cs typeface="Karla"/>
                <a:sym typeface="Karla"/>
              </a:rPr>
              <a:t>autonomous</a:t>
            </a:r>
            <a:r>
              <a:rPr b="0" i="0" lang="en" sz="2400" u="none" cap="none" strike="noStrike">
                <a:solidFill>
                  <a:srgbClr val="000000"/>
                </a:solidFill>
                <a:latin typeface="Karla"/>
                <a:ea typeface="Karla"/>
                <a:cs typeface="Karla"/>
                <a:sym typeface="Karla"/>
              </a:rPr>
              <a:t>, </a:t>
            </a:r>
            <a:r>
              <a:rPr b="0" i="0" lang="en" sz="2400" u="none" cap="none" strike="noStrike">
                <a:solidFill>
                  <a:srgbClr val="FF0000"/>
                </a:solidFill>
                <a:latin typeface="Karla"/>
                <a:ea typeface="Karla"/>
                <a:cs typeface="Karla"/>
                <a:sym typeface="Karla"/>
              </a:rPr>
              <a:t>battery-operated</a:t>
            </a:r>
            <a:r>
              <a:rPr b="0" i="0" lang="en" sz="2400" u="none" cap="none" strike="noStrike">
                <a:solidFill>
                  <a:srgbClr val="000000"/>
                </a:solidFill>
                <a:latin typeface="Karla"/>
                <a:ea typeface="Karla"/>
                <a:cs typeface="Karla"/>
                <a:sym typeface="Karla"/>
              </a:rPr>
              <a:t> and </a:t>
            </a:r>
            <a:r>
              <a:rPr b="0" i="0" lang="en" sz="2400" u="none" cap="none" strike="noStrike">
                <a:solidFill>
                  <a:srgbClr val="FF0000"/>
                </a:solidFill>
                <a:latin typeface="Karla"/>
                <a:ea typeface="Karla"/>
                <a:cs typeface="Karla"/>
                <a:sym typeface="Karla"/>
              </a:rPr>
              <a:t>self-contained</a:t>
            </a:r>
            <a:r>
              <a:rPr b="0" i="0" lang="en" sz="2400" u="none" cap="none" strike="noStrike">
                <a:solidFill>
                  <a:srgbClr val="000000"/>
                </a:solidFill>
                <a:latin typeface="Karla"/>
                <a:ea typeface="Karla"/>
                <a:cs typeface="Karla"/>
                <a:sym typeface="Karla"/>
              </a:rPr>
              <a:t>, encompassing </a:t>
            </a:r>
            <a:r>
              <a:rPr b="0" i="0" lang="en" sz="2400" u="none" cap="none" strike="noStrike">
                <a:solidFill>
                  <a:srgbClr val="FF0000"/>
                </a:solidFill>
                <a:latin typeface="Karla"/>
                <a:ea typeface="Karla"/>
                <a:cs typeface="Karla"/>
                <a:sym typeface="Karla"/>
              </a:rPr>
              <a:t>computer technology</a:t>
            </a:r>
            <a:r>
              <a:rPr b="0" i="0" lang="en" sz="2400" u="none" cap="none" strike="noStrike">
                <a:solidFill>
                  <a:srgbClr val="000000"/>
                </a:solidFill>
                <a:latin typeface="Karla"/>
                <a:ea typeface="Karla"/>
                <a:cs typeface="Karla"/>
                <a:sym typeface="Karla"/>
              </a:rPr>
              <a:t>, </a:t>
            </a:r>
            <a:r>
              <a:rPr b="0" i="0" lang="en" sz="2400" u="none" cap="none" strike="noStrike">
                <a:solidFill>
                  <a:srgbClr val="FF0000"/>
                </a:solidFill>
                <a:latin typeface="Karla"/>
                <a:ea typeface="Karla"/>
                <a:cs typeface="Karla"/>
                <a:sym typeface="Karla"/>
              </a:rPr>
              <a:t>electronics</a:t>
            </a:r>
            <a:r>
              <a:rPr b="0" i="0" lang="en" sz="2400" u="none" cap="none" strike="noStrike">
                <a:solidFill>
                  <a:srgbClr val="000000"/>
                </a:solidFill>
                <a:latin typeface="Karla"/>
                <a:ea typeface="Karla"/>
                <a:cs typeface="Karla"/>
                <a:sym typeface="Karla"/>
              </a:rPr>
              <a:t>, </a:t>
            </a:r>
            <a:r>
              <a:rPr b="0" i="0" lang="en" sz="2400" u="none" cap="none" strike="noStrike">
                <a:solidFill>
                  <a:srgbClr val="FF0000"/>
                </a:solidFill>
                <a:latin typeface="Karla"/>
                <a:ea typeface="Karla"/>
                <a:cs typeface="Karla"/>
                <a:sym typeface="Karla"/>
              </a:rPr>
              <a:t>robotics </a:t>
            </a:r>
            <a:r>
              <a:rPr b="0" i="0" lang="en" sz="2400" u="none" cap="none" strike="noStrike">
                <a:solidFill>
                  <a:srgbClr val="000000"/>
                </a:solidFill>
                <a:latin typeface="Karla"/>
                <a:ea typeface="Karla"/>
                <a:cs typeface="Karla"/>
                <a:sym typeface="Karla"/>
              </a:rPr>
              <a:t>and </a:t>
            </a:r>
            <a:r>
              <a:rPr b="0" i="0" lang="en" sz="2400" u="none" cap="none" strike="noStrike">
                <a:solidFill>
                  <a:srgbClr val="FF0000"/>
                </a:solidFill>
                <a:latin typeface="Karla"/>
                <a:ea typeface="Karla"/>
                <a:cs typeface="Karla"/>
                <a:sym typeface="Karla"/>
              </a:rPr>
              <a:t>artificial intelligence</a:t>
            </a:r>
            <a:r>
              <a:rPr b="0" i="0" lang="en" sz="2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0" lvl="0" marL="0" marR="0" rtl="0" algn="l">
              <a:lnSpc>
                <a:spcPct val="150000"/>
              </a:lnSpc>
              <a:spcBef>
                <a:spcPts val="0"/>
              </a:spcBef>
              <a:spcAft>
                <a:spcPts val="0"/>
              </a:spcAft>
              <a:buClr>
                <a:schemeClr val="dk1"/>
              </a:buClr>
              <a:buSzPts val="2400"/>
              <a:buFont typeface="Arial"/>
              <a:buNone/>
            </a:pPr>
            <a:r>
              <a:t/>
            </a:r>
            <a:endParaRPr b="0" i="0" sz="1100" u="none" cap="none" strike="noStrike">
              <a:solidFill>
                <a:schemeClr val="dk1"/>
              </a:solidFill>
              <a:latin typeface="Georgia"/>
              <a:ea typeface="Georgia"/>
              <a:cs typeface="Georgia"/>
              <a:sym typeface="Georgia"/>
            </a:endParaRPr>
          </a:p>
        </p:txBody>
      </p:sp>
      <p:pic>
        <p:nvPicPr>
          <p:cNvPr id="206" name="Google Shape;206;p24"/>
          <p:cNvPicPr preferRelativeResize="0"/>
          <p:nvPr/>
        </p:nvPicPr>
        <p:blipFill rotWithShape="1">
          <a:blip r:embed="rId4">
            <a:alphaModFix/>
          </a:blip>
          <a:srcRect b="0" l="22897" r="0" t="0"/>
          <a:stretch/>
        </p:blipFill>
        <p:spPr>
          <a:xfrm>
            <a:off x="6313400" y="1387500"/>
            <a:ext cx="2086500" cy="1564800"/>
          </a:xfrm>
          <a:prstGeom prst="rect">
            <a:avLst/>
          </a:prstGeom>
          <a:noFill/>
          <a:ln>
            <a:noFill/>
          </a:ln>
        </p:spPr>
      </p:pic>
      <p:pic>
        <p:nvPicPr>
          <p:cNvPr id="207" name="Google Shape;207;p24"/>
          <p:cNvPicPr preferRelativeResize="0"/>
          <p:nvPr/>
        </p:nvPicPr>
        <p:blipFill rotWithShape="1">
          <a:blip r:embed="rId5">
            <a:alphaModFix/>
          </a:blip>
          <a:srcRect b="0" l="0" r="0" t="0"/>
          <a:stretch/>
        </p:blipFill>
        <p:spPr>
          <a:xfrm>
            <a:off x="6313400" y="2973300"/>
            <a:ext cx="2086400" cy="1564800"/>
          </a:xfrm>
          <a:prstGeom prst="rect">
            <a:avLst/>
          </a:prstGeom>
          <a:noFill/>
          <a:ln>
            <a:noFill/>
          </a:ln>
        </p:spPr>
      </p:pic>
      <p:pic>
        <p:nvPicPr>
          <p:cNvPr id="208" name="Google Shape;208;p24"/>
          <p:cNvPicPr preferRelativeResize="0"/>
          <p:nvPr/>
        </p:nvPicPr>
        <p:blipFill rotWithShape="1">
          <a:blip r:embed="rId6">
            <a:alphaModFix/>
          </a:blip>
          <a:srcRect b="0" l="2821" r="2830" t="0"/>
          <a:stretch/>
        </p:blipFill>
        <p:spPr>
          <a:xfrm>
            <a:off x="97825" y="4783975"/>
            <a:ext cx="714300" cy="266700"/>
          </a:xfrm>
          <a:prstGeom prst="rect">
            <a:avLst/>
          </a:prstGeom>
          <a:noFill/>
          <a:ln>
            <a:noFill/>
          </a:ln>
        </p:spPr>
      </p:pic>
      <p:pic>
        <p:nvPicPr>
          <p:cNvPr id="209" name="Google Shape;209;p24"/>
          <p:cNvPicPr preferRelativeResize="0"/>
          <p:nvPr/>
        </p:nvPicPr>
        <p:blipFill rotWithShape="1">
          <a:blip r:embed="rId7">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25"/>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Micromouse Competition: Overview (cont.)</a:t>
            </a:r>
            <a:endParaRPr b="1" i="0" sz="2400" u="none" cap="none" strike="noStrike">
              <a:solidFill>
                <a:srgbClr val="FFFFFF"/>
              </a:solidFill>
              <a:latin typeface="Raleway"/>
              <a:ea typeface="Raleway"/>
              <a:cs typeface="Raleway"/>
              <a:sym typeface="Raleway"/>
            </a:endParaRPr>
          </a:p>
        </p:txBody>
      </p:sp>
      <p:sp>
        <p:nvSpPr>
          <p:cNvPr id="215" name="Google Shape;215;p25"/>
          <p:cNvSpPr txBox="1"/>
          <p:nvPr>
            <p:ph idx="1" type="body"/>
          </p:nvPr>
        </p:nvSpPr>
        <p:spPr>
          <a:xfrm>
            <a:off x="489725" y="1322950"/>
            <a:ext cx="7968300" cy="36012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15000"/>
              </a:lnSpc>
              <a:spcBef>
                <a:spcPts val="0"/>
              </a:spcBef>
              <a:spcAft>
                <a:spcPts val="0"/>
              </a:spcAft>
              <a:buClr>
                <a:srgbClr val="ABE33F"/>
              </a:buClr>
              <a:buSzPts val="2400"/>
              <a:buFont typeface="Karla"/>
              <a:buChar char="🔸"/>
            </a:pPr>
            <a:r>
              <a:rPr b="0" i="0" lang="en" sz="2400" u="none" cap="none" strike="noStrike">
                <a:solidFill>
                  <a:srgbClr val="0000FF"/>
                </a:solidFill>
                <a:latin typeface="Karla"/>
                <a:ea typeface="Karla"/>
                <a:cs typeface="Karla"/>
                <a:sym typeface="Karla"/>
              </a:rPr>
              <a:t>Main challenge</a:t>
            </a:r>
            <a:r>
              <a:rPr b="0" i="0" lang="en" sz="2400" u="none" cap="none" strike="noStrike">
                <a:solidFill>
                  <a:srgbClr val="000000"/>
                </a:solidFill>
                <a:latin typeface="Karla"/>
                <a:ea typeface="Karla"/>
                <a:cs typeface="Karla"/>
                <a:sym typeface="Karla"/>
              </a:rPr>
              <a:t>: </a:t>
            </a:r>
            <a:r>
              <a:rPr b="0" i="0" lang="en" sz="2400" u="none" cap="none" strike="noStrike">
                <a:solidFill>
                  <a:srgbClr val="FF0000"/>
                </a:solidFill>
                <a:latin typeface="Karla"/>
                <a:ea typeface="Karla"/>
                <a:cs typeface="Karla"/>
                <a:sym typeface="Karla"/>
              </a:rPr>
              <a:t>incorporate adaptive intelligence</a:t>
            </a:r>
            <a:r>
              <a:rPr b="0" i="0" lang="en" sz="2400" u="none" cap="none" strike="noStrike">
                <a:solidFill>
                  <a:srgbClr val="000000"/>
                </a:solidFill>
                <a:latin typeface="Karla"/>
                <a:ea typeface="Karla"/>
                <a:cs typeface="Karla"/>
                <a:sym typeface="Karla"/>
              </a:rPr>
              <a:t> which enables </a:t>
            </a:r>
            <a:r>
              <a:rPr b="0" i="0" lang="en" sz="2400" u="none" cap="none" strike="noStrike">
                <a:solidFill>
                  <a:srgbClr val="FF0000"/>
                </a:solidFill>
                <a:latin typeface="Karla"/>
                <a:ea typeface="Karla"/>
                <a:cs typeface="Karla"/>
                <a:sym typeface="Karla"/>
              </a:rPr>
              <a:t>exploration </a:t>
            </a:r>
            <a:r>
              <a:rPr b="0" i="0" lang="en" sz="2400" u="none" cap="none" strike="noStrike">
                <a:solidFill>
                  <a:srgbClr val="000000"/>
                </a:solidFill>
                <a:latin typeface="Karla"/>
                <a:ea typeface="Karla"/>
                <a:cs typeface="Karla"/>
                <a:sym typeface="Karla"/>
              </a:rPr>
              <a:t>of </a:t>
            </a:r>
            <a:r>
              <a:rPr b="0" i="0" lang="en" sz="2400" u="none" cap="none" strike="noStrike">
                <a:solidFill>
                  <a:srgbClr val="FF0000"/>
                </a:solidFill>
                <a:latin typeface="Karla"/>
                <a:ea typeface="Karla"/>
                <a:cs typeface="Karla"/>
                <a:sym typeface="Karla"/>
              </a:rPr>
              <a:t>different maze configurations</a:t>
            </a:r>
            <a:r>
              <a:rPr b="0" i="0" lang="en" sz="2400" u="none" cap="none" strike="noStrike">
                <a:solidFill>
                  <a:srgbClr val="000000"/>
                </a:solidFill>
                <a:latin typeface="Karla"/>
                <a:ea typeface="Karla"/>
                <a:cs typeface="Karla"/>
                <a:sym typeface="Karla"/>
              </a:rPr>
              <a:t>, and to work out the </a:t>
            </a:r>
            <a:r>
              <a:rPr b="0" i="0" lang="en" sz="2400" u="none" cap="none" strike="noStrike">
                <a:solidFill>
                  <a:srgbClr val="FF0000"/>
                </a:solidFill>
                <a:latin typeface="Karla"/>
                <a:ea typeface="Karla"/>
                <a:cs typeface="Karla"/>
                <a:sym typeface="Karla"/>
              </a:rPr>
              <a:t>optimum route</a:t>
            </a:r>
            <a:r>
              <a:rPr b="0" i="0" lang="en" sz="2400" u="none" cap="none" strike="noStrike">
                <a:solidFill>
                  <a:srgbClr val="000000"/>
                </a:solidFill>
                <a:latin typeface="Karla"/>
                <a:ea typeface="Karla"/>
                <a:cs typeface="Karla"/>
                <a:sym typeface="Karla"/>
              </a:rPr>
              <a:t> with the </a:t>
            </a:r>
            <a:r>
              <a:rPr b="0" i="0" lang="en" sz="2400" u="none" cap="none" strike="noStrike">
                <a:solidFill>
                  <a:srgbClr val="FF0000"/>
                </a:solidFill>
                <a:latin typeface="Karla"/>
                <a:ea typeface="Karla"/>
                <a:cs typeface="Karla"/>
                <a:sym typeface="Karla"/>
              </a:rPr>
              <a:t>shortest run time</a:t>
            </a:r>
            <a:r>
              <a:rPr b="0" i="0" lang="en" sz="2400" u="none" cap="none" strike="noStrike">
                <a:solidFill>
                  <a:srgbClr val="000000"/>
                </a:solidFill>
                <a:latin typeface="Karla"/>
                <a:ea typeface="Karla"/>
                <a:cs typeface="Karla"/>
                <a:sym typeface="Karla"/>
              </a:rPr>
              <a:t> from </a:t>
            </a:r>
            <a:r>
              <a:rPr b="0" i="0" lang="en" sz="2400" u="none" cap="none" strike="noStrike">
                <a:solidFill>
                  <a:srgbClr val="FF0000"/>
                </a:solidFill>
                <a:latin typeface="Karla"/>
                <a:ea typeface="Karla"/>
                <a:cs typeface="Karla"/>
                <a:sym typeface="Karla"/>
              </a:rPr>
              <a:t>start to destination </a:t>
            </a:r>
            <a:r>
              <a:rPr b="0" i="0" lang="en" sz="2400" u="none" cap="none" strike="noStrike">
                <a:solidFill>
                  <a:srgbClr val="000000"/>
                </a:solidFill>
                <a:latin typeface="Karla"/>
                <a:ea typeface="Karla"/>
                <a:cs typeface="Karla"/>
                <a:sym typeface="Karla"/>
              </a:rPr>
              <a:t>and </a:t>
            </a:r>
            <a:r>
              <a:rPr b="0" i="0" lang="en" sz="2400" u="none" cap="none" strike="noStrike">
                <a:solidFill>
                  <a:srgbClr val="FF0000"/>
                </a:solidFill>
                <a:latin typeface="Karla"/>
                <a:ea typeface="Karla"/>
                <a:cs typeface="Karla"/>
                <a:sym typeface="Karla"/>
              </a:rPr>
              <a:t>back</a:t>
            </a:r>
            <a:r>
              <a:rPr b="0" i="0" lang="en" sz="2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228600" lvl="0" marL="457200" marR="0" rtl="0" algn="l">
              <a:lnSpc>
                <a:spcPct val="115000"/>
              </a:lnSpc>
              <a:spcBef>
                <a:spcPts val="400"/>
              </a:spcBef>
              <a:spcAft>
                <a:spcPts val="0"/>
              </a:spcAft>
              <a:buClr>
                <a:srgbClr val="ABE33F"/>
              </a:buClr>
              <a:buSzPts val="2400"/>
              <a:buFont typeface="Karla"/>
              <a:buChar char="🔸"/>
            </a:pPr>
            <a:r>
              <a:rPr b="0" i="0" lang="en" sz="2400" u="none" cap="none" strike="noStrike">
                <a:solidFill>
                  <a:srgbClr val="FF0000"/>
                </a:solidFill>
                <a:latin typeface="Karla"/>
                <a:ea typeface="Karla"/>
                <a:cs typeface="Karla"/>
                <a:sym typeface="Karla"/>
              </a:rPr>
              <a:t>Reliably navigate</a:t>
            </a:r>
            <a:r>
              <a:rPr b="0" i="0" lang="en" sz="2400" u="none" cap="none" strike="noStrike">
                <a:solidFill>
                  <a:srgbClr val="000000"/>
                </a:solidFill>
                <a:latin typeface="Karla"/>
                <a:ea typeface="Karla"/>
                <a:cs typeface="Karla"/>
                <a:sym typeface="Karla"/>
              </a:rPr>
              <a:t> the </a:t>
            </a:r>
            <a:r>
              <a:rPr b="0" i="0" lang="en" sz="2400" u="none" cap="none" strike="noStrike">
                <a:solidFill>
                  <a:srgbClr val="FF0000"/>
                </a:solidFill>
                <a:latin typeface="Karla"/>
                <a:ea typeface="Karla"/>
                <a:cs typeface="Karla"/>
                <a:sym typeface="Karla"/>
              </a:rPr>
              <a:t>maze </a:t>
            </a:r>
            <a:r>
              <a:rPr b="0" i="0" lang="en" sz="2400" u="none" cap="none" strike="noStrike">
                <a:solidFill>
                  <a:srgbClr val="000000"/>
                </a:solidFill>
                <a:latin typeface="Karla"/>
                <a:ea typeface="Karla"/>
                <a:cs typeface="Karla"/>
                <a:sym typeface="Karla"/>
              </a:rPr>
              <a:t>at a </a:t>
            </a:r>
            <a:r>
              <a:rPr b="0" i="0" lang="en" sz="2400" u="none" cap="none" strike="noStrike">
                <a:solidFill>
                  <a:srgbClr val="FF0000"/>
                </a:solidFill>
                <a:latin typeface="Karla"/>
                <a:ea typeface="Karla"/>
                <a:cs typeface="Karla"/>
                <a:sym typeface="Karla"/>
              </a:rPr>
              <a:t>very high speed without crashing</a:t>
            </a:r>
            <a:r>
              <a:rPr b="0" i="0" lang="en" sz="2400" u="none" cap="none" strike="noStrike">
                <a:solidFill>
                  <a:srgbClr val="000000"/>
                </a:solidFill>
                <a:latin typeface="Karla"/>
                <a:ea typeface="Karla"/>
                <a:cs typeface="Karla"/>
                <a:sym typeface="Karla"/>
              </a:rPr>
              <a:t> into the maze </a:t>
            </a:r>
            <a:r>
              <a:rPr b="0" i="0" lang="en" sz="2400" u="none" cap="none" strike="noStrike">
                <a:solidFill>
                  <a:srgbClr val="FF0000"/>
                </a:solidFill>
                <a:latin typeface="Karla"/>
                <a:ea typeface="Karla"/>
                <a:cs typeface="Karla"/>
                <a:sym typeface="Karla"/>
              </a:rPr>
              <a:t>walls</a:t>
            </a:r>
            <a:r>
              <a:rPr b="0" i="0" lang="en" sz="2400" u="none" cap="none" strike="noStrike">
                <a:solidFill>
                  <a:srgbClr val="000000"/>
                </a:solidFill>
                <a:latin typeface="Karla"/>
                <a:ea typeface="Karla"/>
                <a:cs typeface="Karla"/>
                <a:sym typeface="Karla"/>
              </a:rPr>
              <a:t>.</a:t>
            </a:r>
            <a:endParaRPr b="0" i="0" sz="2400" u="none" cap="none" strike="noStrike">
              <a:solidFill>
                <a:srgbClr val="004C52"/>
              </a:solidFill>
              <a:latin typeface="Karla"/>
              <a:ea typeface="Karla"/>
              <a:cs typeface="Karla"/>
              <a:sym typeface="Karla"/>
            </a:endParaRPr>
          </a:p>
          <a:p>
            <a:pPr indent="-228600" lvl="0" marL="457200" marR="0" rtl="0" algn="l">
              <a:lnSpc>
                <a:spcPct val="115000"/>
              </a:lnSpc>
              <a:spcBef>
                <a:spcPts val="400"/>
              </a:spcBef>
              <a:spcAft>
                <a:spcPts val="0"/>
              </a:spcAft>
              <a:buClr>
                <a:srgbClr val="ABE33F"/>
              </a:buClr>
              <a:buSzPts val="2400"/>
              <a:buFont typeface="Karla"/>
              <a:buChar char="🔸"/>
            </a:pPr>
            <a:r>
              <a:rPr b="0" i="0" lang="en" sz="2400" u="none" cap="none" strike="noStrike">
                <a:solidFill>
                  <a:srgbClr val="000000"/>
                </a:solidFill>
                <a:latin typeface="Karla"/>
                <a:ea typeface="Karla"/>
                <a:cs typeface="Karla"/>
                <a:sym typeface="Karla"/>
              </a:rPr>
              <a:t>See </a:t>
            </a:r>
            <a:r>
              <a:rPr b="0" i="0" lang="en" sz="2400" u="sng" cap="none" strike="noStrike">
                <a:solidFill>
                  <a:schemeClr val="hlink"/>
                </a:solidFill>
                <a:latin typeface="Karla"/>
                <a:ea typeface="Karla"/>
                <a:cs typeface="Karla"/>
                <a:sym typeface="Karla"/>
                <a:hlinkClick r:id="rId3"/>
              </a:rPr>
              <a:t>Micromouse competition in progress</a:t>
            </a:r>
            <a:r>
              <a:rPr b="0" i="0" lang="en" sz="2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0" lvl="0" marL="0" marR="0" rtl="0" algn="l">
              <a:lnSpc>
                <a:spcPct val="150000"/>
              </a:lnSpc>
              <a:spcBef>
                <a:spcPts val="0"/>
              </a:spcBef>
              <a:spcAft>
                <a:spcPts val="0"/>
              </a:spcAft>
              <a:buClr>
                <a:srgbClr val="ABE33F"/>
              </a:buClr>
              <a:buSzPts val="2400"/>
              <a:buFont typeface="Karla"/>
              <a:buNone/>
            </a:pPr>
            <a:r>
              <a:t/>
            </a:r>
            <a:endParaRPr b="0" i="0" sz="1100" u="none" cap="none" strike="noStrike">
              <a:solidFill>
                <a:schemeClr val="dk1"/>
              </a:solidFill>
              <a:latin typeface="Georgia"/>
              <a:ea typeface="Georgia"/>
              <a:cs typeface="Georgia"/>
              <a:sym typeface="Georgia"/>
            </a:endParaRPr>
          </a:p>
        </p:txBody>
      </p:sp>
      <p:pic>
        <p:nvPicPr>
          <p:cNvPr id="216" name="Google Shape;216;p25"/>
          <p:cNvPicPr preferRelativeResize="0"/>
          <p:nvPr/>
        </p:nvPicPr>
        <p:blipFill rotWithShape="1">
          <a:blip r:embed="rId4">
            <a:alphaModFix/>
          </a:blip>
          <a:srcRect b="0" l="2821" r="2830" t="0"/>
          <a:stretch/>
        </p:blipFill>
        <p:spPr>
          <a:xfrm>
            <a:off x="97825" y="4783975"/>
            <a:ext cx="714300" cy="266700"/>
          </a:xfrm>
          <a:prstGeom prst="rect">
            <a:avLst/>
          </a:prstGeom>
          <a:noFill/>
          <a:ln>
            <a:noFill/>
          </a:ln>
        </p:spPr>
      </p:pic>
      <p:pic>
        <p:nvPicPr>
          <p:cNvPr id="217" name="Google Shape;217;p25"/>
          <p:cNvPicPr preferRelativeResize="0"/>
          <p:nvPr/>
        </p:nvPicPr>
        <p:blipFill rotWithShape="1">
          <a:blip r:embed="rId5">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 name="Shape 221"/>
        <p:cNvGrpSpPr/>
        <p:nvPr/>
      </p:nvGrpSpPr>
      <p:grpSpPr>
        <a:xfrm>
          <a:off x="0" y="0"/>
          <a:ext cx="0" cy="0"/>
          <a:chOff x="0" y="0"/>
          <a:chExt cx="0" cy="0"/>
        </a:xfrm>
      </p:grpSpPr>
      <p:sp>
        <p:nvSpPr>
          <p:cNvPr id="222" name="Google Shape;222;p26"/>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Rules for the Micromouse Competition</a:t>
            </a:r>
            <a:endParaRPr b="1" i="0" sz="2400" u="none" cap="none" strike="noStrike">
              <a:solidFill>
                <a:srgbClr val="FFFFFF"/>
              </a:solidFill>
              <a:latin typeface="Raleway"/>
              <a:ea typeface="Raleway"/>
              <a:cs typeface="Raleway"/>
              <a:sym typeface="Raleway"/>
            </a:endParaRPr>
          </a:p>
        </p:txBody>
      </p:sp>
      <p:sp>
        <p:nvSpPr>
          <p:cNvPr id="223" name="Google Shape;223;p26"/>
          <p:cNvSpPr txBox="1"/>
          <p:nvPr>
            <p:ph idx="1" type="body"/>
          </p:nvPr>
        </p:nvSpPr>
        <p:spPr>
          <a:xfrm>
            <a:off x="254575" y="1363250"/>
            <a:ext cx="8660400" cy="3663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A Micromouse shall be </a:t>
            </a:r>
            <a:r>
              <a:rPr b="0" i="0" lang="en" sz="1800" u="none" cap="none" strike="noStrike">
                <a:solidFill>
                  <a:srgbClr val="FF0000"/>
                </a:solidFill>
                <a:latin typeface="Karla"/>
                <a:ea typeface="Karla"/>
                <a:cs typeface="Karla"/>
                <a:sym typeface="Karla"/>
              </a:rPr>
              <a:t>self-contained</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no remote controls</a:t>
            </a:r>
            <a:r>
              <a:rPr b="0" i="0" lang="en" sz="18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A Micromouse shall </a:t>
            </a:r>
            <a:r>
              <a:rPr b="0" i="0" lang="en" sz="1800" u="none" cap="none" strike="noStrike">
                <a:solidFill>
                  <a:srgbClr val="FF0000"/>
                </a:solidFill>
                <a:latin typeface="Karla"/>
                <a:ea typeface="Karla"/>
                <a:cs typeface="Karla"/>
                <a:sym typeface="Karla"/>
              </a:rPr>
              <a:t>not leave any part of its body behind</a:t>
            </a:r>
            <a:r>
              <a:rPr b="0" i="0" lang="en" sz="1800" u="none" cap="none" strike="noStrike">
                <a:solidFill>
                  <a:srgbClr val="000000"/>
                </a:solidFill>
                <a:latin typeface="Karla"/>
                <a:ea typeface="Karla"/>
                <a:cs typeface="Karla"/>
                <a:sym typeface="Karla"/>
              </a:rPr>
              <a:t> while negotiating the maze.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A Micromouse shall </a:t>
            </a:r>
            <a:r>
              <a:rPr b="0" i="0" lang="en" sz="1800" u="none" cap="none" strike="noStrike">
                <a:solidFill>
                  <a:srgbClr val="FF0000"/>
                </a:solidFill>
                <a:latin typeface="Karla"/>
                <a:ea typeface="Karla"/>
                <a:cs typeface="Karla"/>
                <a:sym typeface="Karla"/>
              </a:rPr>
              <a:t>not jump over</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fly over</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climb</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scratch</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cut</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burn</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mark</a:t>
            </a:r>
            <a:r>
              <a:rPr b="0" i="0" lang="en" sz="1800" u="none" cap="none" strike="noStrike">
                <a:solidFill>
                  <a:srgbClr val="000000"/>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damage</a:t>
            </a:r>
            <a:r>
              <a:rPr b="0" i="0" lang="en" sz="1800" u="none" cap="none" strike="noStrike">
                <a:solidFill>
                  <a:srgbClr val="000000"/>
                </a:solidFill>
                <a:latin typeface="Karla"/>
                <a:ea typeface="Karla"/>
                <a:cs typeface="Karla"/>
                <a:sym typeface="Karla"/>
              </a:rPr>
              <a:t>, or </a:t>
            </a:r>
            <a:r>
              <a:rPr b="0" i="0" lang="en" sz="1800" u="none" cap="none" strike="noStrike">
                <a:solidFill>
                  <a:srgbClr val="FF0000"/>
                </a:solidFill>
                <a:latin typeface="Karla"/>
                <a:ea typeface="Karla"/>
                <a:cs typeface="Karla"/>
                <a:sym typeface="Karla"/>
              </a:rPr>
              <a:t>destroy </a:t>
            </a:r>
            <a:r>
              <a:rPr b="0" i="0" lang="en" sz="1800" u="none" cap="none" strike="noStrike">
                <a:solidFill>
                  <a:srgbClr val="000000"/>
                </a:solidFill>
                <a:latin typeface="Karla"/>
                <a:ea typeface="Karla"/>
                <a:cs typeface="Karla"/>
                <a:sym typeface="Karla"/>
              </a:rPr>
              <a:t>the </a:t>
            </a:r>
            <a:r>
              <a:rPr b="0" i="0" lang="en" sz="1800" u="none" cap="none" strike="noStrike">
                <a:solidFill>
                  <a:srgbClr val="FF0000"/>
                </a:solidFill>
                <a:latin typeface="Karla"/>
                <a:ea typeface="Karla"/>
                <a:cs typeface="Karla"/>
                <a:sym typeface="Karla"/>
              </a:rPr>
              <a:t>walls of </a:t>
            </a:r>
            <a:r>
              <a:rPr b="0" i="0" lang="en" sz="1800" u="none" cap="none" strike="noStrike">
                <a:solidFill>
                  <a:srgbClr val="000000"/>
                </a:solidFill>
                <a:latin typeface="Karla"/>
                <a:ea typeface="Karla"/>
                <a:cs typeface="Karla"/>
                <a:sym typeface="Karla"/>
              </a:rPr>
              <a:t>the </a:t>
            </a:r>
            <a:r>
              <a:rPr b="0" i="0" lang="en" sz="1800" u="none" cap="none" strike="noStrike">
                <a:solidFill>
                  <a:srgbClr val="FF0000"/>
                </a:solidFill>
                <a:latin typeface="Karla"/>
                <a:ea typeface="Karla"/>
                <a:cs typeface="Karla"/>
                <a:sym typeface="Karla"/>
              </a:rPr>
              <a:t>maze</a:t>
            </a:r>
            <a:r>
              <a:rPr b="0" i="0" lang="en" sz="18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A Micromouse shall </a:t>
            </a:r>
            <a:r>
              <a:rPr b="0" i="0" lang="en" sz="1800" u="none" cap="none" strike="noStrike">
                <a:solidFill>
                  <a:srgbClr val="FF0000"/>
                </a:solidFill>
                <a:latin typeface="Karla"/>
                <a:ea typeface="Karla"/>
                <a:cs typeface="Karla"/>
                <a:sym typeface="Karla"/>
              </a:rPr>
              <a:t>not be larger</a:t>
            </a:r>
            <a:r>
              <a:rPr b="0" i="0" lang="en" sz="1800" u="none" cap="none" strike="noStrike">
                <a:solidFill>
                  <a:srgbClr val="000000"/>
                </a:solidFill>
                <a:latin typeface="Karla"/>
                <a:ea typeface="Karla"/>
                <a:cs typeface="Karla"/>
                <a:sym typeface="Karla"/>
              </a:rPr>
              <a:t> either in length or in width, </a:t>
            </a:r>
            <a:r>
              <a:rPr b="0" i="0" lang="en" sz="1800" u="none" cap="none" strike="noStrike">
                <a:solidFill>
                  <a:srgbClr val="FF0000"/>
                </a:solidFill>
                <a:latin typeface="Karla"/>
                <a:ea typeface="Karla"/>
                <a:cs typeface="Karla"/>
                <a:sym typeface="Karla"/>
              </a:rPr>
              <a:t>than 25 centimeters</a:t>
            </a:r>
            <a:r>
              <a:rPr b="0" i="0" lang="en" sz="1800" u="none" cap="none" strike="noStrike">
                <a:solidFill>
                  <a:srgbClr val="000000"/>
                </a:solidFill>
                <a:latin typeface="Karla"/>
                <a:ea typeface="Karla"/>
                <a:cs typeface="Karla"/>
                <a:sym typeface="Karla"/>
              </a:rPr>
              <a:t>. The dimensions of a Micromouse that changes its geometry during a run shall not be greater than 25 cm x 25 cm. There are no restrictions on the height of a Micromouse.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Any violation of these rules will constitute immediate disqualification.</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1800" u="none" cap="none" strike="noStrike">
              <a:solidFill>
                <a:srgbClr val="000000"/>
              </a:solidFill>
              <a:latin typeface="Karla"/>
              <a:ea typeface="Karla"/>
              <a:cs typeface="Karla"/>
              <a:sym typeface="Karla"/>
            </a:endParaRPr>
          </a:p>
          <a:p>
            <a:pPr indent="457200" lvl="0" marL="0" marR="0" rtl="0" algn="l">
              <a:lnSpc>
                <a:spcPct val="100000"/>
              </a:lnSpc>
              <a:spcBef>
                <a:spcPts val="0"/>
              </a:spcBef>
              <a:spcAft>
                <a:spcPts val="0"/>
              </a:spcAft>
              <a:buClr>
                <a:srgbClr val="ABE33F"/>
              </a:buClr>
              <a:buSzPts val="2400"/>
              <a:buFont typeface="Karla"/>
              <a:buNone/>
            </a:pPr>
            <a:r>
              <a:rPr b="0" i="1" lang="en" sz="1400" u="none" cap="none" strike="noStrike">
                <a:solidFill>
                  <a:srgbClr val="000000"/>
                </a:solidFill>
                <a:latin typeface="Karla"/>
                <a:ea typeface="Karla"/>
                <a:cs typeface="Karla"/>
                <a:sym typeface="Karla"/>
              </a:rPr>
              <a:t>See link for </a:t>
            </a:r>
            <a:r>
              <a:rPr b="0" i="1" lang="en" sz="1400" u="sng" cap="none" strike="noStrike">
                <a:solidFill>
                  <a:schemeClr val="hlink"/>
                </a:solidFill>
                <a:latin typeface="Karla"/>
                <a:ea typeface="Karla"/>
                <a:cs typeface="Karla"/>
                <a:sym typeface="Karla"/>
                <a:hlinkClick r:id="rId3"/>
              </a:rPr>
              <a:t>IEEE 2015 Micromouse Competition Rules</a:t>
            </a:r>
            <a:r>
              <a:rPr b="0" i="1" lang="en" sz="1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p:txBody>
      </p:sp>
      <p:pic>
        <p:nvPicPr>
          <p:cNvPr id="224" name="Google Shape;224;p26"/>
          <p:cNvPicPr preferRelativeResize="0"/>
          <p:nvPr/>
        </p:nvPicPr>
        <p:blipFill rotWithShape="1">
          <a:blip r:embed="rId4">
            <a:alphaModFix/>
          </a:blip>
          <a:srcRect b="0" l="2821" r="2830" t="0"/>
          <a:stretch/>
        </p:blipFill>
        <p:spPr>
          <a:xfrm>
            <a:off x="97825" y="4783975"/>
            <a:ext cx="714300" cy="266700"/>
          </a:xfrm>
          <a:prstGeom prst="rect">
            <a:avLst/>
          </a:prstGeom>
          <a:noFill/>
          <a:ln>
            <a:noFill/>
          </a:ln>
        </p:spPr>
      </p:pic>
      <p:pic>
        <p:nvPicPr>
          <p:cNvPr id="225" name="Google Shape;225;p26"/>
          <p:cNvPicPr preferRelativeResize="0"/>
          <p:nvPr/>
        </p:nvPicPr>
        <p:blipFill rotWithShape="1">
          <a:blip r:embed="rId5">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27"/>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Rules for the Maze</a:t>
            </a:r>
            <a:endParaRPr b="1" i="0" sz="2400" u="none" cap="none" strike="noStrike">
              <a:solidFill>
                <a:srgbClr val="FFFFFF"/>
              </a:solidFill>
              <a:latin typeface="Raleway"/>
              <a:ea typeface="Raleway"/>
              <a:cs typeface="Raleway"/>
              <a:sym typeface="Raleway"/>
            </a:endParaRPr>
          </a:p>
        </p:txBody>
      </p:sp>
      <p:sp>
        <p:nvSpPr>
          <p:cNvPr id="231" name="Google Shape;231;p27"/>
          <p:cNvSpPr txBox="1"/>
          <p:nvPr>
            <p:ph idx="1" type="body"/>
          </p:nvPr>
        </p:nvSpPr>
        <p:spPr>
          <a:xfrm>
            <a:off x="254575" y="1363250"/>
            <a:ext cx="8586300" cy="36639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Maze is composed of multiples of an 18 cm x 18 cm unit square. The maze </a:t>
            </a:r>
            <a:r>
              <a:rPr b="0" i="0" lang="en" sz="1800" u="none" cap="none" strike="noStrike">
                <a:solidFill>
                  <a:srgbClr val="FF0000"/>
                </a:solidFill>
                <a:latin typeface="Karla"/>
                <a:ea typeface="Karla"/>
                <a:cs typeface="Karla"/>
                <a:sym typeface="Karla"/>
              </a:rPr>
              <a:t>comprises 16 x 16 unit squares</a:t>
            </a:r>
            <a:r>
              <a:rPr b="0" i="0" lang="en" sz="1800" u="none" cap="none" strike="noStrike">
                <a:solidFill>
                  <a:srgbClr val="000000"/>
                </a:solidFill>
                <a:latin typeface="Karla"/>
                <a:ea typeface="Karla"/>
                <a:cs typeface="Karla"/>
                <a:sym typeface="Karla"/>
              </a:rPr>
              <a:t>. The </a:t>
            </a:r>
            <a:r>
              <a:rPr b="0" i="0" lang="en" sz="1800" u="none" cap="none" strike="noStrike">
                <a:solidFill>
                  <a:srgbClr val="FF0000"/>
                </a:solidFill>
                <a:latin typeface="Karla"/>
                <a:ea typeface="Karla"/>
                <a:cs typeface="Karla"/>
                <a:sym typeface="Karla"/>
              </a:rPr>
              <a:t>outside wall encloses</a:t>
            </a:r>
            <a:r>
              <a:rPr b="0" i="0" lang="en" sz="1800" u="none" cap="none" strike="noStrike">
                <a:solidFill>
                  <a:srgbClr val="000000"/>
                </a:solidFill>
                <a:latin typeface="Karla"/>
                <a:ea typeface="Karla"/>
                <a:cs typeface="Karla"/>
                <a:sym typeface="Karla"/>
              </a:rPr>
              <a:t> the </a:t>
            </a:r>
            <a:r>
              <a:rPr b="0" i="0" lang="en" sz="1800" u="none" cap="none" strike="noStrike">
                <a:solidFill>
                  <a:srgbClr val="FF0000"/>
                </a:solidFill>
                <a:latin typeface="Karla"/>
                <a:ea typeface="Karla"/>
                <a:cs typeface="Karla"/>
                <a:sym typeface="Karla"/>
              </a:rPr>
              <a:t>entire maze</a:t>
            </a:r>
            <a:r>
              <a:rPr b="0" i="0" lang="en" sz="18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The sides of the maze walls are white, the tops of the walls are red, and the floor is black. The maze is made of wood, finished with non-gloss paint.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The </a:t>
            </a:r>
            <a:r>
              <a:rPr b="0" i="0" lang="en" sz="1800" u="none" cap="none" strike="noStrike">
                <a:solidFill>
                  <a:srgbClr val="FF0000"/>
                </a:solidFill>
                <a:latin typeface="Karla"/>
                <a:ea typeface="Karla"/>
                <a:cs typeface="Karla"/>
                <a:sym typeface="Karla"/>
              </a:rPr>
              <a:t>start </a:t>
            </a:r>
            <a:r>
              <a:rPr b="0" i="0" lang="en" sz="1800" u="none" cap="none" strike="noStrike">
                <a:solidFill>
                  <a:srgbClr val="000000"/>
                </a:solidFill>
                <a:latin typeface="Karla"/>
                <a:ea typeface="Karla"/>
                <a:cs typeface="Karla"/>
                <a:sym typeface="Karla"/>
              </a:rPr>
              <a:t>of the </a:t>
            </a:r>
            <a:r>
              <a:rPr b="0" i="0" lang="en" sz="1800" u="none" cap="none" strike="noStrike">
                <a:solidFill>
                  <a:srgbClr val="FF0000"/>
                </a:solidFill>
                <a:latin typeface="Karla"/>
                <a:ea typeface="Karla"/>
                <a:cs typeface="Karla"/>
                <a:sym typeface="Karla"/>
              </a:rPr>
              <a:t>maze is located at one</a:t>
            </a:r>
            <a:r>
              <a:rPr b="0" i="0" lang="en" sz="1800" u="none" cap="none" strike="noStrike">
                <a:solidFill>
                  <a:srgbClr val="000000"/>
                </a:solidFill>
                <a:latin typeface="Karla"/>
                <a:ea typeface="Karla"/>
                <a:cs typeface="Karla"/>
                <a:sym typeface="Karla"/>
              </a:rPr>
              <a:t> of the </a:t>
            </a:r>
            <a:r>
              <a:rPr b="0" i="0" lang="en" sz="1800" u="none" cap="none" strike="noStrike">
                <a:solidFill>
                  <a:srgbClr val="FF0000"/>
                </a:solidFill>
                <a:latin typeface="Karla"/>
                <a:ea typeface="Karla"/>
                <a:cs typeface="Karla"/>
                <a:sym typeface="Karla"/>
              </a:rPr>
              <a:t>four corners</a:t>
            </a:r>
            <a:r>
              <a:rPr b="0" i="0" lang="en" sz="1800" u="none" cap="none" strike="noStrike">
                <a:solidFill>
                  <a:srgbClr val="000000"/>
                </a:solidFill>
                <a:latin typeface="Karla"/>
                <a:ea typeface="Karla"/>
                <a:cs typeface="Karla"/>
                <a:sym typeface="Karla"/>
              </a:rPr>
              <a:t>. The start square is bounded on three sides by walls. The start line is located between the first and second squares. The</a:t>
            </a:r>
            <a:r>
              <a:rPr b="0" i="0" lang="en" sz="1800" u="none" cap="none" strike="noStrike">
                <a:solidFill>
                  <a:srgbClr val="FF0000"/>
                </a:solidFill>
                <a:latin typeface="Karla"/>
                <a:ea typeface="Karla"/>
                <a:cs typeface="Karla"/>
                <a:sym typeface="Karla"/>
              </a:rPr>
              <a:t> destination square has only one entrance</a:t>
            </a:r>
            <a:r>
              <a:rPr b="0" i="0" lang="en" sz="18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000000"/>
                </a:solidFill>
                <a:latin typeface="Karla"/>
                <a:ea typeface="Karla"/>
                <a:cs typeface="Karla"/>
                <a:sym typeface="Karla"/>
              </a:rPr>
              <a:t>Small square zones (posts), each 1.2 cm x 1.2 cm, at the four corners of each unit square are called lattice points. </a:t>
            </a:r>
            <a:endParaRPr b="0" i="0" sz="24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000000"/>
              </a:buClr>
              <a:buSzPts val="1800"/>
              <a:buFont typeface="Karla"/>
              <a:buAutoNum type="arabicPeriod"/>
            </a:pPr>
            <a:r>
              <a:rPr b="0" i="0" lang="en" sz="1800" u="none" cap="none" strike="noStrike">
                <a:solidFill>
                  <a:srgbClr val="FF0000"/>
                </a:solidFill>
                <a:latin typeface="Karla"/>
                <a:ea typeface="Karla"/>
                <a:cs typeface="Karla"/>
                <a:sym typeface="Karla"/>
              </a:rPr>
              <a:t>Multiple paths to </a:t>
            </a:r>
            <a:r>
              <a:rPr b="0" i="0" lang="en" sz="1800" u="none" cap="none" strike="noStrike">
                <a:solidFill>
                  <a:srgbClr val="000000"/>
                </a:solidFill>
                <a:latin typeface="Karla"/>
                <a:ea typeface="Karla"/>
                <a:cs typeface="Karla"/>
                <a:sym typeface="Karla"/>
              </a:rPr>
              <a:t>the </a:t>
            </a:r>
            <a:r>
              <a:rPr b="0" i="0" lang="en" sz="1800" u="none" cap="none" strike="noStrike">
                <a:solidFill>
                  <a:srgbClr val="FF0000"/>
                </a:solidFill>
                <a:latin typeface="Karla"/>
                <a:ea typeface="Karla"/>
                <a:cs typeface="Karla"/>
                <a:sym typeface="Karla"/>
              </a:rPr>
              <a:t>destination square</a:t>
            </a:r>
            <a:r>
              <a:rPr b="0" i="0" lang="en" sz="1800" u="none" cap="none" strike="noStrike">
                <a:solidFill>
                  <a:srgbClr val="000000"/>
                </a:solidFill>
                <a:latin typeface="Karla"/>
                <a:ea typeface="Karla"/>
                <a:cs typeface="Karla"/>
                <a:sym typeface="Karla"/>
              </a:rPr>
              <a:t> are </a:t>
            </a:r>
            <a:r>
              <a:rPr b="0" i="0" lang="en" sz="1800" u="none" cap="none" strike="noStrike">
                <a:solidFill>
                  <a:srgbClr val="FF0000"/>
                </a:solidFill>
                <a:latin typeface="Karla"/>
                <a:ea typeface="Karla"/>
                <a:cs typeface="Karla"/>
                <a:sym typeface="Karla"/>
              </a:rPr>
              <a:t>allowed </a:t>
            </a:r>
            <a:r>
              <a:rPr b="0" i="0" lang="en" sz="1800" u="none" cap="none" strike="noStrike">
                <a:solidFill>
                  <a:srgbClr val="000000"/>
                </a:solidFill>
                <a:latin typeface="Karla"/>
                <a:ea typeface="Karla"/>
                <a:cs typeface="Karla"/>
                <a:sym typeface="Karla"/>
              </a:rPr>
              <a:t>and are to </a:t>
            </a:r>
            <a:r>
              <a:rPr b="0" i="0" lang="en" sz="1800" u="none" cap="none" strike="noStrike">
                <a:solidFill>
                  <a:srgbClr val="FF0000"/>
                </a:solidFill>
                <a:latin typeface="Karla"/>
                <a:ea typeface="Karla"/>
                <a:cs typeface="Karla"/>
                <a:sym typeface="Karla"/>
              </a:rPr>
              <a:t>be expected</a:t>
            </a:r>
            <a:r>
              <a:rPr b="0" i="0" lang="en" sz="18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1800" u="none" cap="none" strike="noStrike">
              <a:solidFill>
                <a:srgbClr val="000000"/>
              </a:solidFill>
              <a:latin typeface="Karla"/>
              <a:ea typeface="Karla"/>
              <a:cs typeface="Karla"/>
              <a:sym typeface="Karla"/>
            </a:endParaRPr>
          </a:p>
          <a:p>
            <a:pPr indent="457200" lvl="0" marL="0" marR="0" rtl="0" algn="l">
              <a:lnSpc>
                <a:spcPct val="100000"/>
              </a:lnSpc>
              <a:spcBef>
                <a:spcPts val="0"/>
              </a:spcBef>
              <a:spcAft>
                <a:spcPts val="0"/>
              </a:spcAft>
              <a:buClr>
                <a:srgbClr val="ABE33F"/>
              </a:buClr>
              <a:buSzPts val="2400"/>
              <a:buFont typeface="Karla"/>
              <a:buNone/>
            </a:pPr>
            <a:r>
              <a:rPr b="0" i="1" lang="en" sz="1400" u="none" cap="none" strike="noStrike">
                <a:solidFill>
                  <a:srgbClr val="000000"/>
                </a:solidFill>
                <a:latin typeface="Karla"/>
                <a:ea typeface="Karla"/>
                <a:cs typeface="Karla"/>
                <a:sym typeface="Karla"/>
              </a:rPr>
              <a:t>See link for </a:t>
            </a:r>
            <a:r>
              <a:rPr b="0" i="1" lang="en" sz="1400" u="sng" cap="none" strike="noStrike">
                <a:solidFill>
                  <a:schemeClr val="hlink"/>
                </a:solidFill>
                <a:latin typeface="Karla"/>
                <a:ea typeface="Karla"/>
                <a:cs typeface="Karla"/>
                <a:sym typeface="Karla"/>
                <a:hlinkClick r:id="rId3"/>
              </a:rPr>
              <a:t>IEEE 2015 Micromouse Competition Rules</a:t>
            </a:r>
            <a:r>
              <a:rPr b="0" i="1" lang="en" sz="1400" u="none" cap="none" strike="noStrike">
                <a:solidFill>
                  <a:srgbClr val="000000"/>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p:txBody>
      </p:sp>
      <p:pic>
        <p:nvPicPr>
          <p:cNvPr id="232" name="Google Shape;232;p27"/>
          <p:cNvPicPr preferRelativeResize="0"/>
          <p:nvPr/>
        </p:nvPicPr>
        <p:blipFill rotWithShape="1">
          <a:blip r:embed="rId4">
            <a:alphaModFix/>
          </a:blip>
          <a:srcRect b="0" l="2821" r="2830" t="0"/>
          <a:stretch/>
        </p:blipFill>
        <p:spPr>
          <a:xfrm>
            <a:off x="97825" y="4783975"/>
            <a:ext cx="714300" cy="266700"/>
          </a:xfrm>
          <a:prstGeom prst="rect">
            <a:avLst/>
          </a:prstGeom>
          <a:noFill/>
          <a:ln>
            <a:noFill/>
          </a:ln>
        </p:spPr>
      </p:pic>
      <p:pic>
        <p:nvPicPr>
          <p:cNvPr id="233" name="Google Shape;233;p27"/>
          <p:cNvPicPr preferRelativeResize="0"/>
          <p:nvPr/>
        </p:nvPicPr>
        <p:blipFill rotWithShape="1">
          <a:blip r:embed="rId5">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 name="Shape 237"/>
        <p:cNvGrpSpPr/>
        <p:nvPr/>
      </p:nvGrpSpPr>
      <p:grpSpPr>
        <a:xfrm>
          <a:off x="0" y="0"/>
          <a:ext cx="0" cy="0"/>
          <a:chOff x="0" y="0"/>
          <a:chExt cx="0" cy="0"/>
        </a:xfrm>
      </p:grpSpPr>
      <p:sp>
        <p:nvSpPr>
          <p:cNvPr id="238" name="Google Shape;238;p28"/>
          <p:cNvSpPr txBox="1"/>
          <p:nvPr>
            <p:ph type="ctrTitle"/>
          </p:nvPr>
        </p:nvSpPr>
        <p:spPr>
          <a:xfrm>
            <a:off x="482200" y="1863050"/>
            <a:ext cx="8533500" cy="14757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3600" u="none" cap="none" strike="noStrike">
                <a:solidFill>
                  <a:srgbClr val="FFFFFF"/>
                </a:solidFill>
                <a:latin typeface="Raleway"/>
                <a:ea typeface="Raleway"/>
                <a:cs typeface="Raleway"/>
                <a:sym typeface="Raleway"/>
              </a:rPr>
              <a:t>What Should Requirements and Design Considerations Include?</a:t>
            </a:r>
            <a:endParaRPr b="1" i="0" sz="3600" u="none" cap="none" strike="noStrike">
              <a:solidFill>
                <a:srgbClr val="FFFFFF"/>
              </a:solidFill>
              <a:latin typeface="Raleway"/>
              <a:ea typeface="Raleway"/>
              <a:cs typeface="Raleway"/>
              <a:sym typeface="Raleway"/>
            </a:endParaRPr>
          </a:p>
          <a:p>
            <a:pPr indent="0" lvl="0" marL="0" marR="0" rtl="0" algn="ctr">
              <a:lnSpc>
                <a:spcPct val="100000"/>
              </a:lnSpc>
              <a:spcBef>
                <a:spcPts val="0"/>
              </a:spcBef>
              <a:spcAft>
                <a:spcPts val="0"/>
              </a:spcAft>
              <a:buClr>
                <a:srgbClr val="FFFFFF"/>
              </a:buClr>
              <a:buSzPts val="1400"/>
              <a:buFont typeface="Raleway"/>
              <a:buNone/>
            </a:pPr>
            <a:r>
              <a:t/>
            </a:r>
            <a:endParaRPr b="1" i="0" sz="4800" u="none" cap="none" strike="noStrike">
              <a:solidFill>
                <a:srgbClr val="FFFFFF"/>
              </a:solidFill>
              <a:latin typeface="Raleway"/>
              <a:ea typeface="Raleway"/>
              <a:cs typeface="Raleway"/>
              <a:sym typeface="Raleway"/>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sp>
        <p:nvSpPr>
          <p:cNvPr id="243" name="Google Shape;243;p29"/>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Requirements and Design Considerations</a:t>
            </a:r>
            <a:endParaRPr b="1" i="0" sz="2400" u="none" cap="none" strike="noStrike">
              <a:solidFill>
                <a:srgbClr val="FFFFFF"/>
              </a:solidFill>
              <a:latin typeface="Raleway"/>
              <a:ea typeface="Raleway"/>
              <a:cs typeface="Raleway"/>
              <a:sym typeface="Raleway"/>
            </a:endParaRPr>
          </a:p>
        </p:txBody>
      </p:sp>
      <p:sp>
        <p:nvSpPr>
          <p:cNvPr id="244" name="Google Shape;244;p29"/>
          <p:cNvSpPr txBox="1"/>
          <p:nvPr>
            <p:ph idx="1" type="body"/>
          </p:nvPr>
        </p:nvSpPr>
        <p:spPr>
          <a:xfrm>
            <a:off x="4670875" y="1542425"/>
            <a:ext cx="4279200" cy="34272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What are design considerations?</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What should requirements be?</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a:p>
            <a:pPr indent="-3810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What else should Simone have considered?</a:t>
            </a:r>
            <a:endParaRPr b="0" i="0" sz="2400" u="none" cap="none" strike="noStrike">
              <a:solidFill>
                <a:srgbClr val="004C52"/>
              </a:solidFill>
              <a:latin typeface="Karla"/>
              <a:ea typeface="Karla"/>
              <a:cs typeface="Karla"/>
              <a:sym typeface="Karla"/>
            </a:endParaRPr>
          </a:p>
        </p:txBody>
      </p:sp>
      <p:pic>
        <p:nvPicPr>
          <p:cNvPr id="245" name="Google Shape;245;p29"/>
          <p:cNvPicPr preferRelativeResize="0"/>
          <p:nvPr/>
        </p:nvPicPr>
        <p:blipFill rotWithShape="1">
          <a:blip r:embed="rId3">
            <a:alphaModFix/>
          </a:blip>
          <a:srcRect b="0" l="0" r="0" t="0"/>
          <a:stretch/>
        </p:blipFill>
        <p:spPr>
          <a:xfrm>
            <a:off x="569025" y="1449125"/>
            <a:ext cx="4006725" cy="3330067"/>
          </a:xfrm>
          <a:prstGeom prst="rect">
            <a:avLst/>
          </a:prstGeom>
          <a:noFill/>
          <a:ln>
            <a:noFill/>
          </a:ln>
        </p:spPr>
      </p:pic>
      <p:sp>
        <p:nvSpPr>
          <p:cNvPr id="246" name="Google Shape;246;p29">
            <a:hlinkClick r:id="rId4"/>
          </p:cNvPr>
          <p:cNvSpPr/>
          <p:nvPr/>
        </p:nvSpPr>
        <p:spPr>
          <a:xfrm rot="5400000">
            <a:off x="2058688" y="2958050"/>
            <a:ext cx="656400" cy="508200"/>
          </a:xfrm>
          <a:prstGeom prst="triangle">
            <a:avLst>
              <a:gd fmla="val 50000"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7" name="Google Shape;247;p29"/>
          <p:cNvSpPr txBox="1"/>
          <p:nvPr/>
        </p:nvSpPr>
        <p:spPr>
          <a:xfrm>
            <a:off x="1190673" y="4806475"/>
            <a:ext cx="1405500" cy="221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rial"/>
                <a:ea typeface="Arial"/>
                <a:cs typeface="Arial"/>
                <a:sym typeface="Arial"/>
              </a:rPr>
              <a:t>https://youtu.be/Hxdqp3N_ymU</a:t>
            </a:r>
            <a:endParaRPr b="0" i="0" sz="600" u="none" cap="none" strike="noStrike">
              <a:solidFill>
                <a:srgbClr val="000000"/>
              </a:solidFill>
              <a:latin typeface="Arial"/>
              <a:ea typeface="Arial"/>
              <a:cs typeface="Arial"/>
              <a:sym typeface="Arial"/>
            </a:endParaRPr>
          </a:p>
        </p:txBody>
      </p:sp>
      <p:pic>
        <p:nvPicPr>
          <p:cNvPr id="248" name="Google Shape;248;p29"/>
          <p:cNvPicPr preferRelativeResize="0"/>
          <p:nvPr/>
        </p:nvPicPr>
        <p:blipFill rotWithShape="1">
          <a:blip r:embed="rId5">
            <a:alphaModFix/>
          </a:blip>
          <a:srcRect b="0" l="2821" r="2830" t="0"/>
          <a:stretch/>
        </p:blipFill>
        <p:spPr>
          <a:xfrm>
            <a:off x="63875" y="4806475"/>
            <a:ext cx="714300" cy="266700"/>
          </a:xfrm>
          <a:prstGeom prst="rect">
            <a:avLst/>
          </a:prstGeom>
          <a:noFill/>
          <a:ln>
            <a:noFill/>
          </a:ln>
        </p:spPr>
      </p:pic>
      <p:pic>
        <p:nvPicPr>
          <p:cNvPr id="249" name="Google Shape;249;p29"/>
          <p:cNvPicPr preferRelativeResize="0"/>
          <p:nvPr/>
        </p:nvPicPr>
        <p:blipFill rotWithShape="1">
          <a:blip r:embed="rId6">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30"/>
          <p:cNvSpPr txBox="1"/>
          <p:nvPr>
            <p:ph type="title"/>
          </p:nvPr>
        </p:nvSpPr>
        <p:spPr>
          <a:xfrm>
            <a:off x="930600" y="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The Design Process</a:t>
            </a:r>
            <a:endParaRPr b="1" i="0" sz="2400" u="none" cap="none" strike="noStrike">
              <a:solidFill>
                <a:srgbClr val="FFFFFF"/>
              </a:solidFill>
              <a:latin typeface="Raleway"/>
              <a:ea typeface="Raleway"/>
              <a:cs typeface="Raleway"/>
              <a:sym typeface="Raleway"/>
            </a:endParaRPr>
          </a:p>
        </p:txBody>
      </p:sp>
      <p:sp>
        <p:nvSpPr>
          <p:cNvPr id="255" name="Google Shape;255;p30"/>
          <p:cNvSpPr txBox="1"/>
          <p:nvPr>
            <p:ph idx="1" type="body"/>
          </p:nvPr>
        </p:nvSpPr>
        <p:spPr>
          <a:xfrm>
            <a:off x="886650" y="1598408"/>
            <a:ext cx="7370700" cy="3327300"/>
          </a:xfrm>
          <a:prstGeom prst="rect">
            <a:avLst/>
          </a:prstGeom>
          <a:noFill/>
          <a:ln>
            <a:noFill/>
          </a:ln>
        </p:spPr>
        <p:txBody>
          <a:bodyPr anchorCtr="0" anchor="t" bIns="91425" lIns="91425" spcFirstLastPara="1" rIns="91425" wrap="square" tIns="91425">
            <a:noAutofit/>
          </a:bodyPr>
          <a:lstStyle/>
          <a:p>
            <a:pPr indent="152400" lvl="0" marL="0" marR="0" rtl="0" algn="l">
              <a:lnSpc>
                <a:spcPct val="100000"/>
              </a:lnSpc>
              <a:spcBef>
                <a:spcPts val="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p:txBody>
      </p:sp>
      <p:pic>
        <p:nvPicPr>
          <p:cNvPr id="256" name="Google Shape;256;p30"/>
          <p:cNvPicPr preferRelativeResize="0"/>
          <p:nvPr/>
        </p:nvPicPr>
        <p:blipFill rotWithShape="1">
          <a:blip r:embed="rId3">
            <a:alphaModFix/>
          </a:blip>
          <a:srcRect b="0" l="0" r="0" t="0"/>
          <a:stretch/>
        </p:blipFill>
        <p:spPr>
          <a:xfrm>
            <a:off x="152113" y="456650"/>
            <a:ext cx="8839775" cy="4469050"/>
          </a:xfrm>
          <a:prstGeom prst="rect">
            <a:avLst/>
          </a:prstGeom>
          <a:noFill/>
          <a:ln>
            <a:noFill/>
          </a:ln>
        </p:spPr>
      </p:pic>
      <p:sp>
        <p:nvSpPr>
          <p:cNvPr id="257" name="Google Shape;257;p30">
            <a:hlinkClick r:id="rId4"/>
          </p:cNvPr>
          <p:cNvSpPr/>
          <p:nvPr/>
        </p:nvSpPr>
        <p:spPr>
          <a:xfrm rot="5400000">
            <a:off x="4055788" y="2794750"/>
            <a:ext cx="656400" cy="508200"/>
          </a:xfrm>
          <a:prstGeom prst="triangle">
            <a:avLst>
              <a:gd fmla="val 50000"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8" name="Google Shape;258;p30"/>
          <p:cNvSpPr txBox="1"/>
          <p:nvPr/>
        </p:nvSpPr>
        <p:spPr>
          <a:xfrm>
            <a:off x="216750" y="4925700"/>
            <a:ext cx="2951400" cy="16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rial"/>
                <a:ea typeface="Arial"/>
                <a:cs typeface="Arial"/>
                <a:sym typeface="Arial"/>
              </a:rPr>
              <a:t>https://youtu.be/sucKTktHYA8</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Google Shape;104;p13"/>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OUTLINE</a:t>
            </a:r>
            <a:endParaRPr b="1" i="0" sz="2400" u="none" cap="none" strike="noStrike">
              <a:solidFill>
                <a:srgbClr val="FFFFFF"/>
              </a:solidFill>
              <a:latin typeface="Raleway"/>
              <a:ea typeface="Raleway"/>
              <a:cs typeface="Raleway"/>
              <a:sym typeface="Raleway"/>
            </a:endParaRPr>
          </a:p>
        </p:txBody>
      </p:sp>
      <p:sp>
        <p:nvSpPr>
          <p:cNvPr id="105" name="Google Shape;105;p13"/>
          <p:cNvSpPr txBox="1"/>
          <p:nvPr>
            <p:ph idx="1" type="body"/>
          </p:nvPr>
        </p:nvSpPr>
        <p:spPr>
          <a:xfrm>
            <a:off x="886650" y="1598399"/>
            <a:ext cx="7370700" cy="2771099"/>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4C52"/>
              </a:buClr>
              <a:buSzPts val="2400"/>
              <a:buFont typeface="Karla"/>
              <a:buChar char="🔸"/>
            </a:pPr>
            <a:r>
              <a:rPr b="0" i="0" lang="en" sz="2400" u="none" cap="none" strike="noStrike">
                <a:solidFill>
                  <a:srgbClr val="004C52"/>
                </a:solidFill>
                <a:latin typeface="Karla"/>
                <a:ea typeface="Karla"/>
                <a:cs typeface="Karla"/>
                <a:sym typeface="Karla"/>
              </a:rPr>
              <a:t>Introduction to Robotics</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rPr b="0" i="0" lang="en" sz="2400" u="none" cap="none" strike="noStrike">
                <a:solidFill>
                  <a:srgbClr val="004C52"/>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004C52"/>
              </a:buClr>
              <a:buSzPts val="2400"/>
              <a:buFont typeface="Karla"/>
              <a:buChar char="🔸"/>
            </a:pPr>
            <a:r>
              <a:rPr b="0" i="0" lang="en" sz="2400" u="none" cap="none" strike="noStrike">
                <a:solidFill>
                  <a:srgbClr val="004C52"/>
                </a:solidFill>
                <a:latin typeface="Karla"/>
                <a:ea typeface="Karla"/>
                <a:cs typeface="Karla"/>
                <a:sym typeface="Karla"/>
              </a:rPr>
              <a:t>MicroMouse Competition</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004C52"/>
              </a:buClr>
              <a:buSzPts val="2400"/>
              <a:buFont typeface="Karla"/>
              <a:buChar char="🔸"/>
            </a:pPr>
            <a:r>
              <a:rPr b="0" i="0" lang="en" sz="2400" u="none" cap="none" strike="noStrike">
                <a:solidFill>
                  <a:srgbClr val="004C52"/>
                </a:solidFill>
                <a:latin typeface="Karla"/>
                <a:ea typeface="Karla"/>
                <a:cs typeface="Karla"/>
                <a:sym typeface="Karla"/>
              </a:rPr>
              <a:t>iCREAT I - Final Project: Telepresence Base (Micromouse)</a:t>
            </a:r>
            <a:endParaRPr b="0" i="0" sz="2400" u="none" cap="none" strike="noStrike">
              <a:solidFill>
                <a:srgbClr val="004C52"/>
              </a:solidFill>
              <a:latin typeface="Karla"/>
              <a:ea typeface="Karla"/>
              <a:cs typeface="Karla"/>
              <a:sym typeface="Karla"/>
            </a:endParaRPr>
          </a:p>
        </p:txBody>
      </p:sp>
      <p:pic>
        <p:nvPicPr>
          <p:cNvPr id="106" name="Google Shape;106;p13"/>
          <p:cNvPicPr preferRelativeResize="0"/>
          <p:nvPr/>
        </p:nvPicPr>
        <p:blipFill rotWithShape="1">
          <a:blip r:embed="rId3">
            <a:alphaModFix/>
          </a:blip>
          <a:srcRect b="0" l="2821" r="2830" t="0"/>
          <a:stretch/>
        </p:blipFill>
        <p:spPr>
          <a:xfrm>
            <a:off x="97825" y="4783975"/>
            <a:ext cx="714300" cy="266700"/>
          </a:xfrm>
          <a:prstGeom prst="rect">
            <a:avLst/>
          </a:prstGeom>
          <a:noFill/>
          <a:ln>
            <a:noFill/>
          </a:ln>
        </p:spPr>
      </p:pic>
      <p:pic>
        <p:nvPicPr>
          <p:cNvPr id="107" name="Google Shape;107;p13"/>
          <p:cNvPicPr preferRelativeResize="0"/>
          <p:nvPr/>
        </p:nvPicPr>
        <p:blipFill rotWithShape="1">
          <a:blip r:embed="rId4">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 name="Shape 262"/>
        <p:cNvGrpSpPr/>
        <p:nvPr/>
      </p:nvGrpSpPr>
      <p:grpSpPr>
        <a:xfrm>
          <a:off x="0" y="0"/>
          <a:ext cx="0" cy="0"/>
          <a:chOff x="0" y="0"/>
          <a:chExt cx="0" cy="0"/>
        </a:xfrm>
      </p:grpSpPr>
      <p:sp>
        <p:nvSpPr>
          <p:cNvPr id="263" name="Google Shape;263;p31"/>
          <p:cNvSpPr txBox="1"/>
          <p:nvPr>
            <p:ph type="ctrTitle"/>
          </p:nvPr>
        </p:nvSpPr>
        <p:spPr>
          <a:xfrm>
            <a:off x="530050" y="2040550"/>
            <a:ext cx="8243700" cy="1159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3600" u="none" cap="none" strike="noStrike">
                <a:solidFill>
                  <a:srgbClr val="FFFFFF"/>
                </a:solidFill>
                <a:latin typeface="Raleway"/>
                <a:ea typeface="Raleway"/>
                <a:cs typeface="Raleway"/>
                <a:sym typeface="Raleway"/>
              </a:rPr>
              <a:t>iCREAT I - Final Project: </a:t>
            </a:r>
            <a:endParaRPr b="1" i="0" sz="3600" u="none" cap="none" strike="noStrike">
              <a:solidFill>
                <a:srgbClr val="FFFFFF"/>
              </a:solidFill>
              <a:latin typeface="Raleway"/>
              <a:ea typeface="Raleway"/>
              <a:cs typeface="Raleway"/>
              <a:sym typeface="Raleway"/>
            </a:endParaRPr>
          </a:p>
          <a:p>
            <a:pPr indent="0" lvl="0" marL="0" marR="0" rtl="0" algn="ctr">
              <a:lnSpc>
                <a:spcPct val="100000"/>
              </a:lnSpc>
              <a:spcBef>
                <a:spcPts val="0"/>
              </a:spcBef>
              <a:spcAft>
                <a:spcPts val="0"/>
              </a:spcAft>
              <a:buClr>
                <a:schemeClr val="dk1"/>
              </a:buClr>
              <a:buSzPts val="1400"/>
              <a:buFont typeface="Arial"/>
              <a:buNone/>
            </a:pPr>
            <a:r>
              <a:rPr b="1" i="0" lang="en" sz="3600" u="none" cap="none" strike="noStrike">
                <a:solidFill>
                  <a:srgbClr val="FFFFFF"/>
                </a:solidFill>
                <a:latin typeface="Raleway"/>
                <a:ea typeface="Raleway"/>
                <a:cs typeface="Raleway"/>
                <a:sym typeface="Raleway"/>
              </a:rPr>
              <a:t>Telepresence Base (Micromouse)</a:t>
            </a:r>
            <a:endParaRPr b="1" i="0" sz="3600" u="none" cap="none" strike="noStrike">
              <a:solidFill>
                <a:srgbClr val="FFFFFF"/>
              </a:solidFill>
              <a:latin typeface="Raleway"/>
              <a:ea typeface="Raleway"/>
              <a:cs typeface="Raleway"/>
              <a:sym typeface="Raleway"/>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32"/>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iCREAT I - Final Project Overview</a:t>
            </a:r>
            <a:endParaRPr b="1" i="0" sz="2400" u="none" cap="none" strike="noStrike">
              <a:solidFill>
                <a:srgbClr val="FFFFFF"/>
              </a:solidFill>
              <a:latin typeface="Raleway"/>
              <a:ea typeface="Raleway"/>
              <a:cs typeface="Raleway"/>
              <a:sym typeface="Raleway"/>
            </a:endParaRPr>
          </a:p>
        </p:txBody>
      </p:sp>
      <p:sp>
        <p:nvSpPr>
          <p:cNvPr id="269" name="Google Shape;269;p32"/>
          <p:cNvSpPr txBox="1"/>
          <p:nvPr>
            <p:ph idx="1" type="body"/>
          </p:nvPr>
        </p:nvSpPr>
        <p:spPr>
          <a:xfrm>
            <a:off x="483275" y="1495850"/>
            <a:ext cx="4577400" cy="3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ABE33F"/>
              </a:buClr>
              <a:buSzPts val="1800"/>
              <a:buFont typeface="Karla"/>
              <a:buNone/>
            </a:pPr>
            <a:r>
              <a:rPr b="0" i="0" lang="en" sz="1800" u="none" cap="none" strike="noStrike">
                <a:solidFill>
                  <a:srgbClr val="004C52"/>
                </a:solidFill>
                <a:latin typeface="Karla"/>
                <a:ea typeface="Karla"/>
                <a:cs typeface="Karla"/>
                <a:sym typeface="Karla"/>
              </a:rPr>
              <a:t>Students in </a:t>
            </a:r>
            <a:r>
              <a:rPr b="1" i="1" lang="en" sz="1800" u="none" cap="none" strike="noStrike">
                <a:solidFill>
                  <a:srgbClr val="004C52"/>
                </a:solidFill>
                <a:latin typeface="Karla"/>
                <a:ea typeface="Karla"/>
                <a:cs typeface="Karla"/>
                <a:sym typeface="Karla"/>
              </a:rPr>
              <a:t>iCREAT I</a:t>
            </a:r>
            <a:r>
              <a:rPr b="0" i="0" lang="en" sz="1800" u="none" cap="none" strike="noStrike">
                <a:solidFill>
                  <a:srgbClr val="004C52"/>
                </a:solidFill>
                <a:latin typeface="Karla"/>
                <a:ea typeface="Karla"/>
                <a:cs typeface="Karla"/>
                <a:sym typeface="Karla"/>
              </a:rPr>
              <a:t> will work on the:</a:t>
            </a:r>
            <a:endParaRPr b="0" i="0" sz="18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FF0000"/>
              </a:buClr>
              <a:buSzPts val="1800"/>
              <a:buFont typeface="Karla"/>
              <a:buChar char="🔸"/>
            </a:pPr>
            <a:r>
              <a:rPr b="0" i="0" lang="en" sz="1800" u="none" cap="none" strike="noStrike">
                <a:solidFill>
                  <a:srgbClr val="FF0000"/>
                </a:solidFill>
                <a:latin typeface="Karla"/>
                <a:ea typeface="Karla"/>
                <a:cs typeface="Karla"/>
                <a:sym typeface="Karla"/>
              </a:rPr>
              <a:t>Requirements</a:t>
            </a:r>
            <a:endParaRPr b="0" i="0" sz="18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FF0000"/>
              </a:buClr>
              <a:buSzPts val="1800"/>
              <a:buFont typeface="Karla"/>
              <a:buChar char="🔸"/>
            </a:pPr>
            <a:r>
              <a:rPr b="0" i="0" lang="en" sz="1800" u="none" cap="none" strike="noStrike">
                <a:solidFill>
                  <a:srgbClr val="FF0000"/>
                </a:solidFill>
                <a:latin typeface="Karla"/>
                <a:ea typeface="Karla"/>
                <a:cs typeface="Karla"/>
                <a:sym typeface="Karla"/>
              </a:rPr>
              <a:t>Design</a:t>
            </a:r>
            <a:endParaRPr b="0" i="0" sz="18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FF0000"/>
              </a:buClr>
              <a:buSzPts val="1800"/>
              <a:buFont typeface="Karla"/>
              <a:buChar char="🔸"/>
            </a:pPr>
            <a:r>
              <a:rPr b="0" i="0" lang="en" sz="1800" u="none" cap="none" strike="noStrike">
                <a:solidFill>
                  <a:srgbClr val="FF0000"/>
                </a:solidFill>
                <a:latin typeface="Karla"/>
                <a:ea typeface="Karla"/>
                <a:cs typeface="Karla"/>
                <a:sym typeface="Karla"/>
              </a:rPr>
              <a:t>Programming</a:t>
            </a:r>
            <a:endParaRPr b="0" i="0" sz="18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FF0000"/>
              </a:buClr>
              <a:buSzPts val="1800"/>
              <a:buFont typeface="Karla"/>
              <a:buChar char="🔸"/>
            </a:pPr>
            <a:r>
              <a:rPr b="0" i="0" lang="en" sz="1800" u="none" cap="none" strike="noStrike">
                <a:solidFill>
                  <a:srgbClr val="FF0000"/>
                </a:solidFill>
                <a:latin typeface="Karla"/>
                <a:ea typeface="Karla"/>
                <a:cs typeface="Karla"/>
                <a:sym typeface="Karla"/>
              </a:rPr>
              <a:t>Development</a:t>
            </a:r>
            <a:endParaRPr b="0" i="0" sz="18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1800"/>
              <a:buFont typeface="Karla"/>
              <a:buNone/>
            </a:pPr>
            <a:r>
              <a:t/>
            </a:r>
            <a:endParaRPr b="0" i="0" sz="18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1800"/>
              <a:buFont typeface="Karla"/>
              <a:buNone/>
            </a:pPr>
            <a:r>
              <a:rPr b="0" i="0" lang="en" sz="1800" u="none" cap="none" strike="noStrike">
                <a:solidFill>
                  <a:srgbClr val="004C52"/>
                </a:solidFill>
                <a:latin typeface="Karla"/>
                <a:ea typeface="Karla"/>
                <a:cs typeface="Karla"/>
                <a:sym typeface="Karla"/>
              </a:rPr>
              <a:t>of a </a:t>
            </a:r>
            <a:r>
              <a:rPr b="0" i="0" lang="en" sz="1800" u="none" cap="none" strike="noStrike">
                <a:solidFill>
                  <a:srgbClr val="FF0000"/>
                </a:solidFill>
                <a:latin typeface="Karla"/>
                <a:ea typeface="Karla"/>
                <a:cs typeface="Karla"/>
                <a:sym typeface="Karla"/>
              </a:rPr>
              <a:t>small </a:t>
            </a:r>
            <a:r>
              <a:rPr b="0" i="0" lang="en" sz="1800" u="none" cap="none" strike="noStrike">
                <a:solidFill>
                  <a:srgbClr val="004C52"/>
                </a:solidFill>
                <a:latin typeface="Karla"/>
                <a:ea typeface="Karla"/>
                <a:cs typeface="Karla"/>
                <a:sym typeface="Karla"/>
              </a:rPr>
              <a:t>and </a:t>
            </a:r>
            <a:r>
              <a:rPr b="0" i="0" lang="en" sz="1800" u="none" cap="none" strike="noStrike">
                <a:solidFill>
                  <a:srgbClr val="FF0000"/>
                </a:solidFill>
                <a:latin typeface="Karla"/>
                <a:ea typeface="Karla"/>
                <a:cs typeface="Karla"/>
                <a:sym typeface="Karla"/>
              </a:rPr>
              <a:t>auto</a:t>
            </a:r>
            <a:r>
              <a:rPr lang="en">
                <a:solidFill>
                  <a:srgbClr val="FF0000"/>
                </a:solidFill>
              </a:rPr>
              <a:t>nomously</a:t>
            </a:r>
            <a:r>
              <a:rPr b="0" i="0" lang="en" sz="1800" u="none" cap="none" strike="noStrike">
                <a:solidFill>
                  <a:srgbClr val="FF0000"/>
                </a:solidFill>
                <a:latin typeface="Karla"/>
                <a:ea typeface="Karla"/>
                <a:cs typeface="Karla"/>
                <a:sym typeface="Karla"/>
              </a:rPr>
              <a:t> moving 2-wheels robotic base</a:t>
            </a:r>
            <a:r>
              <a:rPr b="0" i="0" lang="en" sz="1800" u="none" cap="none" strike="noStrike">
                <a:solidFill>
                  <a:srgbClr val="004C52"/>
                </a:solidFill>
                <a:latin typeface="Karla"/>
                <a:ea typeface="Karla"/>
                <a:cs typeface="Karla"/>
                <a:sym typeface="Karla"/>
              </a:rPr>
              <a:t>, that will be the </a:t>
            </a:r>
            <a:r>
              <a:rPr b="0" i="0" lang="en" sz="1800" u="none" cap="none" strike="noStrike">
                <a:solidFill>
                  <a:srgbClr val="FF0000"/>
                </a:solidFill>
                <a:latin typeface="Karla"/>
                <a:ea typeface="Karla"/>
                <a:cs typeface="Karla"/>
                <a:sym typeface="Karla"/>
              </a:rPr>
              <a:t>platform used </a:t>
            </a:r>
            <a:r>
              <a:rPr b="0" i="0" lang="en" sz="1800" u="none" cap="none" strike="noStrike">
                <a:solidFill>
                  <a:srgbClr val="004C52"/>
                </a:solidFill>
                <a:latin typeface="Karla"/>
                <a:ea typeface="Karla"/>
                <a:cs typeface="Karla"/>
                <a:sym typeface="Karla"/>
              </a:rPr>
              <a:t>for a</a:t>
            </a:r>
            <a:r>
              <a:rPr b="0" i="0" lang="en" sz="1800" u="none" cap="none" strike="noStrike">
                <a:solidFill>
                  <a:srgbClr val="FF0000"/>
                </a:solidFill>
                <a:latin typeface="Karla"/>
                <a:ea typeface="Karla"/>
                <a:cs typeface="Karla"/>
                <a:sym typeface="Karla"/>
              </a:rPr>
              <a:t> full telepresence</a:t>
            </a:r>
            <a:r>
              <a:rPr b="0" i="0" lang="en" sz="1800" u="none" cap="none" strike="noStrike">
                <a:solidFill>
                  <a:srgbClr val="004C52"/>
                </a:solidFill>
                <a:latin typeface="Karla"/>
                <a:ea typeface="Karla"/>
                <a:cs typeface="Karla"/>
                <a:sym typeface="Karla"/>
              </a:rPr>
              <a:t> solution to be developed </a:t>
            </a:r>
            <a:r>
              <a:rPr lang="en"/>
              <a:t>i</a:t>
            </a:r>
            <a:r>
              <a:rPr b="0" i="0" lang="en" sz="1800" u="none" cap="none" strike="noStrike">
                <a:solidFill>
                  <a:srgbClr val="004C52"/>
                </a:solidFill>
                <a:latin typeface="Karla"/>
                <a:ea typeface="Karla"/>
                <a:cs typeface="Karla"/>
                <a:sym typeface="Karla"/>
              </a:rPr>
              <a:t>n </a:t>
            </a:r>
            <a:r>
              <a:rPr b="1" i="1" lang="en" sz="1800" u="none" cap="none" strike="noStrike">
                <a:solidFill>
                  <a:srgbClr val="004C52"/>
                </a:solidFill>
                <a:latin typeface="Karla"/>
                <a:ea typeface="Karla"/>
                <a:cs typeface="Karla"/>
                <a:sym typeface="Karla"/>
              </a:rPr>
              <a:t>iCREAT II</a:t>
            </a:r>
            <a:endParaRPr b="0" i="0" sz="1800" u="none" cap="none" strike="noStrike">
              <a:solidFill>
                <a:srgbClr val="004C52"/>
              </a:solidFill>
              <a:latin typeface="Karla"/>
              <a:ea typeface="Karla"/>
              <a:cs typeface="Karla"/>
              <a:sym typeface="Karla"/>
            </a:endParaRPr>
          </a:p>
        </p:txBody>
      </p:sp>
      <p:pic>
        <p:nvPicPr>
          <p:cNvPr id="270" name="Google Shape;270;p32"/>
          <p:cNvPicPr preferRelativeResize="0"/>
          <p:nvPr/>
        </p:nvPicPr>
        <p:blipFill rotWithShape="1">
          <a:blip r:embed="rId3">
            <a:alphaModFix/>
          </a:blip>
          <a:srcRect b="21536" l="8850" r="1205" t="10547"/>
          <a:stretch/>
        </p:blipFill>
        <p:spPr>
          <a:xfrm>
            <a:off x="4798625" y="1829450"/>
            <a:ext cx="3793200" cy="2148000"/>
          </a:xfrm>
          <a:prstGeom prst="rect">
            <a:avLst/>
          </a:prstGeom>
          <a:noFill/>
          <a:ln>
            <a:noFill/>
          </a:ln>
        </p:spPr>
      </p:pic>
      <p:pic>
        <p:nvPicPr>
          <p:cNvPr id="271" name="Google Shape;271;p32"/>
          <p:cNvPicPr preferRelativeResize="0"/>
          <p:nvPr/>
        </p:nvPicPr>
        <p:blipFill rotWithShape="1">
          <a:blip r:embed="rId4">
            <a:alphaModFix/>
          </a:blip>
          <a:srcRect b="0" l="2821" r="2830" t="0"/>
          <a:stretch/>
        </p:blipFill>
        <p:spPr>
          <a:xfrm>
            <a:off x="97825" y="4783975"/>
            <a:ext cx="714300" cy="266700"/>
          </a:xfrm>
          <a:prstGeom prst="rect">
            <a:avLst/>
          </a:prstGeom>
          <a:noFill/>
          <a:ln>
            <a:noFill/>
          </a:ln>
        </p:spPr>
      </p:pic>
      <p:pic>
        <p:nvPicPr>
          <p:cNvPr id="272" name="Google Shape;272;p32"/>
          <p:cNvPicPr preferRelativeResize="0"/>
          <p:nvPr/>
        </p:nvPicPr>
        <p:blipFill rotWithShape="1">
          <a:blip r:embed="rId5">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33"/>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iCREAT I - Final Project Description</a:t>
            </a:r>
            <a:endParaRPr b="1" i="0" sz="2400" u="none" cap="none" strike="noStrike">
              <a:solidFill>
                <a:srgbClr val="FFFFFF"/>
              </a:solidFill>
              <a:latin typeface="Raleway"/>
              <a:ea typeface="Raleway"/>
              <a:cs typeface="Raleway"/>
              <a:sym typeface="Raleway"/>
            </a:endParaRPr>
          </a:p>
        </p:txBody>
      </p:sp>
      <p:sp>
        <p:nvSpPr>
          <p:cNvPr id="278" name="Google Shape;278;p33"/>
          <p:cNvSpPr txBox="1"/>
          <p:nvPr>
            <p:ph idx="1" type="body"/>
          </p:nvPr>
        </p:nvSpPr>
        <p:spPr>
          <a:xfrm>
            <a:off x="738600" y="1373025"/>
            <a:ext cx="7878000" cy="3572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2400"/>
              <a:buFont typeface="Arial"/>
              <a:buNone/>
            </a:pPr>
            <a:r>
              <a:rPr b="0" i="0" lang="en" sz="1400" u="none" cap="none" strike="noStrike">
                <a:solidFill>
                  <a:schemeClr val="dk1"/>
                </a:solidFill>
                <a:latin typeface="Georgia"/>
                <a:ea typeface="Georgia"/>
                <a:cs typeface="Georgia"/>
                <a:sym typeface="Georgia"/>
              </a:rPr>
              <a:t>Design an autonomous (no user interaction allowed) robot based on a typical device used in Micromouse events.</a:t>
            </a:r>
            <a:endParaRPr b="0" i="0" sz="2400" u="none" cap="none" strike="noStrike">
              <a:solidFill>
                <a:srgbClr val="004C52"/>
              </a:solidFill>
              <a:latin typeface="Karla"/>
              <a:ea typeface="Karla"/>
              <a:cs typeface="Karla"/>
              <a:sym typeface="Karla"/>
            </a:endParaRPr>
          </a:p>
          <a:p>
            <a:pPr indent="0" lvl="0" marL="0" marR="0" rtl="0" algn="l">
              <a:lnSpc>
                <a:spcPct val="115000"/>
              </a:lnSpc>
              <a:spcBef>
                <a:spcPts val="1000"/>
              </a:spcBef>
              <a:spcAft>
                <a:spcPts val="0"/>
              </a:spcAft>
              <a:buClr>
                <a:schemeClr val="dk1"/>
              </a:buClr>
              <a:buSzPts val="2400"/>
              <a:buFont typeface="Arial"/>
              <a:buNone/>
            </a:pPr>
            <a:r>
              <a:rPr b="0" i="0" lang="en" sz="1400" u="none" cap="none" strike="noStrike">
                <a:solidFill>
                  <a:schemeClr val="dk1"/>
                </a:solidFill>
                <a:latin typeface="Georgia"/>
                <a:ea typeface="Georgia"/>
                <a:cs typeface="Georgia"/>
                <a:sym typeface="Georgia"/>
              </a:rPr>
              <a:t>The robot’s job is to navigate an obstacle course without collision.</a:t>
            </a:r>
            <a:endParaRPr b="0" i="0" sz="2400" u="none" cap="none" strike="noStrike">
              <a:solidFill>
                <a:srgbClr val="004C52"/>
              </a:solidFill>
              <a:latin typeface="Karla"/>
              <a:ea typeface="Karla"/>
              <a:cs typeface="Karla"/>
              <a:sym typeface="Karla"/>
            </a:endParaRPr>
          </a:p>
          <a:p>
            <a:pPr indent="0" lvl="0" marL="0" marR="0" rtl="0" algn="l">
              <a:lnSpc>
                <a:spcPct val="115000"/>
              </a:lnSpc>
              <a:spcBef>
                <a:spcPts val="1000"/>
              </a:spcBef>
              <a:spcAft>
                <a:spcPts val="0"/>
              </a:spcAft>
              <a:buClr>
                <a:schemeClr val="dk1"/>
              </a:buClr>
              <a:buSzPts val="2400"/>
              <a:buFont typeface="Arial"/>
              <a:buNone/>
            </a:pPr>
            <a:r>
              <a:rPr b="0" i="0" lang="en" sz="1400" u="none" cap="none" strike="noStrike">
                <a:solidFill>
                  <a:schemeClr val="dk1"/>
                </a:solidFill>
                <a:latin typeface="Georgia"/>
                <a:ea typeface="Georgia"/>
                <a:cs typeface="Georgia"/>
                <a:sym typeface="Georgia"/>
              </a:rPr>
              <a:t>The robot should be built using existing materials including:</a:t>
            </a:r>
            <a:endParaRPr b="0" i="0" sz="1400" u="none" cap="none" strike="noStrike">
              <a:solidFill>
                <a:schemeClr val="dk1"/>
              </a:solidFill>
              <a:latin typeface="Georgia"/>
              <a:ea typeface="Georgia"/>
              <a:cs typeface="Georgia"/>
              <a:sym typeface="Georgia"/>
            </a:endParaRPr>
          </a:p>
          <a:p>
            <a:pPr indent="-317500" lvl="0" marL="457200" marR="0" rtl="0" algn="l">
              <a:lnSpc>
                <a:spcPct val="115000"/>
              </a:lnSpc>
              <a:spcBef>
                <a:spcPts val="1000"/>
              </a:spcBef>
              <a:spcAft>
                <a:spcPts val="0"/>
              </a:spcAft>
              <a:buClr>
                <a:srgbClr val="ABE33F"/>
              </a:buClr>
              <a:buSzPts val="1400"/>
              <a:buFont typeface="Georgia"/>
              <a:buChar char="🔸"/>
            </a:pPr>
            <a:r>
              <a:rPr b="0" i="0" lang="en" sz="1400" u="none" cap="none" strike="noStrike">
                <a:solidFill>
                  <a:schemeClr val="dk1"/>
                </a:solidFill>
                <a:latin typeface="Georgia"/>
                <a:ea typeface="Georgia"/>
                <a:cs typeface="Georgia"/>
                <a:sym typeface="Georgia"/>
              </a:rPr>
              <a:t>A 2-wheels robotic chassis </a:t>
            </a:r>
            <a:endParaRPr b="0" i="0" sz="1400" u="none" cap="none" strike="noStrike">
              <a:solidFill>
                <a:schemeClr val="dk1"/>
              </a:solidFill>
              <a:latin typeface="Georgia"/>
              <a:ea typeface="Georgia"/>
              <a:cs typeface="Georgia"/>
              <a:sym typeface="Georgia"/>
            </a:endParaRPr>
          </a:p>
          <a:p>
            <a:pPr indent="-317500" lvl="0" marL="457200" marR="0" rtl="0" algn="l">
              <a:lnSpc>
                <a:spcPct val="115000"/>
              </a:lnSpc>
              <a:spcBef>
                <a:spcPts val="1000"/>
              </a:spcBef>
              <a:spcAft>
                <a:spcPts val="0"/>
              </a:spcAft>
              <a:buClr>
                <a:srgbClr val="ABE33F"/>
              </a:buClr>
              <a:buSzPts val="1400"/>
              <a:buFont typeface="Georgia"/>
              <a:buChar char="🔸"/>
            </a:pPr>
            <a:r>
              <a:rPr b="0" i="0" lang="en" sz="1400" u="none" cap="none" strike="noStrike">
                <a:solidFill>
                  <a:schemeClr val="dk1"/>
                </a:solidFill>
                <a:latin typeface="Georgia"/>
                <a:ea typeface="Georgia"/>
                <a:cs typeface="Georgia"/>
                <a:sym typeface="Georgia"/>
              </a:rPr>
              <a:t>An Arduino microcontroller with a ”motor shield“ </a:t>
            </a:r>
            <a:endParaRPr b="0" i="0" sz="1400" u="none" cap="none" strike="noStrike">
              <a:solidFill>
                <a:schemeClr val="dk1"/>
              </a:solidFill>
              <a:latin typeface="Georgia"/>
              <a:ea typeface="Georgia"/>
              <a:cs typeface="Georgia"/>
              <a:sym typeface="Georgia"/>
            </a:endParaRPr>
          </a:p>
          <a:p>
            <a:pPr indent="-317500" lvl="0" marL="457200" marR="0" rtl="0" algn="l">
              <a:lnSpc>
                <a:spcPct val="115000"/>
              </a:lnSpc>
              <a:spcBef>
                <a:spcPts val="1000"/>
              </a:spcBef>
              <a:spcAft>
                <a:spcPts val="0"/>
              </a:spcAft>
              <a:buClr>
                <a:srgbClr val="ABE33F"/>
              </a:buClr>
              <a:buSzPts val="1400"/>
              <a:buFont typeface="Georgia"/>
              <a:buChar char="🔸"/>
            </a:pPr>
            <a:r>
              <a:rPr b="0" i="0" lang="en" sz="1400" u="none" cap="none" strike="noStrike">
                <a:solidFill>
                  <a:schemeClr val="dk1"/>
                </a:solidFill>
                <a:latin typeface="Georgia"/>
                <a:ea typeface="Georgia"/>
                <a:cs typeface="Georgia"/>
                <a:sym typeface="Georgia"/>
              </a:rPr>
              <a:t>Motors, sensors, and other electronic components as necessary (provided).  </a:t>
            </a:r>
            <a:endParaRPr b="0" i="0" sz="1400" u="none" cap="none" strike="noStrike">
              <a:solidFill>
                <a:srgbClr val="000000"/>
              </a:solidFill>
              <a:latin typeface="Georgia"/>
              <a:ea typeface="Georgia"/>
              <a:cs typeface="Georgia"/>
              <a:sym typeface="Georgia"/>
            </a:endParaRPr>
          </a:p>
          <a:p>
            <a:pPr indent="0" lvl="0" marL="0" marR="0" rtl="0" algn="l">
              <a:lnSpc>
                <a:spcPct val="115000"/>
              </a:lnSpc>
              <a:spcBef>
                <a:spcPts val="1000"/>
              </a:spcBef>
              <a:spcAft>
                <a:spcPts val="0"/>
              </a:spcAft>
              <a:buClr>
                <a:srgbClr val="ABE33F"/>
              </a:buClr>
              <a:buSzPts val="2400"/>
              <a:buFont typeface="Karla"/>
              <a:buNone/>
            </a:pPr>
            <a:r>
              <a:rPr b="0" i="0" lang="en" sz="1400" u="none" cap="none" strike="noStrike">
                <a:solidFill>
                  <a:srgbClr val="000000"/>
                </a:solidFill>
                <a:latin typeface="Georgia"/>
                <a:ea typeface="Georgia"/>
                <a:cs typeface="Georgia"/>
                <a:sym typeface="Georgia"/>
              </a:rPr>
              <a:t>The robot will include at least one unique supportive or decorative structure that fits well within the design of the system.  The structure must be designed using SolidWorks software. The structure can not exceed 6”x4”x3”.</a:t>
            </a:r>
            <a:endParaRPr b="0" i="0" sz="2400" u="none" cap="none" strike="sngStrike">
              <a:solidFill>
                <a:srgbClr val="004C52"/>
              </a:solidFill>
              <a:latin typeface="Karla"/>
              <a:ea typeface="Karla"/>
              <a:cs typeface="Karla"/>
              <a:sym typeface="Karla"/>
            </a:endParaRPr>
          </a:p>
          <a:p>
            <a:pPr indent="0" lvl="0" marL="0" marR="0" rtl="0" algn="l">
              <a:lnSpc>
                <a:spcPct val="100000"/>
              </a:lnSpc>
              <a:spcBef>
                <a:spcPts val="100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p:txBody>
      </p:sp>
      <p:pic>
        <p:nvPicPr>
          <p:cNvPr id="279" name="Google Shape;279;p33"/>
          <p:cNvPicPr preferRelativeResize="0"/>
          <p:nvPr/>
        </p:nvPicPr>
        <p:blipFill rotWithShape="1">
          <a:blip r:embed="rId3">
            <a:alphaModFix/>
          </a:blip>
          <a:srcRect b="0" l="2821" r="2830" t="0"/>
          <a:stretch/>
        </p:blipFill>
        <p:spPr>
          <a:xfrm>
            <a:off x="97825" y="4783975"/>
            <a:ext cx="714300" cy="266700"/>
          </a:xfrm>
          <a:prstGeom prst="rect">
            <a:avLst/>
          </a:prstGeom>
          <a:noFill/>
          <a:ln>
            <a:noFill/>
          </a:ln>
        </p:spPr>
      </p:pic>
      <p:pic>
        <p:nvPicPr>
          <p:cNvPr id="280" name="Google Shape;280;p33"/>
          <p:cNvPicPr preferRelativeResize="0"/>
          <p:nvPr/>
        </p:nvPicPr>
        <p:blipFill rotWithShape="1">
          <a:blip r:embed="rId4">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sp>
        <p:nvSpPr>
          <p:cNvPr id="285" name="Google Shape;285;p34"/>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lang="en"/>
              <a:t>Homework</a:t>
            </a:r>
            <a:endParaRPr b="1" i="0" sz="2400" u="none" cap="none" strike="noStrike">
              <a:solidFill>
                <a:srgbClr val="FFFFFF"/>
              </a:solidFill>
              <a:latin typeface="Raleway"/>
              <a:ea typeface="Raleway"/>
              <a:cs typeface="Raleway"/>
              <a:sym typeface="Raleway"/>
            </a:endParaRPr>
          </a:p>
        </p:txBody>
      </p:sp>
      <p:sp>
        <p:nvSpPr>
          <p:cNvPr id="286" name="Google Shape;286;p34"/>
          <p:cNvSpPr txBox="1"/>
          <p:nvPr>
            <p:ph idx="1" type="body"/>
          </p:nvPr>
        </p:nvSpPr>
        <p:spPr>
          <a:xfrm>
            <a:off x="384700" y="2225300"/>
            <a:ext cx="8163900" cy="88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ABE33F"/>
              </a:buClr>
              <a:buSzPts val="2400"/>
              <a:buFont typeface="Karla"/>
              <a:buNone/>
            </a:pPr>
            <a:r>
              <a:rPr lang="en">
                <a:solidFill>
                  <a:srgbClr val="000000"/>
                </a:solidFill>
              </a:rPr>
              <a:t>iCREAT I-</a:t>
            </a:r>
            <a:r>
              <a:rPr lang="en">
                <a:solidFill>
                  <a:srgbClr val="000000"/>
                </a:solidFill>
              </a:rPr>
              <a:t>Module</a:t>
            </a:r>
            <a:r>
              <a:rPr lang="en">
                <a:solidFill>
                  <a:srgbClr val="000000"/>
                </a:solidFill>
              </a:rPr>
              <a:t> 1: Homework-Final Project Requirements</a:t>
            </a:r>
            <a:endParaRPr b="0" i="0" sz="2400" u="none" cap="none" strike="noStrike">
              <a:solidFill>
                <a:srgbClr val="004C52"/>
              </a:solidFill>
              <a:latin typeface="Karla"/>
              <a:ea typeface="Karla"/>
              <a:cs typeface="Karla"/>
              <a:sym typeface="Karla"/>
            </a:endParaRPr>
          </a:p>
        </p:txBody>
      </p:sp>
      <p:pic>
        <p:nvPicPr>
          <p:cNvPr id="287" name="Google Shape;287;p34"/>
          <p:cNvPicPr preferRelativeResize="0"/>
          <p:nvPr/>
        </p:nvPicPr>
        <p:blipFill rotWithShape="1">
          <a:blip r:embed="rId3">
            <a:alphaModFix/>
          </a:blip>
          <a:srcRect b="0" l="2821" r="2830" t="0"/>
          <a:stretch/>
        </p:blipFill>
        <p:spPr>
          <a:xfrm>
            <a:off x="97825" y="4783975"/>
            <a:ext cx="714300" cy="266700"/>
          </a:xfrm>
          <a:prstGeom prst="rect">
            <a:avLst/>
          </a:prstGeom>
          <a:noFill/>
          <a:ln>
            <a:noFill/>
          </a:ln>
        </p:spPr>
      </p:pic>
      <p:pic>
        <p:nvPicPr>
          <p:cNvPr id="288" name="Google Shape;288;p34"/>
          <p:cNvPicPr preferRelativeResize="0"/>
          <p:nvPr/>
        </p:nvPicPr>
        <p:blipFill rotWithShape="1">
          <a:blip r:embed="rId4">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2" name="Shape 292"/>
        <p:cNvGrpSpPr/>
        <p:nvPr/>
      </p:nvGrpSpPr>
      <p:grpSpPr>
        <a:xfrm>
          <a:off x="0" y="0"/>
          <a:ext cx="0" cy="0"/>
          <a:chOff x="0" y="0"/>
          <a:chExt cx="0" cy="0"/>
        </a:xfrm>
      </p:grpSpPr>
      <p:sp>
        <p:nvSpPr>
          <p:cNvPr id="293" name="Google Shape;293;p35"/>
          <p:cNvSpPr txBox="1"/>
          <p:nvPr>
            <p:ph idx="4294967295" type="subTitle"/>
          </p:nvPr>
        </p:nvSpPr>
        <p:spPr>
          <a:xfrm>
            <a:off x="3244675" y="1558650"/>
            <a:ext cx="5677800" cy="2026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ABE33F"/>
              </a:buClr>
              <a:buSzPts val="2400"/>
              <a:buFont typeface="Karla"/>
              <a:buNone/>
            </a:pPr>
            <a:r>
              <a:rPr b="1" lang="en" sz="3600"/>
              <a:t>Any questions?</a:t>
            </a:r>
            <a:endParaRPr b="1" sz="3600"/>
          </a:p>
        </p:txBody>
      </p:sp>
      <p:grpSp>
        <p:nvGrpSpPr>
          <p:cNvPr id="294" name="Google Shape;294;p35"/>
          <p:cNvGrpSpPr/>
          <p:nvPr/>
        </p:nvGrpSpPr>
        <p:grpSpPr>
          <a:xfrm>
            <a:off x="685794" y="1814227"/>
            <a:ext cx="1681779" cy="1179499"/>
            <a:chOff x="559275" y="1683950"/>
            <a:chExt cx="466500" cy="327175"/>
          </a:xfrm>
        </p:grpSpPr>
        <p:sp>
          <p:nvSpPr>
            <p:cNvPr id="295" name="Google Shape;295;p35"/>
            <p:cNvSpPr/>
            <p:nvPr/>
          </p:nvSpPr>
          <p:spPr>
            <a:xfrm>
              <a:off x="559275" y="1683950"/>
              <a:ext cx="466500" cy="197700"/>
            </a:xfrm>
            <a:custGeom>
              <a:rect b="b" l="l" r="r" t="t"/>
              <a:pathLst>
                <a:path extrusionOk="0" h="120000" w="120000">
                  <a:moveTo>
                    <a:pt x="2514" y="15"/>
                  </a:moveTo>
                  <a:lnTo>
                    <a:pt x="1884" y="758"/>
                  </a:lnTo>
                  <a:lnTo>
                    <a:pt x="1414" y="1122"/>
                  </a:lnTo>
                  <a:lnTo>
                    <a:pt x="945" y="2228"/>
                  </a:lnTo>
                  <a:lnTo>
                    <a:pt x="475" y="3351"/>
                  </a:lnTo>
                  <a:lnTo>
                    <a:pt x="315" y="4457"/>
                  </a:lnTo>
                  <a:lnTo>
                    <a:pt x="0" y="5943"/>
                  </a:lnTo>
                  <a:lnTo>
                    <a:pt x="0" y="7414"/>
                  </a:lnTo>
                  <a:lnTo>
                    <a:pt x="0" y="17786"/>
                  </a:lnTo>
                  <a:lnTo>
                    <a:pt x="60000" y="120000"/>
                  </a:lnTo>
                  <a:lnTo>
                    <a:pt x="119993" y="17786"/>
                  </a:lnTo>
                  <a:lnTo>
                    <a:pt x="119993" y="7414"/>
                  </a:lnTo>
                  <a:lnTo>
                    <a:pt x="119993" y="5943"/>
                  </a:lnTo>
                  <a:lnTo>
                    <a:pt x="119684" y="4457"/>
                  </a:lnTo>
                  <a:lnTo>
                    <a:pt x="119524" y="3351"/>
                  </a:lnTo>
                  <a:lnTo>
                    <a:pt x="119054" y="2228"/>
                  </a:lnTo>
                  <a:lnTo>
                    <a:pt x="118585" y="1122"/>
                  </a:lnTo>
                  <a:lnTo>
                    <a:pt x="118109" y="758"/>
                  </a:lnTo>
                  <a:lnTo>
                    <a:pt x="117485" y="15"/>
                  </a:lnTo>
                  <a:close/>
                </a:path>
              </a:pathLst>
            </a:custGeom>
            <a:solidFill>
              <a:srgbClr val="00AE9D">
                <a:alpha val="8275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35"/>
            <p:cNvSpPr/>
            <p:nvPr/>
          </p:nvSpPr>
          <p:spPr>
            <a:xfrm>
              <a:off x="559275" y="1727925"/>
              <a:ext cx="466500" cy="283200"/>
            </a:xfrm>
            <a:custGeom>
              <a:rect b="b" l="l" r="r" t="t"/>
              <a:pathLst>
                <a:path extrusionOk="0" h="120000" w="120000">
                  <a:moveTo>
                    <a:pt x="0" y="0"/>
                  </a:moveTo>
                  <a:lnTo>
                    <a:pt x="0" y="114822"/>
                  </a:lnTo>
                  <a:lnTo>
                    <a:pt x="0" y="115595"/>
                  </a:lnTo>
                  <a:lnTo>
                    <a:pt x="32983" y="76555"/>
                  </a:lnTo>
                  <a:lnTo>
                    <a:pt x="33614" y="76036"/>
                  </a:lnTo>
                  <a:lnTo>
                    <a:pt x="34244" y="76036"/>
                  </a:lnTo>
                  <a:lnTo>
                    <a:pt x="34713" y="76290"/>
                  </a:lnTo>
                  <a:lnTo>
                    <a:pt x="35183" y="77063"/>
                  </a:lnTo>
                  <a:lnTo>
                    <a:pt x="35498" y="78101"/>
                  </a:lnTo>
                  <a:lnTo>
                    <a:pt x="35498" y="79138"/>
                  </a:lnTo>
                  <a:lnTo>
                    <a:pt x="35183" y="79911"/>
                  </a:lnTo>
                  <a:lnTo>
                    <a:pt x="34868" y="80684"/>
                  </a:lnTo>
                  <a:lnTo>
                    <a:pt x="2045" y="119735"/>
                  </a:lnTo>
                  <a:lnTo>
                    <a:pt x="2668" y="120000"/>
                  </a:lnTo>
                  <a:lnTo>
                    <a:pt x="117324" y="120000"/>
                  </a:lnTo>
                  <a:lnTo>
                    <a:pt x="117954" y="119735"/>
                  </a:lnTo>
                  <a:lnTo>
                    <a:pt x="85131" y="80684"/>
                  </a:lnTo>
                  <a:lnTo>
                    <a:pt x="84816" y="79911"/>
                  </a:lnTo>
                  <a:lnTo>
                    <a:pt x="84501" y="79138"/>
                  </a:lnTo>
                  <a:lnTo>
                    <a:pt x="84501" y="78101"/>
                  </a:lnTo>
                  <a:lnTo>
                    <a:pt x="84816" y="77063"/>
                  </a:lnTo>
                  <a:lnTo>
                    <a:pt x="85286" y="76290"/>
                  </a:lnTo>
                  <a:lnTo>
                    <a:pt x="85755" y="76036"/>
                  </a:lnTo>
                  <a:lnTo>
                    <a:pt x="86385" y="76036"/>
                  </a:lnTo>
                  <a:lnTo>
                    <a:pt x="87016" y="76555"/>
                  </a:lnTo>
                  <a:lnTo>
                    <a:pt x="119993" y="115595"/>
                  </a:lnTo>
                  <a:lnTo>
                    <a:pt x="119993" y="114822"/>
                  </a:lnTo>
                  <a:lnTo>
                    <a:pt x="119993" y="0"/>
                  </a:lnTo>
                  <a:lnTo>
                    <a:pt x="60938" y="70339"/>
                  </a:lnTo>
                  <a:lnTo>
                    <a:pt x="60469" y="70858"/>
                  </a:lnTo>
                  <a:lnTo>
                    <a:pt x="59530" y="70858"/>
                  </a:lnTo>
                  <a:lnTo>
                    <a:pt x="59054" y="70339"/>
                  </a:lnTo>
                  <a:lnTo>
                    <a:pt x="0" y="0"/>
                  </a:lnTo>
                  <a:close/>
                </a:path>
              </a:pathLst>
            </a:custGeom>
            <a:solidFill>
              <a:srgbClr val="00AE9D">
                <a:alpha val="8275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7" name="Google Shape;297;p35"/>
          <p:cNvSpPr/>
          <p:nvPr/>
        </p:nvSpPr>
        <p:spPr>
          <a:xfrm>
            <a:off x="1681875" y="2683100"/>
            <a:ext cx="1275000" cy="1159800"/>
          </a:xfrm>
          <a:custGeom>
            <a:rect b="b" l="l" r="r" t="t"/>
            <a:pathLst>
              <a:path extrusionOk="0" h="120000" w="120000">
                <a:moveTo>
                  <a:pt x="56929" y="0"/>
                </a:moveTo>
                <a:lnTo>
                  <a:pt x="53858" y="203"/>
                </a:lnTo>
                <a:lnTo>
                  <a:pt x="50780" y="601"/>
                </a:lnTo>
                <a:lnTo>
                  <a:pt x="47894" y="1000"/>
                </a:lnTo>
                <a:lnTo>
                  <a:pt x="45001" y="1594"/>
                </a:lnTo>
                <a:lnTo>
                  <a:pt x="42108" y="2383"/>
                </a:lnTo>
                <a:lnTo>
                  <a:pt x="39400" y="3383"/>
                </a:lnTo>
                <a:lnTo>
                  <a:pt x="36685" y="4376"/>
                </a:lnTo>
                <a:lnTo>
                  <a:pt x="33977" y="5368"/>
                </a:lnTo>
                <a:lnTo>
                  <a:pt x="31446" y="6759"/>
                </a:lnTo>
                <a:lnTo>
                  <a:pt x="28916" y="7947"/>
                </a:lnTo>
                <a:lnTo>
                  <a:pt x="26385" y="9541"/>
                </a:lnTo>
                <a:lnTo>
                  <a:pt x="24039" y="11127"/>
                </a:lnTo>
                <a:lnTo>
                  <a:pt x="21871" y="12714"/>
                </a:lnTo>
                <a:lnTo>
                  <a:pt x="19704" y="14503"/>
                </a:lnTo>
                <a:lnTo>
                  <a:pt x="17536" y="16293"/>
                </a:lnTo>
                <a:lnTo>
                  <a:pt x="15545" y="18278"/>
                </a:lnTo>
                <a:lnTo>
                  <a:pt x="13740" y="20271"/>
                </a:lnTo>
                <a:lnTo>
                  <a:pt x="11927" y="22451"/>
                </a:lnTo>
                <a:lnTo>
                  <a:pt x="10307" y="24639"/>
                </a:lnTo>
                <a:lnTo>
                  <a:pt x="8679" y="26827"/>
                </a:lnTo>
                <a:lnTo>
                  <a:pt x="7229" y="29210"/>
                </a:lnTo>
                <a:lnTo>
                  <a:pt x="5971" y="31594"/>
                </a:lnTo>
                <a:lnTo>
                  <a:pt x="4705" y="34172"/>
                </a:lnTo>
                <a:lnTo>
                  <a:pt x="3618" y="36759"/>
                </a:lnTo>
                <a:lnTo>
                  <a:pt x="2715" y="39338"/>
                </a:lnTo>
                <a:lnTo>
                  <a:pt x="1812" y="41925"/>
                </a:lnTo>
                <a:lnTo>
                  <a:pt x="1272" y="44707"/>
                </a:lnTo>
                <a:lnTo>
                  <a:pt x="725" y="47489"/>
                </a:lnTo>
                <a:lnTo>
                  <a:pt x="362" y="50263"/>
                </a:lnTo>
                <a:lnTo>
                  <a:pt x="7" y="53045"/>
                </a:lnTo>
                <a:lnTo>
                  <a:pt x="7" y="56030"/>
                </a:lnTo>
                <a:lnTo>
                  <a:pt x="7" y="59007"/>
                </a:lnTo>
                <a:lnTo>
                  <a:pt x="362" y="62188"/>
                </a:lnTo>
                <a:lnTo>
                  <a:pt x="725" y="65165"/>
                </a:lnTo>
                <a:lnTo>
                  <a:pt x="1450" y="67947"/>
                </a:lnTo>
                <a:lnTo>
                  <a:pt x="2175" y="70924"/>
                </a:lnTo>
                <a:lnTo>
                  <a:pt x="3078" y="73706"/>
                </a:lnTo>
                <a:lnTo>
                  <a:pt x="4158" y="76488"/>
                </a:lnTo>
                <a:lnTo>
                  <a:pt x="5423" y="79270"/>
                </a:lnTo>
                <a:lnTo>
                  <a:pt x="6688" y="81857"/>
                </a:lnTo>
                <a:lnTo>
                  <a:pt x="8139" y="84240"/>
                </a:lnTo>
                <a:lnTo>
                  <a:pt x="9944" y="86819"/>
                </a:lnTo>
                <a:lnTo>
                  <a:pt x="11572" y="89202"/>
                </a:lnTo>
                <a:lnTo>
                  <a:pt x="13555" y="91390"/>
                </a:lnTo>
                <a:lnTo>
                  <a:pt x="15545" y="93579"/>
                </a:lnTo>
                <a:lnTo>
                  <a:pt x="17713" y="95759"/>
                </a:lnTo>
                <a:lnTo>
                  <a:pt x="19881" y="97752"/>
                </a:lnTo>
                <a:lnTo>
                  <a:pt x="18438" y="100729"/>
                </a:lnTo>
                <a:lnTo>
                  <a:pt x="16810" y="103706"/>
                </a:lnTo>
                <a:lnTo>
                  <a:pt x="15005" y="106887"/>
                </a:lnTo>
                <a:lnTo>
                  <a:pt x="12652" y="109864"/>
                </a:lnTo>
                <a:lnTo>
                  <a:pt x="10122" y="112849"/>
                </a:lnTo>
                <a:lnTo>
                  <a:pt x="8679" y="114240"/>
                </a:lnTo>
                <a:lnTo>
                  <a:pt x="7051" y="115428"/>
                </a:lnTo>
                <a:lnTo>
                  <a:pt x="5423" y="116624"/>
                </a:lnTo>
                <a:lnTo>
                  <a:pt x="3795" y="117811"/>
                </a:lnTo>
                <a:lnTo>
                  <a:pt x="1990" y="118609"/>
                </a:lnTo>
                <a:lnTo>
                  <a:pt x="7" y="119601"/>
                </a:lnTo>
                <a:lnTo>
                  <a:pt x="910" y="119601"/>
                </a:lnTo>
                <a:lnTo>
                  <a:pt x="3618" y="119999"/>
                </a:lnTo>
                <a:lnTo>
                  <a:pt x="10122" y="119999"/>
                </a:lnTo>
                <a:lnTo>
                  <a:pt x="12652" y="119804"/>
                </a:lnTo>
                <a:lnTo>
                  <a:pt x="15545" y="119202"/>
                </a:lnTo>
                <a:lnTo>
                  <a:pt x="18438" y="118609"/>
                </a:lnTo>
                <a:lnTo>
                  <a:pt x="21509" y="117616"/>
                </a:lnTo>
                <a:lnTo>
                  <a:pt x="24580" y="116420"/>
                </a:lnTo>
                <a:lnTo>
                  <a:pt x="27835" y="114834"/>
                </a:lnTo>
                <a:lnTo>
                  <a:pt x="30906" y="112849"/>
                </a:lnTo>
                <a:lnTo>
                  <a:pt x="33977" y="110661"/>
                </a:lnTo>
                <a:lnTo>
                  <a:pt x="36870" y="107684"/>
                </a:lnTo>
                <a:lnTo>
                  <a:pt x="39578" y="108676"/>
                </a:lnTo>
                <a:lnTo>
                  <a:pt x="42293" y="109669"/>
                </a:lnTo>
                <a:lnTo>
                  <a:pt x="45179" y="110263"/>
                </a:lnTo>
                <a:lnTo>
                  <a:pt x="48072" y="110856"/>
                </a:lnTo>
                <a:lnTo>
                  <a:pt x="50965" y="111458"/>
                </a:lnTo>
                <a:lnTo>
                  <a:pt x="53858" y="111857"/>
                </a:lnTo>
                <a:lnTo>
                  <a:pt x="56929" y="112052"/>
                </a:lnTo>
                <a:lnTo>
                  <a:pt x="63070" y="112052"/>
                </a:lnTo>
                <a:lnTo>
                  <a:pt x="66141" y="111857"/>
                </a:lnTo>
                <a:lnTo>
                  <a:pt x="69219" y="111458"/>
                </a:lnTo>
                <a:lnTo>
                  <a:pt x="72105" y="110856"/>
                </a:lnTo>
                <a:lnTo>
                  <a:pt x="74998" y="110263"/>
                </a:lnTo>
                <a:lnTo>
                  <a:pt x="77891" y="109473"/>
                </a:lnTo>
                <a:lnTo>
                  <a:pt x="80599" y="108676"/>
                </a:lnTo>
                <a:lnTo>
                  <a:pt x="83314" y="107684"/>
                </a:lnTo>
                <a:lnTo>
                  <a:pt x="86022" y="106488"/>
                </a:lnTo>
                <a:lnTo>
                  <a:pt x="88553" y="105300"/>
                </a:lnTo>
                <a:lnTo>
                  <a:pt x="91083" y="103909"/>
                </a:lnTo>
                <a:lnTo>
                  <a:pt x="93614" y="102518"/>
                </a:lnTo>
                <a:lnTo>
                  <a:pt x="95960" y="100924"/>
                </a:lnTo>
                <a:lnTo>
                  <a:pt x="98128" y="99338"/>
                </a:lnTo>
                <a:lnTo>
                  <a:pt x="100295" y="97548"/>
                </a:lnTo>
                <a:lnTo>
                  <a:pt x="102463" y="95563"/>
                </a:lnTo>
                <a:lnTo>
                  <a:pt x="104454" y="93774"/>
                </a:lnTo>
                <a:lnTo>
                  <a:pt x="106259" y="91586"/>
                </a:lnTo>
                <a:lnTo>
                  <a:pt x="108072" y="89601"/>
                </a:lnTo>
                <a:lnTo>
                  <a:pt x="109692" y="87421"/>
                </a:lnTo>
                <a:lnTo>
                  <a:pt x="111320" y="85029"/>
                </a:lnTo>
                <a:lnTo>
                  <a:pt x="112770" y="82646"/>
                </a:lnTo>
                <a:lnTo>
                  <a:pt x="114036" y="80263"/>
                </a:lnTo>
                <a:lnTo>
                  <a:pt x="115294" y="77879"/>
                </a:lnTo>
                <a:lnTo>
                  <a:pt x="116381" y="75300"/>
                </a:lnTo>
                <a:lnTo>
                  <a:pt x="117284" y="72714"/>
                </a:lnTo>
                <a:lnTo>
                  <a:pt x="118187" y="69932"/>
                </a:lnTo>
                <a:lnTo>
                  <a:pt x="118734" y="67353"/>
                </a:lnTo>
                <a:lnTo>
                  <a:pt x="119274" y="64571"/>
                </a:lnTo>
                <a:lnTo>
                  <a:pt x="119637" y="61789"/>
                </a:lnTo>
                <a:lnTo>
                  <a:pt x="119992" y="58812"/>
                </a:lnTo>
                <a:lnTo>
                  <a:pt x="119992" y="56030"/>
                </a:lnTo>
                <a:lnTo>
                  <a:pt x="119992" y="53045"/>
                </a:lnTo>
                <a:lnTo>
                  <a:pt x="119637" y="50263"/>
                </a:lnTo>
                <a:lnTo>
                  <a:pt x="119274" y="47489"/>
                </a:lnTo>
                <a:lnTo>
                  <a:pt x="118734" y="44707"/>
                </a:lnTo>
                <a:lnTo>
                  <a:pt x="118187" y="41925"/>
                </a:lnTo>
                <a:lnTo>
                  <a:pt x="117284" y="39338"/>
                </a:lnTo>
                <a:lnTo>
                  <a:pt x="116381" y="36759"/>
                </a:lnTo>
                <a:lnTo>
                  <a:pt x="115294" y="34172"/>
                </a:lnTo>
                <a:lnTo>
                  <a:pt x="114036" y="31594"/>
                </a:lnTo>
                <a:lnTo>
                  <a:pt x="112770" y="29210"/>
                </a:lnTo>
                <a:lnTo>
                  <a:pt x="111320" y="26827"/>
                </a:lnTo>
                <a:lnTo>
                  <a:pt x="109692" y="24639"/>
                </a:lnTo>
                <a:lnTo>
                  <a:pt x="108072" y="22451"/>
                </a:lnTo>
                <a:lnTo>
                  <a:pt x="106259" y="20271"/>
                </a:lnTo>
                <a:lnTo>
                  <a:pt x="104454" y="18278"/>
                </a:lnTo>
                <a:lnTo>
                  <a:pt x="102463" y="16293"/>
                </a:lnTo>
                <a:lnTo>
                  <a:pt x="100295" y="14503"/>
                </a:lnTo>
                <a:lnTo>
                  <a:pt x="98128" y="12714"/>
                </a:lnTo>
                <a:lnTo>
                  <a:pt x="95960" y="11127"/>
                </a:lnTo>
                <a:lnTo>
                  <a:pt x="93614" y="9541"/>
                </a:lnTo>
                <a:lnTo>
                  <a:pt x="91083" y="7947"/>
                </a:lnTo>
                <a:lnTo>
                  <a:pt x="88553" y="6759"/>
                </a:lnTo>
                <a:lnTo>
                  <a:pt x="86022" y="5368"/>
                </a:lnTo>
                <a:lnTo>
                  <a:pt x="83314" y="4376"/>
                </a:lnTo>
                <a:lnTo>
                  <a:pt x="80599" y="3383"/>
                </a:lnTo>
                <a:lnTo>
                  <a:pt x="77891" y="2383"/>
                </a:lnTo>
                <a:lnTo>
                  <a:pt x="74998" y="1594"/>
                </a:lnTo>
                <a:lnTo>
                  <a:pt x="72105" y="1000"/>
                </a:lnTo>
                <a:lnTo>
                  <a:pt x="69219" y="601"/>
                </a:lnTo>
                <a:lnTo>
                  <a:pt x="66141" y="203"/>
                </a:lnTo>
                <a:lnTo>
                  <a:pt x="63070" y="0"/>
                </a:lnTo>
                <a:close/>
              </a:path>
            </a:pathLst>
          </a:custGeom>
          <a:solidFill>
            <a:srgbClr val="ABE33F">
              <a:alpha val="8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98" name="Google Shape;298;p35"/>
          <p:cNvPicPr preferRelativeResize="0"/>
          <p:nvPr/>
        </p:nvPicPr>
        <p:blipFill rotWithShape="1">
          <a:blip r:embed="rId3">
            <a:alphaModFix/>
          </a:blip>
          <a:srcRect b="0" l="0" r="0" t="0"/>
          <a:stretch/>
        </p:blipFill>
        <p:spPr>
          <a:xfrm>
            <a:off x="8073025" y="4625750"/>
            <a:ext cx="984025" cy="424926"/>
          </a:xfrm>
          <a:prstGeom prst="rect">
            <a:avLst/>
          </a:prstGeom>
          <a:noFill/>
          <a:ln>
            <a:noFill/>
          </a:ln>
        </p:spPr>
      </p:pic>
      <p:pic>
        <p:nvPicPr>
          <p:cNvPr id="299" name="Google Shape;299;p35"/>
          <p:cNvPicPr preferRelativeResize="0"/>
          <p:nvPr/>
        </p:nvPicPr>
        <p:blipFill rotWithShape="1">
          <a:blip r:embed="rId4">
            <a:alphaModFix/>
          </a:blip>
          <a:srcRect b="0" l="2821" r="2830" t="0"/>
          <a:stretch/>
        </p:blipFill>
        <p:spPr>
          <a:xfrm>
            <a:off x="97825" y="4783975"/>
            <a:ext cx="714300" cy="2667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36"/>
          <p:cNvSpPr txBox="1"/>
          <p:nvPr>
            <p:ph idx="1" type="body"/>
          </p:nvPr>
        </p:nvSpPr>
        <p:spPr>
          <a:xfrm>
            <a:off x="197100" y="1553875"/>
            <a:ext cx="8749800" cy="23808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15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2016-2018 -- </a:t>
            </a:r>
            <a:r>
              <a:rPr b="0" i="0" lang="en" sz="2400" u="sng" cap="none" strike="noStrike">
                <a:solidFill>
                  <a:schemeClr val="hlink"/>
                </a:solidFill>
                <a:latin typeface="Karla"/>
                <a:ea typeface="Karla"/>
                <a:cs typeface="Karla"/>
                <a:sym typeface="Karla"/>
                <a:hlinkClick r:id="rId3"/>
              </a:rPr>
              <a:t>Shamsi Moussavi</a:t>
            </a:r>
            <a:r>
              <a:rPr b="0" i="0" lang="en" sz="2400" u="none" cap="none" strike="noStrike">
                <a:solidFill>
                  <a:srgbClr val="004C52"/>
                </a:solidFill>
                <a:latin typeface="Karla"/>
                <a:ea typeface="Karla"/>
                <a:cs typeface="Karla"/>
                <a:sym typeface="Karla"/>
              </a:rPr>
              <a:t>, </a:t>
            </a:r>
            <a:r>
              <a:rPr b="0" i="0" lang="en" sz="2400" u="sng" cap="none" strike="noStrike">
                <a:solidFill>
                  <a:schemeClr val="hlink"/>
                </a:solidFill>
                <a:latin typeface="Karla"/>
                <a:ea typeface="Karla"/>
                <a:cs typeface="Karla"/>
                <a:sym typeface="Karla"/>
                <a:hlinkClick r:id="rId4"/>
              </a:rPr>
              <a:t>Giuseppe Sena</a:t>
            </a:r>
            <a:r>
              <a:rPr b="0" i="0" lang="en" sz="2400" u="none" cap="none" strike="noStrike">
                <a:solidFill>
                  <a:srgbClr val="004C52"/>
                </a:solidFill>
                <a:latin typeface="Karla"/>
                <a:ea typeface="Karla"/>
                <a:cs typeface="Karla"/>
                <a:sym typeface="Karla"/>
              </a:rPr>
              <a:t>, </a:t>
            </a:r>
            <a:endParaRPr b="0" i="0" sz="2400" u="none" cap="none" strike="noStrike">
              <a:solidFill>
                <a:srgbClr val="004C52"/>
              </a:solidFill>
              <a:latin typeface="Karla"/>
              <a:ea typeface="Karla"/>
              <a:cs typeface="Karla"/>
              <a:sym typeface="Karla"/>
            </a:endParaRPr>
          </a:p>
          <a:p>
            <a:pPr indent="457200" lvl="0" marL="0" marR="0" rtl="0" algn="l">
              <a:lnSpc>
                <a:spcPct val="115000"/>
              </a:lnSpc>
              <a:spcBef>
                <a:spcPts val="0"/>
              </a:spcBef>
              <a:spcAft>
                <a:spcPts val="0"/>
              </a:spcAft>
              <a:buClr>
                <a:srgbClr val="ABE33F"/>
              </a:buClr>
              <a:buSzPts val="2400"/>
              <a:buFont typeface="Karla"/>
              <a:buNone/>
            </a:pPr>
            <a:r>
              <a:rPr b="0" i="0" lang="en" sz="2400" u="sng" cap="none" strike="noStrike">
                <a:solidFill>
                  <a:schemeClr val="hlink"/>
                </a:solidFill>
                <a:latin typeface="Karla"/>
                <a:ea typeface="Karla"/>
                <a:cs typeface="Karla"/>
                <a:sym typeface="Karla"/>
                <a:hlinkClick r:id="rId5"/>
              </a:rPr>
              <a:t>Susanne Steiger-Escobar</a:t>
            </a:r>
            <a:r>
              <a:rPr b="0" i="0" lang="en" sz="2400" u="none" cap="none" strike="noStrike">
                <a:solidFill>
                  <a:srgbClr val="004C52"/>
                </a:solidFill>
                <a:latin typeface="Karla"/>
                <a:ea typeface="Karla"/>
                <a:cs typeface="Karla"/>
                <a:sym typeface="Karla"/>
              </a:rPr>
              <a:t>, </a:t>
            </a:r>
            <a:r>
              <a:rPr b="0" i="0" lang="en" sz="2400" u="sng" cap="none" strike="noStrike">
                <a:solidFill>
                  <a:schemeClr val="hlink"/>
                </a:solidFill>
                <a:latin typeface="Karla"/>
                <a:ea typeface="Karla"/>
                <a:cs typeface="Karla"/>
                <a:sym typeface="Karla"/>
                <a:hlinkClick r:id="rId6"/>
              </a:rPr>
              <a:t>Marina Bograd</a:t>
            </a:r>
            <a:endParaRPr/>
          </a:p>
          <a:p>
            <a:pPr indent="-381000" lvl="0" marL="457200" rtl="0" algn="l">
              <a:lnSpc>
                <a:spcPct val="115000"/>
              </a:lnSpc>
              <a:spcBef>
                <a:spcPts val="1000"/>
              </a:spcBef>
              <a:spcAft>
                <a:spcPts val="0"/>
              </a:spcAft>
              <a:buSzPts val="2400"/>
              <a:buChar char="🔸"/>
            </a:pPr>
            <a:r>
              <a:rPr lang="en" u="sng">
                <a:solidFill>
                  <a:schemeClr val="hlink"/>
                </a:solidFill>
                <a:hlinkClick r:id="rId7"/>
              </a:rPr>
              <a:t>Boston College</a:t>
            </a:r>
            <a:r>
              <a:rPr lang="en"/>
              <a:t> - </a:t>
            </a:r>
            <a:r>
              <a:rPr lang="en" u="sng">
                <a:solidFill>
                  <a:schemeClr val="hlink"/>
                </a:solidFill>
                <a:hlinkClick r:id="rId8"/>
              </a:rPr>
              <a:t>Lynch School of Education</a:t>
            </a:r>
            <a:endParaRPr/>
          </a:p>
          <a:p>
            <a:pPr indent="-381000" lvl="0" marL="457200" rtl="0" algn="l">
              <a:lnSpc>
                <a:spcPct val="115000"/>
              </a:lnSpc>
              <a:spcBef>
                <a:spcPts val="1000"/>
              </a:spcBef>
              <a:spcAft>
                <a:spcPts val="0"/>
              </a:spcAft>
              <a:buSzPts val="2400"/>
              <a:buChar char="🔸"/>
            </a:pPr>
            <a:r>
              <a:rPr lang="en" u="sng">
                <a:solidFill>
                  <a:schemeClr val="hlink"/>
                </a:solidFill>
                <a:hlinkClick r:id="rId9"/>
              </a:rPr>
              <a:t>MentorNet</a:t>
            </a:r>
            <a:r>
              <a:rPr lang="en">
                <a:solidFill>
                  <a:srgbClr val="1155CC"/>
                </a:solidFill>
              </a:rPr>
              <a:t> - </a:t>
            </a:r>
            <a:r>
              <a:rPr lang="en" u="sng">
                <a:solidFill>
                  <a:schemeClr val="hlink"/>
                </a:solidFill>
                <a:hlinkClick r:id="rId10"/>
              </a:rPr>
              <a:t>iCREAT MentorNet Community</a:t>
            </a:r>
            <a:endParaRPr b="0" i="0" sz="2400" u="none" cap="none" strike="noStrike">
              <a:solidFill>
                <a:srgbClr val="004C52"/>
              </a:solidFill>
              <a:latin typeface="Karla"/>
              <a:ea typeface="Karla"/>
              <a:cs typeface="Karla"/>
              <a:sym typeface="Karla"/>
            </a:endParaRPr>
          </a:p>
          <a:p>
            <a:pPr indent="-381000" lvl="0" marL="457200" marR="0" rtl="0" algn="l">
              <a:lnSpc>
                <a:spcPct val="115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This material is based upon work supported by the </a:t>
            </a:r>
            <a:r>
              <a:rPr b="0" i="0" lang="en" sz="2400" u="sng" cap="none" strike="noStrike">
                <a:solidFill>
                  <a:schemeClr val="hlink"/>
                </a:solidFill>
                <a:latin typeface="Karla"/>
                <a:ea typeface="Karla"/>
                <a:cs typeface="Karla"/>
                <a:sym typeface="Karla"/>
                <a:hlinkClick r:id="rId11"/>
              </a:rPr>
              <a:t>National Science Foundation</a:t>
            </a:r>
            <a:r>
              <a:rPr b="0" i="0" lang="en" sz="2400" u="none" cap="none" strike="noStrike">
                <a:solidFill>
                  <a:srgbClr val="004C52"/>
                </a:solidFill>
                <a:latin typeface="Karla"/>
                <a:ea typeface="Karla"/>
                <a:cs typeface="Karla"/>
                <a:sym typeface="Karla"/>
              </a:rPr>
              <a:t> under grant no. DUE-1501451</a:t>
            </a:r>
            <a:endParaRPr b="0" i="0" sz="2400" u="none" cap="none" strike="noStrike">
              <a:solidFill>
                <a:srgbClr val="004C52"/>
              </a:solidFill>
              <a:latin typeface="Karla"/>
              <a:ea typeface="Karla"/>
              <a:cs typeface="Karla"/>
              <a:sym typeface="Karla"/>
            </a:endParaRPr>
          </a:p>
        </p:txBody>
      </p:sp>
      <p:pic>
        <p:nvPicPr>
          <p:cNvPr id="305" name="Google Shape;305;p36"/>
          <p:cNvPicPr preferRelativeResize="0"/>
          <p:nvPr/>
        </p:nvPicPr>
        <p:blipFill rotWithShape="1">
          <a:blip r:embed="rId12">
            <a:alphaModFix/>
          </a:blip>
          <a:srcRect b="0" l="0" r="0" t="0"/>
          <a:stretch/>
        </p:blipFill>
        <p:spPr>
          <a:xfrm>
            <a:off x="3114600" y="517375"/>
            <a:ext cx="2020401" cy="872450"/>
          </a:xfrm>
          <a:prstGeom prst="rect">
            <a:avLst/>
          </a:prstGeom>
          <a:noFill/>
          <a:ln>
            <a:noFill/>
          </a:ln>
        </p:spPr>
      </p:pic>
      <p:pic>
        <p:nvPicPr>
          <p:cNvPr id="306" name="Google Shape;306;p36"/>
          <p:cNvPicPr preferRelativeResize="0"/>
          <p:nvPr/>
        </p:nvPicPr>
        <p:blipFill rotWithShape="1">
          <a:blip r:embed="rId13">
            <a:alphaModFix/>
          </a:blip>
          <a:srcRect b="0" l="2821" r="2821" t="0"/>
          <a:stretch/>
        </p:blipFill>
        <p:spPr>
          <a:xfrm>
            <a:off x="97825" y="4783975"/>
            <a:ext cx="714300" cy="266700"/>
          </a:xfrm>
          <a:prstGeom prst="rect">
            <a:avLst/>
          </a:prstGeom>
          <a:noFill/>
          <a:ln>
            <a:noFill/>
          </a:ln>
        </p:spPr>
      </p:pic>
      <p:pic>
        <p:nvPicPr>
          <p:cNvPr id="307" name="Google Shape;307;p36"/>
          <p:cNvPicPr preferRelativeResize="0"/>
          <p:nvPr/>
        </p:nvPicPr>
        <p:blipFill rotWithShape="1">
          <a:blip r:embed="rId14">
            <a:alphaModFix/>
          </a:blip>
          <a:srcRect b="0" l="0" r="0" t="0"/>
          <a:stretch/>
        </p:blipFill>
        <p:spPr>
          <a:xfrm>
            <a:off x="8219800" y="4477150"/>
            <a:ext cx="649500" cy="619200"/>
          </a:xfrm>
          <a:prstGeom prst="rect">
            <a:avLst/>
          </a:prstGeom>
          <a:noFill/>
          <a:ln>
            <a:noFill/>
          </a:ln>
        </p:spPr>
      </p:pic>
      <p:pic>
        <p:nvPicPr>
          <p:cNvPr descr="MassBay 01.png" id="308" name="Google Shape;308;p36"/>
          <p:cNvPicPr preferRelativeResize="0"/>
          <p:nvPr/>
        </p:nvPicPr>
        <p:blipFill>
          <a:blip r:embed="rId15">
            <a:alphaModFix/>
          </a:blip>
          <a:stretch>
            <a:fillRect/>
          </a:stretch>
        </p:blipFill>
        <p:spPr>
          <a:xfrm>
            <a:off x="4051313" y="4665971"/>
            <a:ext cx="909612" cy="3160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 name="Shape 111"/>
        <p:cNvGrpSpPr/>
        <p:nvPr/>
      </p:nvGrpSpPr>
      <p:grpSpPr>
        <a:xfrm>
          <a:off x="0" y="0"/>
          <a:ext cx="0" cy="0"/>
          <a:chOff x="0" y="0"/>
          <a:chExt cx="0" cy="0"/>
        </a:xfrm>
      </p:grpSpPr>
      <p:sp>
        <p:nvSpPr>
          <p:cNvPr id="112" name="Google Shape;112;p14"/>
          <p:cNvSpPr txBox="1"/>
          <p:nvPr>
            <p:ph type="ctrTitle"/>
          </p:nvPr>
        </p:nvSpPr>
        <p:spPr>
          <a:xfrm>
            <a:off x="1815525" y="2040550"/>
            <a:ext cx="5513100" cy="1159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3600" u="none" cap="none" strike="noStrike">
                <a:solidFill>
                  <a:srgbClr val="FFFFFF"/>
                </a:solidFill>
                <a:latin typeface="Raleway"/>
                <a:ea typeface="Raleway"/>
                <a:cs typeface="Raleway"/>
                <a:sym typeface="Raleway"/>
              </a:rPr>
              <a:t>Intro to Robotics</a:t>
            </a:r>
            <a:endParaRPr b="1" i="0" sz="3600" u="none" cap="none" strike="noStrike">
              <a:solidFill>
                <a:srgbClr val="FFFFFF"/>
              </a:solidFill>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15"/>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Types of Robots</a:t>
            </a:r>
            <a:endParaRPr b="1" i="0" sz="2400" u="none" cap="none" strike="noStrike">
              <a:solidFill>
                <a:srgbClr val="FFFFFF"/>
              </a:solidFill>
              <a:latin typeface="Raleway"/>
              <a:ea typeface="Raleway"/>
              <a:cs typeface="Raleway"/>
              <a:sym typeface="Raleway"/>
            </a:endParaRPr>
          </a:p>
        </p:txBody>
      </p:sp>
      <p:sp>
        <p:nvSpPr>
          <p:cNvPr id="118" name="Google Shape;118;p15"/>
          <p:cNvSpPr txBox="1"/>
          <p:nvPr>
            <p:ph idx="1" type="body"/>
          </p:nvPr>
        </p:nvSpPr>
        <p:spPr>
          <a:xfrm>
            <a:off x="772725" y="1598408"/>
            <a:ext cx="7370700" cy="332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ABE33F"/>
              </a:buClr>
              <a:buSzPts val="2400"/>
              <a:buFont typeface="Karla"/>
              <a:buNone/>
            </a:pPr>
            <a:r>
              <a:rPr b="0" i="0" lang="en" sz="2400" u="none" cap="none" strike="noStrike">
                <a:solidFill>
                  <a:srgbClr val="004C52"/>
                </a:solidFill>
                <a:latin typeface="Karla"/>
                <a:ea typeface="Karla"/>
                <a:cs typeface="Karla"/>
                <a:sym typeface="Karla"/>
              </a:rPr>
              <a:t>The type of robots are:</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Mobile Robots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Industrial Robots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Autonomous Robots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Remote Controlled Robots </a:t>
            </a:r>
            <a:endParaRPr b="0" i="0" sz="2400" u="none" cap="none" strike="noStrike">
              <a:solidFill>
                <a:srgbClr val="004C52"/>
              </a:solidFill>
              <a:latin typeface="Karla"/>
              <a:ea typeface="Karla"/>
              <a:cs typeface="Karla"/>
              <a:sym typeface="Karla"/>
            </a:endParaRPr>
          </a:p>
          <a:p>
            <a:pPr indent="-228600" lvl="0" marL="457200" marR="0" rtl="0" algn="l">
              <a:lnSpc>
                <a:spcPct val="100000"/>
              </a:lnSpc>
              <a:spcBef>
                <a:spcPts val="0"/>
              </a:spcBef>
              <a:spcAft>
                <a:spcPts val="0"/>
              </a:spcAft>
              <a:buClr>
                <a:srgbClr val="ABE33F"/>
              </a:buClr>
              <a:buSzPts val="2400"/>
              <a:buFont typeface="Karla"/>
              <a:buChar char="🔸"/>
            </a:pPr>
            <a:r>
              <a:rPr b="0" i="0" lang="en" sz="2400" u="none" cap="none" strike="noStrike">
                <a:solidFill>
                  <a:srgbClr val="004C52"/>
                </a:solidFill>
                <a:latin typeface="Karla"/>
                <a:ea typeface="Karla"/>
                <a:cs typeface="Karla"/>
                <a:sym typeface="Karla"/>
              </a:rPr>
              <a:t>Virtual  Robots </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t/>
            </a:r>
            <a:endParaRPr b="0" i="0" sz="24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2400"/>
              <a:buFont typeface="Karla"/>
              <a:buNone/>
            </a:pPr>
            <a:r>
              <a:rPr b="0" i="0" lang="en" sz="2400" u="none" cap="none" strike="noStrike">
                <a:solidFill>
                  <a:srgbClr val="004C52"/>
                </a:solidFill>
                <a:latin typeface="Karla"/>
                <a:ea typeface="Karla"/>
                <a:cs typeface="Karla"/>
                <a:sym typeface="Karla"/>
              </a:rPr>
              <a:t>    We will talk about this later!</a:t>
            </a:r>
            <a:endParaRPr b="0" i="0" sz="2400" u="none" cap="none" strike="noStrike">
              <a:solidFill>
                <a:srgbClr val="004C52"/>
              </a:solidFill>
              <a:latin typeface="Karla"/>
              <a:ea typeface="Karla"/>
              <a:cs typeface="Karla"/>
              <a:sym typeface="Karla"/>
            </a:endParaRPr>
          </a:p>
        </p:txBody>
      </p:sp>
      <p:sp>
        <p:nvSpPr>
          <p:cNvPr id="119" name="Google Shape;119;p15"/>
          <p:cNvSpPr/>
          <p:nvPr/>
        </p:nvSpPr>
        <p:spPr>
          <a:xfrm>
            <a:off x="595050" y="2073350"/>
            <a:ext cx="291600" cy="291300"/>
          </a:xfrm>
          <a:prstGeom prst="star5">
            <a:avLst>
              <a:gd fmla="val 19098" name="adj"/>
              <a:gd fmla="val 105146" name="hf"/>
              <a:gd fmla="val 110557" name="vf"/>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5"/>
          <p:cNvSpPr/>
          <p:nvPr/>
        </p:nvSpPr>
        <p:spPr>
          <a:xfrm>
            <a:off x="595050" y="2786625"/>
            <a:ext cx="291600" cy="291300"/>
          </a:xfrm>
          <a:prstGeom prst="star5">
            <a:avLst>
              <a:gd fmla="val 19098" name="adj"/>
              <a:gd fmla="val 105146" name="hf"/>
              <a:gd fmla="val 110557" name="vf"/>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5"/>
          <p:cNvSpPr/>
          <p:nvPr/>
        </p:nvSpPr>
        <p:spPr>
          <a:xfrm>
            <a:off x="595050" y="3182200"/>
            <a:ext cx="291600" cy="291300"/>
          </a:xfrm>
          <a:prstGeom prst="star5">
            <a:avLst>
              <a:gd fmla="val 19098" name="adj"/>
              <a:gd fmla="val 105146" name="hf"/>
              <a:gd fmla="val 110557" name="vf"/>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5"/>
          <p:cNvSpPr/>
          <p:nvPr/>
        </p:nvSpPr>
        <p:spPr>
          <a:xfrm>
            <a:off x="595050" y="4261550"/>
            <a:ext cx="291600" cy="291300"/>
          </a:xfrm>
          <a:prstGeom prst="star5">
            <a:avLst>
              <a:gd fmla="val 19098" name="adj"/>
              <a:gd fmla="val 105146" name="hf"/>
              <a:gd fmla="val 110557" name="vf"/>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3" name="Google Shape;123;p15"/>
          <p:cNvPicPr preferRelativeResize="0"/>
          <p:nvPr/>
        </p:nvPicPr>
        <p:blipFill rotWithShape="1">
          <a:blip r:embed="rId3">
            <a:alphaModFix/>
          </a:blip>
          <a:srcRect b="690" l="0" r="0" t="699"/>
          <a:stretch/>
        </p:blipFill>
        <p:spPr>
          <a:xfrm>
            <a:off x="7180962" y="3428937"/>
            <a:ext cx="1633800" cy="946500"/>
          </a:xfrm>
          <a:prstGeom prst="rect">
            <a:avLst/>
          </a:prstGeom>
          <a:noFill/>
          <a:ln>
            <a:noFill/>
          </a:ln>
        </p:spPr>
      </p:pic>
      <p:pic>
        <p:nvPicPr>
          <p:cNvPr id="124" name="Google Shape;124;p15"/>
          <p:cNvPicPr preferRelativeResize="0"/>
          <p:nvPr/>
        </p:nvPicPr>
        <p:blipFill rotWithShape="1">
          <a:blip r:embed="rId4">
            <a:alphaModFix/>
          </a:blip>
          <a:srcRect b="10269" l="0" r="0" t="10540"/>
          <a:stretch/>
        </p:blipFill>
        <p:spPr>
          <a:xfrm>
            <a:off x="7174150" y="1797900"/>
            <a:ext cx="1616400" cy="1280100"/>
          </a:xfrm>
          <a:prstGeom prst="rect">
            <a:avLst/>
          </a:prstGeom>
          <a:noFill/>
          <a:ln>
            <a:noFill/>
          </a:ln>
        </p:spPr>
      </p:pic>
      <p:pic>
        <p:nvPicPr>
          <p:cNvPr id="125" name="Google Shape;125;p15"/>
          <p:cNvPicPr preferRelativeResize="0"/>
          <p:nvPr/>
        </p:nvPicPr>
        <p:blipFill rotWithShape="1">
          <a:blip r:embed="rId5">
            <a:alphaModFix/>
          </a:blip>
          <a:srcRect b="4953" l="0" r="0" t="4954"/>
          <a:stretch/>
        </p:blipFill>
        <p:spPr>
          <a:xfrm>
            <a:off x="5153775" y="3417050"/>
            <a:ext cx="1701900" cy="970200"/>
          </a:xfrm>
          <a:prstGeom prst="rect">
            <a:avLst/>
          </a:prstGeom>
          <a:noFill/>
          <a:ln>
            <a:noFill/>
          </a:ln>
        </p:spPr>
      </p:pic>
      <p:pic>
        <p:nvPicPr>
          <p:cNvPr id="126" name="Google Shape;126;p15"/>
          <p:cNvPicPr preferRelativeResize="0"/>
          <p:nvPr/>
        </p:nvPicPr>
        <p:blipFill rotWithShape="1">
          <a:blip r:embed="rId6">
            <a:alphaModFix/>
          </a:blip>
          <a:srcRect b="7757" l="0" r="0" t="6809"/>
          <a:stretch/>
        </p:blipFill>
        <p:spPr>
          <a:xfrm>
            <a:off x="5085900" y="1797900"/>
            <a:ext cx="1633800" cy="1280100"/>
          </a:xfrm>
          <a:prstGeom prst="rect">
            <a:avLst/>
          </a:prstGeom>
          <a:noFill/>
          <a:ln>
            <a:noFill/>
          </a:ln>
          <a:effectLst>
            <a:outerShdw blurRad="57150" rotWithShape="0" algn="bl" dir="5400000" dist="19050">
              <a:srgbClr val="000000">
                <a:alpha val="49803"/>
              </a:srgbClr>
            </a:outerShdw>
          </a:effectLst>
        </p:spPr>
      </p:pic>
      <p:pic>
        <p:nvPicPr>
          <p:cNvPr id="127" name="Google Shape;127;p15"/>
          <p:cNvPicPr preferRelativeResize="0"/>
          <p:nvPr/>
        </p:nvPicPr>
        <p:blipFill rotWithShape="1">
          <a:blip r:embed="rId7">
            <a:alphaModFix/>
          </a:blip>
          <a:srcRect b="0" l="2821" r="2830" t="0"/>
          <a:stretch/>
        </p:blipFill>
        <p:spPr>
          <a:xfrm>
            <a:off x="97825" y="4783975"/>
            <a:ext cx="714300" cy="266700"/>
          </a:xfrm>
          <a:prstGeom prst="rect">
            <a:avLst/>
          </a:prstGeom>
          <a:noFill/>
          <a:ln>
            <a:noFill/>
          </a:ln>
        </p:spPr>
      </p:pic>
      <p:pic>
        <p:nvPicPr>
          <p:cNvPr id="128" name="Google Shape;128;p15"/>
          <p:cNvPicPr preferRelativeResize="0"/>
          <p:nvPr/>
        </p:nvPicPr>
        <p:blipFill rotWithShape="1">
          <a:blip r:embed="rId8">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16"/>
          <p:cNvSpPr txBox="1"/>
          <p:nvPr>
            <p:ph type="ctrTitle"/>
          </p:nvPr>
        </p:nvSpPr>
        <p:spPr>
          <a:xfrm>
            <a:off x="1815525" y="2040550"/>
            <a:ext cx="5513100" cy="1159800"/>
          </a:xfrm>
          <a:prstGeom prst="rect">
            <a:avLst/>
          </a:prstGeom>
          <a:no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FFFFFF"/>
              </a:buClr>
              <a:buSzPts val="1400"/>
              <a:buFont typeface="Raleway"/>
              <a:buNone/>
            </a:pPr>
            <a:r>
              <a:rPr b="1" i="0" lang="en" sz="3600" u="none" cap="none" strike="noStrike">
                <a:solidFill>
                  <a:srgbClr val="FFFFFF"/>
                </a:solidFill>
                <a:latin typeface="Raleway"/>
                <a:ea typeface="Raleway"/>
                <a:cs typeface="Raleway"/>
                <a:sym typeface="Raleway"/>
              </a:rPr>
              <a:t>How Can Robots Help?</a:t>
            </a:r>
            <a:endParaRPr b="1" i="0" sz="3600" u="none" cap="none" strike="noStrike">
              <a:solidFill>
                <a:srgbClr val="FFFFFF"/>
              </a:solidFill>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17"/>
          <p:cNvSpPr txBox="1"/>
          <p:nvPr>
            <p:ph type="title"/>
          </p:nvPr>
        </p:nvSpPr>
        <p:spPr>
          <a:xfrm>
            <a:off x="886650" y="398400"/>
            <a:ext cx="73707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1"/>
              </a:buClr>
              <a:buSzPts val="1100"/>
              <a:buFont typeface="Arial"/>
              <a:buNone/>
            </a:pPr>
            <a:r>
              <a:rPr b="1" i="0" lang="en" sz="2400" u="none" cap="none" strike="noStrike">
                <a:solidFill>
                  <a:srgbClr val="FFFFFF"/>
                </a:solidFill>
                <a:latin typeface="Raleway"/>
                <a:ea typeface="Raleway"/>
                <a:cs typeface="Raleway"/>
                <a:sym typeface="Raleway"/>
              </a:rPr>
              <a:t>Problem - Fukushima Power Plant Disaster </a:t>
            </a:r>
            <a:endParaRPr b="0" i="0" sz="1500" u="none" cap="none" strike="noStrike">
              <a:solidFill>
                <a:schemeClr val="dk1"/>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FFFFFF"/>
              </a:buClr>
              <a:buSzPts val="1400"/>
              <a:buFont typeface="Raleway"/>
              <a:buNone/>
            </a:pPr>
            <a:r>
              <a:t/>
            </a:r>
            <a:endParaRPr b="1" i="0" sz="2400" u="none" cap="none" strike="noStrike">
              <a:solidFill>
                <a:srgbClr val="FFFFFF"/>
              </a:solidFill>
              <a:latin typeface="Raleway"/>
              <a:ea typeface="Raleway"/>
              <a:cs typeface="Raleway"/>
              <a:sym typeface="Raleway"/>
            </a:endParaRPr>
          </a:p>
        </p:txBody>
      </p:sp>
      <p:pic>
        <p:nvPicPr>
          <p:cNvPr id="139" name="Google Shape;139;p17"/>
          <p:cNvPicPr preferRelativeResize="0"/>
          <p:nvPr/>
        </p:nvPicPr>
        <p:blipFill rotWithShape="1">
          <a:blip r:embed="rId3">
            <a:alphaModFix/>
          </a:blip>
          <a:srcRect b="0" l="0" r="0" t="0"/>
          <a:stretch/>
        </p:blipFill>
        <p:spPr>
          <a:xfrm>
            <a:off x="1512375" y="1459475"/>
            <a:ext cx="6037200" cy="3235300"/>
          </a:xfrm>
          <a:prstGeom prst="rect">
            <a:avLst/>
          </a:prstGeom>
          <a:noFill/>
          <a:ln>
            <a:noFill/>
          </a:ln>
        </p:spPr>
      </p:pic>
      <p:sp>
        <p:nvSpPr>
          <p:cNvPr id="140" name="Google Shape;140;p17">
            <a:hlinkClick r:id="rId4"/>
          </p:cNvPr>
          <p:cNvSpPr/>
          <p:nvPr/>
        </p:nvSpPr>
        <p:spPr>
          <a:xfrm rot="5400000">
            <a:off x="4303700" y="2676800"/>
            <a:ext cx="656400" cy="508200"/>
          </a:xfrm>
          <a:prstGeom prst="triangle">
            <a:avLst>
              <a:gd fmla="val 50000" name="adj"/>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1" name="Google Shape;141;p17"/>
          <p:cNvSpPr txBox="1"/>
          <p:nvPr/>
        </p:nvSpPr>
        <p:spPr>
          <a:xfrm>
            <a:off x="1512375" y="4694775"/>
            <a:ext cx="6037200" cy="24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
              <a:buFont typeface="Arial"/>
              <a:buNone/>
            </a:pPr>
            <a:r>
              <a:rPr b="0" i="0" lang="en" sz="600" u="none" cap="none" strike="noStrike">
                <a:solidFill>
                  <a:srgbClr val="000000"/>
                </a:solidFill>
                <a:latin typeface="Arial"/>
                <a:ea typeface="Arial"/>
                <a:cs typeface="Arial"/>
                <a:sym typeface="Arial"/>
              </a:rPr>
              <a:t>https://www.youtube.com/watch?v=VH3AlPmavDk</a:t>
            </a:r>
            <a:endParaRPr b="0" i="0" sz="600" u="none" cap="none" strike="noStrike">
              <a:solidFill>
                <a:srgbClr val="000000"/>
              </a:solidFill>
              <a:latin typeface="Arial"/>
              <a:ea typeface="Arial"/>
              <a:cs typeface="Arial"/>
              <a:sym typeface="Arial"/>
            </a:endParaRPr>
          </a:p>
        </p:txBody>
      </p:sp>
      <p:pic>
        <p:nvPicPr>
          <p:cNvPr id="142" name="Google Shape;142;p17"/>
          <p:cNvPicPr preferRelativeResize="0"/>
          <p:nvPr/>
        </p:nvPicPr>
        <p:blipFill rotWithShape="1">
          <a:blip r:embed="rId5">
            <a:alphaModFix/>
          </a:blip>
          <a:srcRect b="0" l="2821" r="2830" t="0"/>
          <a:stretch/>
        </p:blipFill>
        <p:spPr>
          <a:xfrm>
            <a:off x="97825" y="4783975"/>
            <a:ext cx="714300" cy="266700"/>
          </a:xfrm>
          <a:prstGeom prst="rect">
            <a:avLst/>
          </a:prstGeom>
          <a:noFill/>
          <a:ln>
            <a:noFill/>
          </a:ln>
        </p:spPr>
      </p:pic>
      <p:pic>
        <p:nvPicPr>
          <p:cNvPr id="143" name="Google Shape;143;p17"/>
          <p:cNvPicPr preferRelativeResize="0"/>
          <p:nvPr/>
        </p:nvPicPr>
        <p:blipFill rotWithShape="1">
          <a:blip r:embed="rId6">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Google Shape;148;p18"/>
          <p:cNvSpPr txBox="1"/>
          <p:nvPr>
            <p:ph type="title"/>
          </p:nvPr>
        </p:nvSpPr>
        <p:spPr>
          <a:xfrm>
            <a:off x="708525" y="128650"/>
            <a:ext cx="7370700" cy="912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2400"/>
              </a:spcBef>
              <a:spcAft>
                <a:spcPts val="0"/>
              </a:spcAft>
              <a:buClr>
                <a:schemeClr val="dk1"/>
              </a:buClr>
              <a:buSzPts val="1100"/>
              <a:buFont typeface="Arial"/>
              <a:buNone/>
            </a:pPr>
            <a:r>
              <a:rPr b="1" i="0" lang="en" sz="2400" u="sng" cap="none" strike="noStrike">
                <a:solidFill>
                  <a:schemeClr val="hlink"/>
                </a:solidFill>
                <a:latin typeface="Raleway"/>
                <a:ea typeface="Raleway"/>
                <a:cs typeface="Raleway"/>
                <a:sym typeface="Raleway"/>
                <a:hlinkClick r:id="rId3"/>
              </a:rPr>
              <a:t>DARPA</a:t>
            </a:r>
            <a:r>
              <a:rPr b="1" i="0" lang="en" sz="2400" u="none" cap="none" strike="noStrike">
                <a:solidFill>
                  <a:srgbClr val="FFFFFF"/>
                </a:solidFill>
                <a:latin typeface="Raleway"/>
                <a:ea typeface="Raleway"/>
                <a:cs typeface="Raleway"/>
                <a:sym typeface="Raleway"/>
              </a:rPr>
              <a:t> Robotics Challenge (DRC)</a:t>
            </a:r>
            <a:endParaRPr b="1" i="0" sz="2400" u="none" cap="none" strike="noStrike">
              <a:solidFill>
                <a:srgbClr val="FFFFFF"/>
              </a:solidFill>
              <a:latin typeface="Raleway"/>
              <a:ea typeface="Raleway"/>
              <a:cs typeface="Raleway"/>
              <a:sym typeface="Raleway"/>
            </a:endParaRPr>
          </a:p>
          <a:p>
            <a:pPr indent="0" lvl="0" marL="0" marR="0" rtl="0" algn="l">
              <a:lnSpc>
                <a:spcPct val="100000"/>
              </a:lnSpc>
              <a:spcBef>
                <a:spcPts val="600"/>
              </a:spcBef>
              <a:spcAft>
                <a:spcPts val="0"/>
              </a:spcAft>
              <a:buClr>
                <a:srgbClr val="FFFFFF"/>
              </a:buClr>
              <a:buSzPts val="1400"/>
              <a:buFont typeface="Raleway"/>
              <a:buNone/>
            </a:pPr>
            <a:r>
              <a:t/>
            </a:r>
            <a:endParaRPr b="1" i="0" sz="2400" u="none" cap="none" strike="noStrike">
              <a:solidFill>
                <a:srgbClr val="FFFFFF"/>
              </a:solidFill>
              <a:latin typeface="Raleway"/>
              <a:ea typeface="Raleway"/>
              <a:cs typeface="Raleway"/>
              <a:sym typeface="Raleway"/>
            </a:endParaRPr>
          </a:p>
        </p:txBody>
      </p:sp>
      <p:sp>
        <p:nvSpPr>
          <p:cNvPr id="149" name="Google Shape;149;p18"/>
          <p:cNvSpPr txBox="1"/>
          <p:nvPr>
            <p:ph idx="1" type="body"/>
          </p:nvPr>
        </p:nvSpPr>
        <p:spPr>
          <a:xfrm>
            <a:off x="424025" y="1403225"/>
            <a:ext cx="3806100" cy="35226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The Department of Defense’s strategic plan calls for the Joint Force to </a:t>
            </a:r>
            <a:r>
              <a:rPr b="0" i="0" lang="en" sz="1400" u="none" cap="none" strike="noStrike">
                <a:solidFill>
                  <a:srgbClr val="FF0000"/>
                </a:solidFill>
                <a:latin typeface="Karla"/>
                <a:ea typeface="Karla"/>
                <a:cs typeface="Karla"/>
                <a:sym typeface="Karla"/>
              </a:rPr>
              <a:t>conduct humanitarian</a:t>
            </a:r>
            <a:r>
              <a:rPr b="0" i="0" lang="en" sz="1400" u="none" cap="none" strike="noStrike">
                <a:solidFill>
                  <a:srgbClr val="004C52"/>
                </a:solidFill>
                <a:latin typeface="Karla"/>
                <a:ea typeface="Karla"/>
                <a:cs typeface="Karla"/>
                <a:sym typeface="Karla"/>
              </a:rPr>
              <a:t>, </a:t>
            </a:r>
            <a:r>
              <a:rPr b="0" i="0" lang="en" sz="1400" u="none" cap="none" strike="noStrike">
                <a:solidFill>
                  <a:srgbClr val="FF0000"/>
                </a:solidFill>
                <a:latin typeface="Karla"/>
                <a:ea typeface="Karla"/>
                <a:cs typeface="Karla"/>
                <a:sym typeface="Karla"/>
              </a:rPr>
              <a:t>disaster relief</a:t>
            </a:r>
            <a:r>
              <a:rPr b="0" i="0" lang="en" sz="1400" u="none" cap="none" strike="noStrike">
                <a:solidFill>
                  <a:srgbClr val="004C52"/>
                </a:solidFill>
                <a:latin typeface="Karla"/>
                <a:ea typeface="Karla"/>
                <a:cs typeface="Karla"/>
                <a:sym typeface="Karla"/>
              </a:rPr>
              <a:t>, and </a:t>
            </a:r>
            <a:r>
              <a:rPr b="0" i="0" lang="en" sz="1400" u="none" cap="none" strike="noStrike">
                <a:solidFill>
                  <a:srgbClr val="FF0000"/>
                </a:solidFill>
                <a:latin typeface="Karla"/>
                <a:ea typeface="Karla"/>
                <a:cs typeface="Karla"/>
                <a:sym typeface="Karla"/>
              </a:rPr>
              <a:t>related operations</a:t>
            </a:r>
            <a:r>
              <a:rPr b="0" i="0" lang="en" sz="1400" u="none" cap="none" strike="noStrike">
                <a:solidFill>
                  <a:srgbClr val="004C52"/>
                </a:solidFill>
                <a:latin typeface="Karla"/>
                <a:ea typeface="Karla"/>
                <a:cs typeface="Karla"/>
                <a:sym typeface="Karla"/>
              </a:rPr>
              <a:t>. </a:t>
            </a:r>
            <a:endParaRPr b="0" i="0" sz="1400" u="none" cap="none" strike="noStrike">
              <a:solidFill>
                <a:srgbClr val="004C52"/>
              </a:solidFill>
              <a:latin typeface="Karla"/>
              <a:ea typeface="Karla"/>
              <a:cs typeface="Karla"/>
              <a:sym typeface="Karla"/>
            </a:endParaRPr>
          </a:p>
          <a:p>
            <a:pPr indent="-317500" lvl="0" marL="457200" marR="0" rtl="0" algn="l">
              <a:lnSpc>
                <a:spcPct val="100000"/>
              </a:lnSpc>
              <a:spcBef>
                <a:spcPts val="1000"/>
              </a:spcBef>
              <a:spcAft>
                <a:spcPts val="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Some disasters, </a:t>
            </a:r>
            <a:r>
              <a:rPr b="0" i="0" lang="en" sz="1400" u="none" cap="none" strike="noStrike">
                <a:solidFill>
                  <a:srgbClr val="FF0000"/>
                </a:solidFill>
                <a:latin typeface="Karla"/>
                <a:ea typeface="Karla"/>
                <a:cs typeface="Karla"/>
                <a:sym typeface="Karla"/>
              </a:rPr>
              <a:t>due to grave risks to the health and wellbeing of rescue and aid workers,</a:t>
            </a:r>
            <a:r>
              <a:rPr b="0" i="0" lang="en" sz="1400" u="none" cap="none" strike="noStrike">
                <a:solidFill>
                  <a:srgbClr val="004C52"/>
                </a:solidFill>
                <a:latin typeface="Karla"/>
                <a:ea typeface="Karla"/>
                <a:cs typeface="Karla"/>
                <a:sym typeface="Karla"/>
              </a:rPr>
              <a:t> prove too great in scale or scope for timely and effective human response. </a:t>
            </a:r>
            <a:endParaRPr b="0" i="0" sz="1400" u="none" cap="none" strike="noStrike">
              <a:solidFill>
                <a:srgbClr val="004C52"/>
              </a:solidFill>
              <a:latin typeface="Karla"/>
              <a:ea typeface="Karla"/>
              <a:cs typeface="Karla"/>
              <a:sym typeface="Karla"/>
            </a:endParaRPr>
          </a:p>
          <a:p>
            <a:pPr indent="-317500" lvl="0" marL="457200" marR="0" rtl="0" algn="l">
              <a:lnSpc>
                <a:spcPct val="100000"/>
              </a:lnSpc>
              <a:spcBef>
                <a:spcPts val="1000"/>
              </a:spcBef>
              <a:spcAft>
                <a:spcPts val="100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The </a:t>
            </a:r>
            <a:r>
              <a:rPr b="1" i="0" lang="en" sz="1400" u="sng" cap="none" strike="noStrike">
                <a:solidFill>
                  <a:schemeClr val="hlink"/>
                </a:solidFill>
                <a:latin typeface="Karla"/>
                <a:ea typeface="Karla"/>
                <a:cs typeface="Karla"/>
                <a:sym typeface="Karla"/>
                <a:hlinkClick r:id="rId4"/>
              </a:rPr>
              <a:t>DARPA Robotics Challenge</a:t>
            </a:r>
            <a:r>
              <a:rPr b="1" i="0" lang="en" sz="1400" u="none" cap="none" strike="noStrike">
                <a:solidFill>
                  <a:srgbClr val="000000"/>
                </a:solidFill>
                <a:latin typeface="Karla"/>
                <a:ea typeface="Karla"/>
                <a:cs typeface="Karla"/>
                <a:sym typeface="Karla"/>
              </a:rPr>
              <a:t> </a:t>
            </a:r>
            <a:r>
              <a:rPr b="0" i="0" lang="en" sz="1400" u="none" cap="none" strike="noStrike">
                <a:solidFill>
                  <a:srgbClr val="000000"/>
                </a:solidFill>
                <a:latin typeface="Karla"/>
                <a:ea typeface="Karla"/>
                <a:cs typeface="Karla"/>
                <a:sym typeface="Karla"/>
              </a:rPr>
              <a:t>(</a:t>
            </a:r>
            <a:r>
              <a:rPr b="1" i="0" lang="en" sz="1400" u="sng" cap="none" strike="noStrike">
                <a:solidFill>
                  <a:schemeClr val="hlink"/>
                </a:solidFill>
                <a:latin typeface="Karla"/>
                <a:ea typeface="Karla"/>
                <a:cs typeface="Karla"/>
                <a:sym typeface="Karla"/>
                <a:hlinkClick r:id="rId5"/>
              </a:rPr>
              <a:t>DRC</a:t>
            </a:r>
            <a:r>
              <a:rPr b="0" i="0" lang="en" sz="1400" u="none" cap="none" strike="noStrike">
                <a:solidFill>
                  <a:srgbClr val="000000"/>
                </a:solidFill>
                <a:latin typeface="Karla"/>
                <a:ea typeface="Karla"/>
                <a:cs typeface="Karla"/>
                <a:sym typeface="Karla"/>
              </a:rPr>
              <a:t>) </a:t>
            </a:r>
            <a:r>
              <a:rPr b="0" i="0" lang="en" sz="1400" u="none" cap="none" strike="noStrike">
                <a:solidFill>
                  <a:srgbClr val="004C52"/>
                </a:solidFill>
                <a:latin typeface="Karla"/>
                <a:ea typeface="Karla"/>
                <a:cs typeface="Karla"/>
                <a:sym typeface="Karla"/>
              </a:rPr>
              <a:t>seeks to address this problem by </a:t>
            </a:r>
            <a:r>
              <a:rPr b="0" i="0" lang="en" sz="1400" u="none" cap="none" strike="noStrike">
                <a:solidFill>
                  <a:srgbClr val="FF0000"/>
                </a:solidFill>
                <a:latin typeface="Karla"/>
                <a:ea typeface="Karla"/>
                <a:cs typeface="Karla"/>
                <a:sym typeface="Karla"/>
              </a:rPr>
              <a:t>promoting innovation</a:t>
            </a:r>
            <a:r>
              <a:rPr b="0" i="0" lang="en" sz="1400" u="none" cap="none" strike="noStrike">
                <a:solidFill>
                  <a:srgbClr val="004C52"/>
                </a:solidFill>
                <a:latin typeface="Karla"/>
                <a:ea typeface="Karla"/>
                <a:cs typeface="Karla"/>
                <a:sym typeface="Karla"/>
              </a:rPr>
              <a:t> in </a:t>
            </a:r>
            <a:r>
              <a:rPr b="0" i="0" lang="en" sz="1400" u="none" cap="none" strike="noStrike">
                <a:solidFill>
                  <a:srgbClr val="FF0000"/>
                </a:solidFill>
                <a:latin typeface="Karla"/>
                <a:ea typeface="Karla"/>
                <a:cs typeface="Karla"/>
                <a:sym typeface="Karla"/>
              </a:rPr>
              <a:t>human-supervised robotic technology</a:t>
            </a:r>
            <a:r>
              <a:rPr b="0" i="0" lang="en" sz="1400" u="none" cap="none" strike="noStrike">
                <a:solidFill>
                  <a:srgbClr val="004C52"/>
                </a:solidFill>
                <a:latin typeface="Karla"/>
                <a:ea typeface="Karla"/>
                <a:cs typeface="Karla"/>
                <a:sym typeface="Karla"/>
              </a:rPr>
              <a:t> for </a:t>
            </a:r>
            <a:r>
              <a:rPr b="0" i="0" lang="en" sz="1400" u="none" cap="none" strike="noStrike">
                <a:solidFill>
                  <a:srgbClr val="FF0000"/>
                </a:solidFill>
                <a:latin typeface="Karla"/>
                <a:ea typeface="Karla"/>
                <a:cs typeface="Karla"/>
                <a:sym typeface="Karla"/>
              </a:rPr>
              <a:t>disaster-response operations.</a:t>
            </a:r>
            <a:endParaRPr b="0" i="0" sz="1400" u="none" cap="none" strike="noStrike">
              <a:solidFill>
                <a:srgbClr val="FF0000"/>
              </a:solidFill>
              <a:latin typeface="Karla"/>
              <a:ea typeface="Karla"/>
              <a:cs typeface="Karla"/>
              <a:sym typeface="Karla"/>
            </a:endParaRPr>
          </a:p>
        </p:txBody>
      </p:sp>
      <p:pic>
        <p:nvPicPr>
          <p:cNvPr descr="DARPA 01.jpg" id="150" name="Google Shape;150;p18"/>
          <p:cNvPicPr preferRelativeResize="0"/>
          <p:nvPr/>
        </p:nvPicPr>
        <p:blipFill rotWithShape="1">
          <a:blip r:embed="rId6">
            <a:alphaModFix/>
          </a:blip>
          <a:srcRect b="0" l="0" r="0" t="0"/>
          <a:stretch/>
        </p:blipFill>
        <p:spPr>
          <a:xfrm>
            <a:off x="6084807" y="1258150"/>
            <a:ext cx="944818" cy="545875"/>
          </a:xfrm>
          <a:prstGeom prst="rect">
            <a:avLst/>
          </a:prstGeom>
          <a:noFill/>
          <a:ln>
            <a:noFill/>
          </a:ln>
        </p:spPr>
      </p:pic>
      <p:pic>
        <p:nvPicPr>
          <p:cNvPr descr="DARPARoboticsChallenge-RobotTask-619-316.jpg" id="151" name="Google Shape;151;p18"/>
          <p:cNvPicPr preferRelativeResize="0"/>
          <p:nvPr/>
        </p:nvPicPr>
        <p:blipFill rotWithShape="1">
          <a:blip r:embed="rId7">
            <a:alphaModFix/>
          </a:blip>
          <a:srcRect b="0" l="0" r="0" t="0"/>
          <a:stretch/>
        </p:blipFill>
        <p:spPr>
          <a:xfrm>
            <a:off x="4486675" y="1926025"/>
            <a:ext cx="4141074" cy="2113975"/>
          </a:xfrm>
          <a:prstGeom prst="rect">
            <a:avLst/>
          </a:prstGeom>
          <a:noFill/>
          <a:ln>
            <a:noFill/>
          </a:ln>
        </p:spPr>
      </p:pic>
      <p:pic>
        <p:nvPicPr>
          <p:cNvPr id="152" name="Google Shape;152;p18"/>
          <p:cNvPicPr preferRelativeResize="0"/>
          <p:nvPr/>
        </p:nvPicPr>
        <p:blipFill rotWithShape="1">
          <a:blip r:embed="rId8">
            <a:alphaModFix/>
          </a:blip>
          <a:srcRect b="0" l="2821" r="2830" t="0"/>
          <a:stretch/>
        </p:blipFill>
        <p:spPr>
          <a:xfrm>
            <a:off x="97825" y="4783975"/>
            <a:ext cx="714300" cy="266700"/>
          </a:xfrm>
          <a:prstGeom prst="rect">
            <a:avLst/>
          </a:prstGeom>
          <a:noFill/>
          <a:ln>
            <a:noFill/>
          </a:ln>
        </p:spPr>
      </p:pic>
      <p:pic>
        <p:nvPicPr>
          <p:cNvPr id="153" name="Google Shape;153;p18"/>
          <p:cNvPicPr preferRelativeResize="0"/>
          <p:nvPr/>
        </p:nvPicPr>
        <p:blipFill rotWithShape="1">
          <a:blip r:embed="rId9">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9"/>
          <p:cNvSpPr txBox="1"/>
          <p:nvPr>
            <p:ph type="title"/>
          </p:nvPr>
        </p:nvSpPr>
        <p:spPr>
          <a:xfrm>
            <a:off x="708525" y="128650"/>
            <a:ext cx="7370700" cy="9120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240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DARPA Robotics Challenge (DRC) (cont.)</a:t>
            </a:r>
            <a:endParaRPr b="1" i="0" sz="2400" u="none" cap="none" strike="noStrike">
              <a:solidFill>
                <a:srgbClr val="FFFFFF"/>
              </a:solidFill>
              <a:latin typeface="Raleway"/>
              <a:ea typeface="Raleway"/>
              <a:cs typeface="Raleway"/>
              <a:sym typeface="Raleway"/>
            </a:endParaRPr>
          </a:p>
          <a:p>
            <a:pPr indent="0" lvl="0" marL="0" marR="0" rtl="0" algn="l">
              <a:lnSpc>
                <a:spcPct val="100000"/>
              </a:lnSpc>
              <a:spcBef>
                <a:spcPts val="600"/>
              </a:spcBef>
              <a:spcAft>
                <a:spcPts val="0"/>
              </a:spcAft>
              <a:buClr>
                <a:srgbClr val="FFFFFF"/>
              </a:buClr>
              <a:buSzPts val="1400"/>
              <a:buFont typeface="Raleway"/>
              <a:buNone/>
            </a:pPr>
            <a:r>
              <a:t/>
            </a:r>
            <a:endParaRPr b="1" i="0" sz="2400" u="none" cap="none" strike="noStrike">
              <a:solidFill>
                <a:srgbClr val="FFFFFF"/>
              </a:solidFill>
              <a:latin typeface="Raleway"/>
              <a:ea typeface="Raleway"/>
              <a:cs typeface="Raleway"/>
              <a:sym typeface="Raleway"/>
            </a:endParaRPr>
          </a:p>
        </p:txBody>
      </p:sp>
      <p:sp>
        <p:nvSpPr>
          <p:cNvPr id="159" name="Google Shape;159;p19"/>
          <p:cNvSpPr txBox="1"/>
          <p:nvPr>
            <p:ph idx="1" type="body"/>
          </p:nvPr>
        </p:nvSpPr>
        <p:spPr>
          <a:xfrm>
            <a:off x="424025" y="1403225"/>
            <a:ext cx="4196400" cy="35226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The primary technical goal of the </a:t>
            </a:r>
            <a:r>
              <a:rPr b="1" i="0" lang="en" sz="1400" u="sng" cap="none" strike="noStrike">
                <a:solidFill>
                  <a:schemeClr val="hlink"/>
                </a:solidFill>
                <a:latin typeface="Karla"/>
                <a:ea typeface="Karla"/>
                <a:cs typeface="Karla"/>
                <a:sym typeface="Karla"/>
                <a:hlinkClick r:id="rId3"/>
              </a:rPr>
              <a:t>DRC</a:t>
            </a:r>
            <a:r>
              <a:rPr b="1" i="0" lang="en" sz="1400" u="none" cap="none" strike="noStrike">
                <a:solidFill>
                  <a:srgbClr val="004C52"/>
                </a:solidFill>
                <a:latin typeface="Karla"/>
                <a:ea typeface="Karla"/>
                <a:cs typeface="Karla"/>
                <a:sym typeface="Karla"/>
              </a:rPr>
              <a:t> </a:t>
            </a:r>
            <a:r>
              <a:rPr b="0" i="0" lang="en" sz="1400" u="none" cap="none" strike="noStrike">
                <a:solidFill>
                  <a:srgbClr val="004C52"/>
                </a:solidFill>
                <a:latin typeface="Karla"/>
                <a:ea typeface="Karla"/>
                <a:cs typeface="Karla"/>
                <a:sym typeface="Karla"/>
              </a:rPr>
              <a:t>is to </a:t>
            </a:r>
            <a:r>
              <a:rPr b="0" i="0" lang="en" sz="1400" u="none" cap="none" strike="noStrike">
                <a:solidFill>
                  <a:srgbClr val="FF0000"/>
                </a:solidFill>
                <a:latin typeface="Karla"/>
                <a:ea typeface="Karla"/>
                <a:cs typeface="Karla"/>
                <a:sym typeface="Karla"/>
              </a:rPr>
              <a:t>develop human-supervised ground robots capable</a:t>
            </a:r>
            <a:r>
              <a:rPr b="0" i="0" lang="en" sz="1400" u="none" cap="none" strike="noStrike">
                <a:solidFill>
                  <a:srgbClr val="004C52"/>
                </a:solidFill>
                <a:latin typeface="Karla"/>
                <a:ea typeface="Karla"/>
                <a:cs typeface="Karla"/>
                <a:sym typeface="Karla"/>
              </a:rPr>
              <a:t> of </a:t>
            </a:r>
            <a:r>
              <a:rPr b="0" i="0" lang="en" sz="1400" u="none" cap="none" strike="noStrike">
                <a:solidFill>
                  <a:srgbClr val="FF0000"/>
                </a:solidFill>
                <a:latin typeface="Karla"/>
                <a:ea typeface="Karla"/>
                <a:cs typeface="Karla"/>
                <a:sym typeface="Karla"/>
              </a:rPr>
              <a:t>executing complex tasks</a:t>
            </a:r>
            <a:r>
              <a:rPr b="0" i="0" lang="en" sz="1400" u="none" cap="none" strike="noStrike">
                <a:solidFill>
                  <a:srgbClr val="004C52"/>
                </a:solidFill>
                <a:latin typeface="Karla"/>
                <a:ea typeface="Karla"/>
                <a:cs typeface="Karla"/>
                <a:sym typeface="Karla"/>
              </a:rPr>
              <a:t> in </a:t>
            </a:r>
            <a:r>
              <a:rPr b="0" i="0" lang="en" sz="1400" u="none" cap="none" strike="noStrike">
                <a:solidFill>
                  <a:srgbClr val="FF0000"/>
                </a:solidFill>
                <a:latin typeface="Karla"/>
                <a:ea typeface="Karla"/>
                <a:cs typeface="Karla"/>
                <a:sym typeface="Karla"/>
              </a:rPr>
              <a:t>dangerous</a:t>
            </a:r>
            <a:r>
              <a:rPr b="0" i="0" lang="en" sz="1400" u="none" cap="none" strike="noStrike">
                <a:solidFill>
                  <a:srgbClr val="004C52"/>
                </a:solidFill>
                <a:latin typeface="Karla"/>
                <a:ea typeface="Karla"/>
                <a:cs typeface="Karla"/>
                <a:sym typeface="Karla"/>
              </a:rPr>
              <a:t>, </a:t>
            </a:r>
            <a:r>
              <a:rPr b="0" i="0" lang="en" sz="1400" u="none" cap="none" strike="noStrike">
                <a:solidFill>
                  <a:srgbClr val="FF0000"/>
                </a:solidFill>
                <a:latin typeface="Karla"/>
                <a:ea typeface="Karla"/>
                <a:cs typeface="Karla"/>
                <a:sym typeface="Karla"/>
              </a:rPr>
              <a:t>degraded</a:t>
            </a:r>
            <a:r>
              <a:rPr b="0" i="0" lang="en" sz="1400" u="none" cap="none" strike="noStrike">
                <a:solidFill>
                  <a:srgbClr val="004C52"/>
                </a:solidFill>
                <a:latin typeface="Karla"/>
                <a:ea typeface="Karla"/>
                <a:cs typeface="Karla"/>
                <a:sym typeface="Karla"/>
              </a:rPr>
              <a:t>, </a:t>
            </a:r>
            <a:r>
              <a:rPr b="0" i="0" lang="en" sz="1400" u="none" cap="none" strike="noStrike">
                <a:solidFill>
                  <a:srgbClr val="FF0000"/>
                </a:solidFill>
                <a:latin typeface="Karla"/>
                <a:ea typeface="Karla"/>
                <a:cs typeface="Karla"/>
                <a:sym typeface="Karla"/>
              </a:rPr>
              <a:t>human-engineered environments</a:t>
            </a:r>
            <a:r>
              <a:rPr b="0" i="0" lang="en" sz="1400" u="none" cap="none" strike="noStrike">
                <a:solidFill>
                  <a:srgbClr val="004C52"/>
                </a:solidFill>
                <a:latin typeface="Karla"/>
                <a:ea typeface="Karla"/>
                <a:cs typeface="Karla"/>
                <a:sym typeface="Karla"/>
              </a:rPr>
              <a:t>. </a:t>
            </a:r>
            <a:endParaRPr b="0" i="0" sz="1400" u="none" cap="none" strike="noStrike">
              <a:solidFill>
                <a:srgbClr val="004C52"/>
              </a:solidFill>
              <a:latin typeface="Karla"/>
              <a:ea typeface="Karla"/>
              <a:cs typeface="Karla"/>
              <a:sym typeface="Karla"/>
            </a:endParaRPr>
          </a:p>
          <a:p>
            <a:pPr indent="-317500" lvl="0" marL="457200" marR="0" rtl="0" algn="l">
              <a:lnSpc>
                <a:spcPct val="100000"/>
              </a:lnSpc>
              <a:spcBef>
                <a:spcPts val="0"/>
              </a:spcBef>
              <a:spcAft>
                <a:spcPts val="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Competitors in the </a:t>
            </a:r>
            <a:r>
              <a:rPr b="1" i="0" lang="en" sz="1400" u="sng" cap="none" strike="noStrike">
                <a:solidFill>
                  <a:schemeClr val="hlink"/>
                </a:solidFill>
                <a:latin typeface="Karla"/>
                <a:ea typeface="Karla"/>
                <a:cs typeface="Karla"/>
                <a:sym typeface="Karla"/>
                <a:hlinkClick r:id="rId4"/>
              </a:rPr>
              <a:t>DRC</a:t>
            </a:r>
            <a:r>
              <a:rPr b="1" i="0" lang="en" sz="1400" u="none" cap="none" strike="noStrike">
                <a:solidFill>
                  <a:srgbClr val="004C52"/>
                </a:solidFill>
                <a:latin typeface="Karla"/>
                <a:ea typeface="Karla"/>
                <a:cs typeface="Karla"/>
                <a:sym typeface="Karla"/>
              </a:rPr>
              <a:t> </a:t>
            </a:r>
            <a:r>
              <a:rPr b="0" i="0" lang="en" sz="1400" u="none" cap="none" strike="noStrike">
                <a:solidFill>
                  <a:srgbClr val="004C52"/>
                </a:solidFill>
                <a:latin typeface="Karla"/>
                <a:ea typeface="Karla"/>
                <a:cs typeface="Karla"/>
                <a:sym typeface="Karla"/>
              </a:rPr>
              <a:t>are d</a:t>
            </a:r>
            <a:r>
              <a:rPr b="0" i="0" lang="en" sz="1400" u="none" cap="none" strike="noStrike">
                <a:solidFill>
                  <a:srgbClr val="FF0000"/>
                </a:solidFill>
                <a:latin typeface="Karla"/>
                <a:ea typeface="Karla"/>
                <a:cs typeface="Karla"/>
                <a:sym typeface="Karla"/>
              </a:rPr>
              <a:t>eveloping robots</a:t>
            </a:r>
            <a:r>
              <a:rPr b="0" i="0" lang="en" sz="1400" u="none" cap="none" strike="noStrike">
                <a:solidFill>
                  <a:srgbClr val="004C52"/>
                </a:solidFill>
                <a:latin typeface="Karla"/>
                <a:ea typeface="Karla"/>
                <a:cs typeface="Karla"/>
                <a:sym typeface="Karla"/>
              </a:rPr>
              <a:t> that can </a:t>
            </a:r>
            <a:r>
              <a:rPr b="0" i="0" lang="en" sz="1400" u="none" cap="none" strike="noStrike">
                <a:solidFill>
                  <a:srgbClr val="FF0000"/>
                </a:solidFill>
                <a:latin typeface="Karla"/>
                <a:ea typeface="Karla"/>
                <a:cs typeface="Karla"/>
                <a:sym typeface="Karla"/>
              </a:rPr>
              <a:t>utilize standard tools</a:t>
            </a:r>
            <a:r>
              <a:rPr b="0" i="0" lang="en" sz="1400" u="none" cap="none" strike="noStrike">
                <a:solidFill>
                  <a:srgbClr val="004C52"/>
                </a:solidFill>
                <a:latin typeface="Karla"/>
                <a:ea typeface="Karla"/>
                <a:cs typeface="Karla"/>
                <a:sym typeface="Karla"/>
              </a:rPr>
              <a:t> and </a:t>
            </a:r>
            <a:r>
              <a:rPr b="0" i="0" lang="en" sz="1400" u="none" cap="none" strike="noStrike">
                <a:solidFill>
                  <a:srgbClr val="FF0000"/>
                </a:solidFill>
                <a:latin typeface="Karla"/>
                <a:ea typeface="Karla"/>
                <a:cs typeface="Karla"/>
                <a:sym typeface="Karla"/>
              </a:rPr>
              <a:t>equipment </a:t>
            </a:r>
            <a:r>
              <a:rPr b="0" i="0" lang="en" sz="1400" u="none" cap="none" strike="noStrike">
                <a:solidFill>
                  <a:srgbClr val="004C52"/>
                </a:solidFill>
                <a:latin typeface="Karla"/>
                <a:ea typeface="Karla"/>
                <a:cs typeface="Karla"/>
                <a:sym typeface="Karla"/>
              </a:rPr>
              <a:t>commonly available in human environments, ranging from </a:t>
            </a:r>
            <a:r>
              <a:rPr b="0" i="0" lang="en" sz="1400" u="none" cap="none" strike="noStrike">
                <a:solidFill>
                  <a:srgbClr val="FF0000"/>
                </a:solidFill>
                <a:latin typeface="Karla"/>
                <a:ea typeface="Karla"/>
                <a:cs typeface="Karla"/>
                <a:sym typeface="Karla"/>
              </a:rPr>
              <a:t>hand tools</a:t>
            </a:r>
            <a:r>
              <a:rPr b="0" i="0" lang="en" sz="1400" u="none" cap="none" strike="noStrike">
                <a:solidFill>
                  <a:srgbClr val="004C52"/>
                </a:solidFill>
                <a:latin typeface="Karla"/>
                <a:ea typeface="Karla"/>
                <a:cs typeface="Karla"/>
                <a:sym typeface="Karla"/>
              </a:rPr>
              <a:t> to </a:t>
            </a:r>
            <a:r>
              <a:rPr b="0" i="0" lang="en" sz="1400" u="none" cap="none" strike="noStrike">
                <a:solidFill>
                  <a:srgbClr val="FF0000"/>
                </a:solidFill>
                <a:latin typeface="Karla"/>
                <a:ea typeface="Karla"/>
                <a:cs typeface="Karla"/>
                <a:sym typeface="Karla"/>
              </a:rPr>
              <a:t>vehicles</a:t>
            </a:r>
            <a:r>
              <a:rPr b="0" i="0" lang="en" sz="1400" u="none" cap="none" strike="noStrike">
                <a:solidFill>
                  <a:srgbClr val="004C52"/>
                </a:solidFill>
                <a:latin typeface="Karla"/>
                <a:ea typeface="Karla"/>
                <a:cs typeface="Karla"/>
                <a:sym typeface="Karla"/>
              </a:rPr>
              <a:t>.</a:t>
            </a:r>
            <a:endParaRPr b="0" i="0" sz="1400" u="none" cap="none" strike="noStrike">
              <a:solidFill>
                <a:srgbClr val="004C52"/>
              </a:solidFill>
              <a:latin typeface="Karla"/>
              <a:ea typeface="Karla"/>
              <a:cs typeface="Karla"/>
              <a:sym typeface="Karla"/>
            </a:endParaRPr>
          </a:p>
          <a:p>
            <a:pPr indent="-317500" lvl="0" marL="457200" marR="0" rtl="0" algn="l">
              <a:lnSpc>
                <a:spcPct val="100000"/>
              </a:lnSpc>
              <a:spcBef>
                <a:spcPts val="0"/>
              </a:spcBef>
              <a:spcAft>
                <a:spcPts val="0"/>
              </a:spcAft>
              <a:buClr>
                <a:srgbClr val="ABE33F"/>
              </a:buClr>
              <a:buSzPts val="1400"/>
              <a:buFont typeface="Karla"/>
              <a:buChar char="❖"/>
            </a:pPr>
            <a:r>
              <a:rPr b="0" i="0" lang="en" sz="1400" u="none" cap="none" strike="noStrike">
                <a:solidFill>
                  <a:srgbClr val="004C52"/>
                </a:solidFill>
                <a:latin typeface="Karla"/>
                <a:ea typeface="Karla"/>
                <a:cs typeface="Karla"/>
                <a:sym typeface="Karla"/>
              </a:rPr>
              <a:t>To achieve its goal, the </a:t>
            </a:r>
            <a:r>
              <a:rPr b="1" i="0" lang="en" sz="1400" u="sng" cap="none" strike="noStrike">
                <a:solidFill>
                  <a:schemeClr val="hlink"/>
                </a:solidFill>
                <a:latin typeface="Karla"/>
                <a:ea typeface="Karla"/>
                <a:cs typeface="Karla"/>
                <a:sym typeface="Karla"/>
                <a:hlinkClick r:id="rId5"/>
              </a:rPr>
              <a:t>DRC</a:t>
            </a:r>
            <a:r>
              <a:rPr b="1" i="0" lang="en" sz="1400" u="none" cap="none" strike="noStrike">
                <a:solidFill>
                  <a:srgbClr val="004C52"/>
                </a:solidFill>
                <a:latin typeface="Karla"/>
                <a:ea typeface="Karla"/>
                <a:cs typeface="Karla"/>
                <a:sym typeface="Karla"/>
              </a:rPr>
              <a:t> </a:t>
            </a:r>
            <a:r>
              <a:rPr b="0" i="0" lang="en" sz="1400" u="none" cap="none" strike="noStrike">
                <a:solidFill>
                  <a:srgbClr val="004C52"/>
                </a:solidFill>
                <a:latin typeface="Karla"/>
                <a:ea typeface="Karla"/>
                <a:cs typeface="Karla"/>
                <a:sym typeface="Karla"/>
              </a:rPr>
              <a:t>is advancing the state of the art of </a:t>
            </a:r>
            <a:r>
              <a:rPr b="0" i="0" lang="en" sz="1400" u="none" cap="none" strike="noStrike">
                <a:solidFill>
                  <a:srgbClr val="FF0000"/>
                </a:solidFill>
                <a:latin typeface="Karla"/>
                <a:ea typeface="Karla"/>
                <a:cs typeface="Karla"/>
                <a:sym typeface="Karla"/>
              </a:rPr>
              <a:t>supervised autonomy</a:t>
            </a:r>
            <a:r>
              <a:rPr b="0" i="0" lang="en" sz="1400" u="none" cap="none" strike="noStrike">
                <a:solidFill>
                  <a:srgbClr val="004C52"/>
                </a:solidFill>
                <a:latin typeface="Karla"/>
                <a:ea typeface="Karla"/>
                <a:cs typeface="Karla"/>
                <a:sym typeface="Karla"/>
              </a:rPr>
              <a:t>, </a:t>
            </a:r>
            <a:r>
              <a:rPr b="0" i="0" lang="en" sz="1400" u="none" cap="none" strike="noStrike">
                <a:solidFill>
                  <a:srgbClr val="FF0000"/>
                </a:solidFill>
                <a:latin typeface="Karla"/>
                <a:ea typeface="Karla"/>
                <a:cs typeface="Karla"/>
                <a:sym typeface="Karla"/>
              </a:rPr>
              <a:t>mounted </a:t>
            </a:r>
            <a:r>
              <a:rPr b="0" i="0" lang="en" sz="1400" u="none" cap="none" strike="noStrike">
                <a:solidFill>
                  <a:srgbClr val="004C52"/>
                </a:solidFill>
                <a:latin typeface="Karla"/>
                <a:ea typeface="Karla"/>
                <a:cs typeface="Karla"/>
                <a:sym typeface="Karla"/>
              </a:rPr>
              <a:t>and </a:t>
            </a:r>
            <a:r>
              <a:rPr b="0" i="0" lang="en" sz="1400" u="none" cap="none" strike="noStrike">
                <a:solidFill>
                  <a:srgbClr val="FF0000"/>
                </a:solidFill>
                <a:latin typeface="Karla"/>
                <a:ea typeface="Karla"/>
                <a:cs typeface="Karla"/>
                <a:sym typeface="Karla"/>
              </a:rPr>
              <a:t>dismounted mobility</a:t>
            </a:r>
            <a:r>
              <a:rPr b="0" i="0" lang="en" sz="1400" u="none" cap="none" strike="noStrike">
                <a:solidFill>
                  <a:srgbClr val="004C52"/>
                </a:solidFill>
                <a:latin typeface="Karla"/>
                <a:ea typeface="Karla"/>
                <a:cs typeface="Karla"/>
                <a:sym typeface="Karla"/>
              </a:rPr>
              <a:t>, and </a:t>
            </a:r>
            <a:r>
              <a:rPr b="0" i="0" lang="en" sz="1400" u="none" cap="none" strike="noStrike">
                <a:solidFill>
                  <a:srgbClr val="FF0000"/>
                </a:solidFill>
                <a:latin typeface="Karla"/>
                <a:ea typeface="Karla"/>
                <a:cs typeface="Karla"/>
                <a:sym typeface="Karla"/>
              </a:rPr>
              <a:t>platform dexterity</a:t>
            </a:r>
            <a:r>
              <a:rPr b="0" i="0" lang="en" sz="1400" u="none" cap="none" strike="noStrike">
                <a:solidFill>
                  <a:srgbClr val="004C52"/>
                </a:solidFill>
                <a:latin typeface="Karla"/>
                <a:ea typeface="Karla"/>
                <a:cs typeface="Karla"/>
                <a:sym typeface="Karla"/>
              </a:rPr>
              <a:t>, </a:t>
            </a:r>
            <a:r>
              <a:rPr b="0" i="0" lang="en" sz="1400" u="none" cap="none" strike="noStrike">
                <a:solidFill>
                  <a:srgbClr val="FF0000"/>
                </a:solidFill>
                <a:latin typeface="Karla"/>
                <a:ea typeface="Karla"/>
                <a:cs typeface="Karla"/>
                <a:sym typeface="Karla"/>
              </a:rPr>
              <a:t>strength</a:t>
            </a:r>
            <a:r>
              <a:rPr b="0" i="0" lang="en" sz="1400" u="none" cap="none" strike="noStrike">
                <a:solidFill>
                  <a:srgbClr val="004C52"/>
                </a:solidFill>
                <a:latin typeface="Karla"/>
                <a:ea typeface="Karla"/>
                <a:cs typeface="Karla"/>
                <a:sym typeface="Karla"/>
              </a:rPr>
              <a:t>, and </a:t>
            </a:r>
            <a:r>
              <a:rPr b="0" i="0" lang="en" sz="1400" u="none" cap="none" strike="noStrike">
                <a:solidFill>
                  <a:srgbClr val="FF0000"/>
                </a:solidFill>
                <a:latin typeface="Karla"/>
                <a:ea typeface="Karla"/>
                <a:cs typeface="Karla"/>
                <a:sym typeface="Karla"/>
              </a:rPr>
              <a:t>endurance</a:t>
            </a:r>
            <a:r>
              <a:rPr b="0" i="0" lang="en" sz="1400" u="none" cap="none" strike="noStrike">
                <a:solidFill>
                  <a:srgbClr val="004C52"/>
                </a:solidFill>
                <a:latin typeface="Karla"/>
                <a:ea typeface="Karla"/>
                <a:cs typeface="Karla"/>
                <a:sym typeface="Karla"/>
              </a:rPr>
              <a:t>. </a:t>
            </a:r>
            <a:endParaRPr b="0" i="0" sz="1400" u="none" cap="none" strike="noStrike">
              <a:solidFill>
                <a:srgbClr val="004C52"/>
              </a:solidFill>
              <a:latin typeface="Karla"/>
              <a:ea typeface="Karla"/>
              <a:cs typeface="Karla"/>
              <a:sym typeface="Karla"/>
            </a:endParaRPr>
          </a:p>
        </p:txBody>
      </p:sp>
      <p:pic>
        <p:nvPicPr>
          <p:cNvPr descr="DARPA 01.jpg" id="160" name="Google Shape;160;p19"/>
          <p:cNvPicPr preferRelativeResize="0"/>
          <p:nvPr/>
        </p:nvPicPr>
        <p:blipFill rotWithShape="1">
          <a:blip r:embed="rId6">
            <a:alphaModFix/>
          </a:blip>
          <a:srcRect b="0" l="0" r="0" t="0"/>
          <a:stretch/>
        </p:blipFill>
        <p:spPr>
          <a:xfrm>
            <a:off x="6114995" y="1145500"/>
            <a:ext cx="944818" cy="545875"/>
          </a:xfrm>
          <a:prstGeom prst="rect">
            <a:avLst/>
          </a:prstGeom>
          <a:noFill/>
          <a:ln>
            <a:noFill/>
          </a:ln>
        </p:spPr>
      </p:pic>
      <p:pic>
        <p:nvPicPr>
          <p:cNvPr id="161" name="Google Shape;161;p19"/>
          <p:cNvPicPr preferRelativeResize="0"/>
          <p:nvPr/>
        </p:nvPicPr>
        <p:blipFill rotWithShape="1">
          <a:blip r:embed="rId7">
            <a:alphaModFix/>
          </a:blip>
          <a:srcRect b="0" l="0" r="0" t="0"/>
          <a:stretch/>
        </p:blipFill>
        <p:spPr>
          <a:xfrm>
            <a:off x="4924875" y="1691375"/>
            <a:ext cx="3651950" cy="2709500"/>
          </a:xfrm>
          <a:prstGeom prst="rect">
            <a:avLst/>
          </a:prstGeom>
          <a:noFill/>
          <a:ln>
            <a:noFill/>
          </a:ln>
        </p:spPr>
      </p:pic>
      <p:pic>
        <p:nvPicPr>
          <p:cNvPr id="162" name="Google Shape;162;p19"/>
          <p:cNvPicPr preferRelativeResize="0"/>
          <p:nvPr/>
        </p:nvPicPr>
        <p:blipFill rotWithShape="1">
          <a:blip r:embed="rId8">
            <a:alphaModFix/>
          </a:blip>
          <a:srcRect b="0" l="2821" r="2830" t="0"/>
          <a:stretch/>
        </p:blipFill>
        <p:spPr>
          <a:xfrm>
            <a:off x="97825" y="4783975"/>
            <a:ext cx="714300" cy="266700"/>
          </a:xfrm>
          <a:prstGeom prst="rect">
            <a:avLst/>
          </a:prstGeom>
          <a:noFill/>
          <a:ln>
            <a:noFill/>
          </a:ln>
        </p:spPr>
      </p:pic>
      <p:pic>
        <p:nvPicPr>
          <p:cNvPr id="163" name="Google Shape;163;p19"/>
          <p:cNvPicPr preferRelativeResize="0"/>
          <p:nvPr/>
        </p:nvPicPr>
        <p:blipFill rotWithShape="1">
          <a:blip r:embed="rId9">
            <a:alphaModFix/>
          </a:blip>
          <a:srcRect b="0" l="0" r="0" t="0"/>
          <a:stretch/>
        </p:blipFill>
        <p:spPr>
          <a:xfrm>
            <a:off x="8073025" y="4625750"/>
            <a:ext cx="984025" cy="4249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20"/>
          <p:cNvSpPr txBox="1"/>
          <p:nvPr>
            <p:ph type="title"/>
          </p:nvPr>
        </p:nvSpPr>
        <p:spPr>
          <a:xfrm>
            <a:off x="246775" y="398400"/>
            <a:ext cx="8680800" cy="857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FFFFFF"/>
              </a:buClr>
              <a:buSzPts val="1400"/>
              <a:buFont typeface="Raleway"/>
              <a:buNone/>
            </a:pPr>
            <a:r>
              <a:rPr b="1" i="0" lang="en" sz="2400" u="none" cap="none" strike="noStrike">
                <a:solidFill>
                  <a:srgbClr val="FFFFFF"/>
                </a:solidFill>
                <a:latin typeface="Raleway"/>
                <a:ea typeface="Raleway"/>
                <a:cs typeface="Raleway"/>
                <a:sym typeface="Raleway"/>
              </a:rPr>
              <a:t>Solution: </a:t>
            </a:r>
            <a:r>
              <a:rPr b="1" i="0" lang="en" sz="2400" u="sng" cap="none" strike="noStrike">
                <a:solidFill>
                  <a:schemeClr val="hlink"/>
                </a:solidFill>
                <a:latin typeface="Raleway"/>
                <a:ea typeface="Raleway"/>
                <a:cs typeface="Raleway"/>
                <a:sym typeface="Raleway"/>
                <a:hlinkClick r:id="rId3"/>
              </a:rPr>
              <a:t>Carnegie Mellon University</a:t>
            </a:r>
            <a:r>
              <a:rPr b="1" i="0" lang="en" sz="2400" u="none" cap="none" strike="noStrike">
                <a:solidFill>
                  <a:srgbClr val="FFFFFF"/>
                </a:solidFill>
                <a:latin typeface="Raleway"/>
                <a:ea typeface="Raleway"/>
                <a:cs typeface="Raleway"/>
                <a:sym typeface="Raleway"/>
              </a:rPr>
              <a:t>: </a:t>
            </a:r>
            <a:r>
              <a:rPr b="1" i="0" lang="en" sz="2400" u="sng" cap="none" strike="noStrike">
                <a:solidFill>
                  <a:schemeClr val="hlink"/>
                </a:solidFill>
                <a:latin typeface="Raleway"/>
                <a:ea typeface="Raleway"/>
                <a:cs typeface="Raleway"/>
                <a:sym typeface="Raleway"/>
                <a:hlinkClick r:id="rId4"/>
              </a:rPr>
              <a:t>TARTAN RESCUE</a:t>
            </a:r>
            <a:endParaRPr b="1" i="0" sz="2400" u="none" cap="none" strike="noStrike">
              <a:solidFill>
                <a:srgbClr val="FFFFFF"/>
              </a:solidFill>
              <a:latin typeface="Raleway"/>
              <a:ea typeface="Raleway"/>
              <a:cs typeface="Raleway"/>
              <a:sym typeface="Raleway"/>
            </a:endParaRPr>
          </a:p>
        </p:txBody>
      </p:sp>
      <p:sp>
        <p:nvSpPr>
          <p:cNvPr id="169" name="Google Shape;169;p20"/>
          <p:cNvSpPr txBox="1"/>
          <p:nvPr>
            <p:ph idx="1" type="body"/>
          </p:nvPr>
        </p:nvSpPr>
        <p:spPr>
          <a:xfrm>
            <a:off x="179950" y="1495850"/>
            <a:ext cx="5144700" cy="3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ABE33F"/>
              </a:buClr>
              <a:buSzPts val="1800"/>
              <a:buFont typeface="Karla"/>
              <a:buNone/>
            </a:pPr>
            <a:r>
              <a:rPr b="0" i="0" lang="en" sz="1800" u="none" cap="none" strike="noStrike">
                <a:solidFill>
                  <a:srgbClr val="004C52"/>
                </a:solidFill>
                <a:latin typeface="Karla"/>
                <a:ea typeface="Karla"/>
                <a:cs typeface="Karla"/>
                <a:sym typeface="Karla"/>
              </a:rPr>
              <a:t>The </a:t>
            </a:r>
            <a:r>
              <a:rPr b="0" i="0" lang="en" sz="1800" u="sng" cap="none" strike="noStrike">
                <a:solidFill>
                  <a:schemeClr val="hlink"/>
                </a:solidFill>
                <a:latin typeface="Karla"/>
                <a:ea typeface="Karla"/>
                <a:cs typeface="Karla"/>
                <a:sym typeface="Karla"/>
                <a:hlinkClick r:id="rId5"/>
              </a:rPr>
              <a:t>DARPA Robotics Challenge</a:t>
            </a:r>
            <a:endParaRPr b="0" i="0" sz="1800" u="none" cap="none" strike="noStrike">
              <a:solidFill>
                <a:srgbClr val="004C52"/>
              </a:solidFill>
              <a:latin typeface="Karla"/>
              <a:ea typeface="Karla"/>
              <a:cs typeface="Karla"/>
              <a:sym typeface="Karla"/>
            </a:endParaRPr>
          </a:p>
          <a:p>
            <a:pPr indent="0" lvl="0" marL="0" marR="0" rtl="0" algn="l">
              <a:lnSpc>
                <a:spcPct val="100000"/>
              </a:lnSpc>
              <a:spcBef>
                <a:spcPts val="0"/>
              </a:spcBef>
              <a:spcAft>
                <a:spcPts val="0"/>
              </a:spcAft>
              <a:buClr>
                <a:srgbClr val="ABE33F"/>
              </a:buClr>
              <a:buSzPts val="1800"/>
              <a:buFont typeface="Karla"/>
              <a:buNone/>
            </a:pPr>
            <a:r>
              <a:t/>
            </a:r>
            <a:endParaRPr b="0" i="0" sz="1800" u="none" cap="none" strike="noStrike">
              <a:solidFill>
                <a:srgbClr val="004C52"/>
              </a:solidFill>
              <a:latin typeface="Karla"/>
              <a:ea typeface="Karla"/>
              <a:cs typeface="Karla"/>
              <a:sym typeface="Karla"/>
            </a:endParaRPr>
          </a:p>
          <a:p>
            <a:pPr indent="-342900" lvl="0" marL="457200" marR="0" rtl="0" algn="l">
              <a:lnSpc>
                <a:spcPct val="100000"/>
              </a:lnSpc>
              <a:spcBef>
                <a:spcPts val="0"/>
              </a:spcBef>
              <a:spcAft>
                <a:spcPts val="0"/>
              </a:spcAft>
              <a:buClr>
                <a:srgbClr val="ABE33F"/>
              </a:buClr>
              <a:buSzPts val="1800"/>
              <a:buFont typeface="Karla"/>
              <a:buChar char="❖"/>
            </a:pPr>
            <a:r>
              <a:rPr b="0" i="0" lang="en" sz="1800" u="none" cap="none" strike="noStrike">
                <a:solidFill>
                  <a:srgbClr val="004C52"/>
                </a:solidFill>
                <a:latin typeface="Karla"/>
                <a:ea typeface="Karla"/>
                <a:cs typeface="Karla"/>
                <a:sym typeface="Karla"/>
              </a:rPr>
              <a:t>During the </a:t>
            </a:r>
            <a:r>
              <a:rPr b="0" i="0" lang="en" sz="1800" u="sng" cap="none" strike="noStrike">
                <a:solidFill>
                  <a:schemeClr val="hlink"/>
                </a:solidFill>
                <a:latin typeface="Karla"/>
                <a:ea typeface="Karla"/>
                <a:cs typeface="Karla"/>
                <a:sym typeface="Karla"/>
                <a:hlinkClick r:id="rId6"/>
              </a:rPr>
              <a:t>Fukushima-Daiichi nuclear accident</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robots weren’t able to inspect </a:t>
            </a:r>
            <a:r>
              <a:rPr b="0" i="0" lang="en" sz="1800" u="none" cap="none" strike="noStrike">
                <a:solidFill>
                  <a:srgbClr val="004C52"/>
                </a:solidFill>
                <a:latin typeface="Karla"/>
                <a:ea typeface="Karla"/>
                <a:cs typeface="Karla"/>
                <a:sym typeface="Karla"/>
              </a:rPr>
              <a:t>the </a:t>
            </a:r>
            <a:r>
              <a:rPr b="0" i="0" lang="en" sz="1800" u="none" cap="none" strike="noStrike">
                <a:solidFill>
                  <a:srgbClr val="FF0000"/>
                </a:solidFill>
                <a:latin typeface="Karla"/>
                <a:ea typeface="Karla"/>
                <a:cs typeface="Karla"/>
                <a:sym typeface="Karla"/>
              </a:rPr>
              <a:t>facility</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assess damage</a:t>
            </a:r>
            <a:r>
              <a:rPr b="0" i="0" lang="en" sz="1800" u="none" cap="none" strike="noStrike">
                <a:solidFill>
                  <a:srgbClr val="004C52"/>
                </a:solidFill>
                <a:latin typeface="Karla"/>
                <a:ea typeface="Karla"/>
                <a:cs typeface="Karla"/>
                <a:sym typeface="Karla"/>
              </a:rPr>
              <a:t>, and </a:t>
            </a:r>
            <a:r>
              <a:rPr b="0" i="0" lang="en" sz="1800" u="none" cap="none" strike="noStrike">
                <a:solidFill>
                  <a:srgbClr val="FF0000"/>
                </a:solidFill>
                <a:latin typeface="Karla"/>
                <a:ea typeface="Karla"/>
                <a:cs typeface="Karla"/>
                <a:sym typeface="Karla"/>
              </a:rPr>
              <a:t>fix problems</a:t>
            </a:r>
            <a:r>
              <a:rPr b="0" i="0" lang="en" sz="1800" u="none" cap="none" strike="noStrike">
                <a:solidFill>
                  <a:srgbClr val="004C52"/>
                </a:solidFill>
                <a:latin typeface="Karla"/>
                <a:ea typeface="Karla"/>
                <a:cs typeface="Karla"/>
                <a:sym typeface="Karla"/>
              </a:rPr>
              <a:t>. </a:t>
            </a:r>
            <a:endParaRPr b="0" i="0" sz="1800" u="none" cap="none" strike="noStrike">
              <a:solidFill>
                <a:srgbClr val="004C52"/>
              </a:solidFill>
              <a:latin typeface="Karla"/>
              <a:ea typeface="Karla"/>
              <a:cs typeface="Karla"/>
              <a:sym typeface="Karla"/>
            </a:endParaRPr>
          </a:p>
          <a:p>
            <a:pPr indent="-342900" lvl="0" marL="457200" marR="0" rtl="0" algn="l">
              <a:lnSpc>
                <a:spcPct val="100000"/>
              </a:lnSpc>
              <a:spcBef>
                <a:spcPts val="1000"/>
              </a:spcBef>
              <a:spcAft>
                <a:spcPts val="1000"/>
              </a:spcAft>
              <a:buClr>
                <a:srgbClr val="ABE33F"/>
              </a:buClr>
              <a:buSzPts val="1800"/>
              <a:buFont typeface="Karla"/>
              <a:buChar char="❖"/>
            </a:pPr>
            <a:r>
              <a:rPr b="0" i="0" lang="en" sz="1800" u="none" cap="none" strike="noStrike">
                <a:solidFill>
                  <a:srgbClr val="004C52"/>
                </a:solidFill>
                <a:latin typeface="Karla"/>
                <a:ea typeface="Karla"/>
                <a:cs typeface="Karla"/>
                <a:sym typeface="Karla"/>
              </a:rPr>
              <a:t>These </a:t>
            </a:r>
            <a:r>
              <a:rPr b="0" i="0" lang="en" sz="1800" u="none" cap="none" strike="noStrike">
                <a:solidFill>
                  <a:srgbClr val="FF0000"/>
                </a:solidFill>
                <a:latin typeface="Karla"/>
                <a:ea typeface="Karla"/>
                <a:cs typeface="Karla"/>
                <a:sym typeface="Karla"/>
              </a:rPr>
              <a:t>tasks are relatively easy for humans</a:t>
            </a:r>
            <a:r>
              <a:rPr b="0" i="0" lang="en" sz="1800" u="none" cap="none" strike="noStrike">
                <a:solidFill>
                  <a:srgbClr val="004C52"/>
                </a:solidFill>
                <a:latin typeface="Karla"/>
                <a:ea typeface="Karla"/>
                <a:cs typeface="Karla"/>
                <a:sym typeface="Karla"/>
              </a:rPr>
              <a:t>, but </a:t>
            </a:r>
            <a:r>
              <a:rPr b="0" i="0" lang="en" sz="1800" u="none" cap="none" strike="noStrike">
                <a:solidFill>
                  <a:srgbClr val="FF0000"/>
                </a:solidFill>
                <a:latin typeface="Karla"/>
                <a:ea typeface="Karla"/>
                <a:cs typeface="Karla"/>
                <a:sym typeface="Karla"/>
              </a:rPr>
              <a:t>very difficult for robots</a:t>
            </a:r>
            <a:r>
              <a:rPr b="0" i="0" lang="en" sz="1800" u="none" cap="none" strike="noStrike">
                <a:solidFill>
                  <a:srgbClr val="004C52"/>
                </a:solidFill>
                <a:latin typeface="Karla"/>
                <a:ea typeface="Karla"/>
                <a:cs typeface="Karla"/>
                <a:sym typeface="Karla"/>
              </a:rPr>
              <a:t>. Performing them requires significant advances in </a:t>
            </a:r>
            <a:r>
              <a:rPr b="0" i="0" lang="en" sz="1800" u="none" cap="none" strike="noStrike">
                <a:solidFill>
                  <a:srgbClr val="FF0000"/>
                </a:solidFill>
                <a:latin typeface="Karla"/>
                <a:ea typeface="Karla"/>
                <a:cs typeface="Karla"/>
                <a:sym typeface="Karla"/>
              </a:rPr>
              <a:t>perception</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supervised autonomy</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decision-making</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mobility</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dexterity</a:t>
            </a:r>
            <a:r>
              <a:rPr b="0" i="0" lang="en" sz="1800" u="none" cap="none" strike="noStrike">
                <a:solidFill>
                  <a:srgbClr val="004C52"/>
                </a:solidFill>
                <a:latin typeface="Karla"/>
                <a:ea typeface="Karla"/>
                <a:cs typeface="Karla"/>
                <a:sym typeface="Karla"/>
              </a:rPr>
              <a:t>, </a:t>
            </a:r>
            <a:r>
              <a:rPr b="0" i="0" lang="en" sz="1800" u="none" cap="none" strike="noStrike">
                <a:solidFill>
                  <a:srgbClr val="FF0000"/>
                </a:solidFill>
                <a:latin typeface="Karla"/>
                <a:ea typeface="Karla"/>
                <a:cs typeface="Karla"/>
                <a:sym typeface="Karla"/>
              </a:rPr>
              <a:t>strength</a:t>
            </a:r>
            <a:r>
              <a:rPr b="0" i="0" lang="en" sz="1800" u="none" cap="none" strike="noStrike">
                <a:solidFill>
                  <a:srgbClr val="004C52"/>
                </a:solidFill>
                <a:latin typeface="Karla"/>
                <a:ea typeface="Karla"/>
                <a:cs typeface="Karla"/>
                <a:sym typeface="Karla"/>
              </a:rPr>
              <a:t>, and </a:t>
            </a:r>
            <a:r>
              <a:rPr b="0" i="0" lang="en" sz="1800" u="none" cap="none" strike="noStrike">
                <a:solidFill>
                  <a:srgbClr val="FF0000"/>
                </a:solidFill>
                <a:latin typeface="Karla"/>
                <a:ea typeface="Karla"/>
                <a:cs typeface="Karla"/>
                <a:sym typeface="Karla"/>
              </a:rPr>
              <a:t>endurance</a:t>
            </a:r>
            <a:r>
              <a:rPr b="0" i="0" lang="en" sz="1800" u="none" cap="none" strike="noStrike">
                <a:solidFill>
                  <a:srgbClr val="004C52"/>
                </a:solidFill>
                <a:latin typeface="Karla"/>
                <a:ea typeface="Karla"/>
                <a:cs typeface="Karla"/>
                <a:sym typeface="Karla"/>
              </a:rPr>
              <a:t>. </a:t>
            </a:r>
            <a:endParaRPr b="0" i="0" sz="1800" u="none" cap="none" strike="noStrike">
              <a:solidFill>
                <a:srgbClr val="004C52"/>
              </a:solidFill>
              <a:latin typeface="Karla"/>
              <a:ea typeface="Karla"/>
              <a:cs typeface="Karla"/>
              <a:sym typeface="Karla"/>
            </a:endParaRPr>
          </a:p>
        </p:txBody>
      </p:sp>
      <p:pic>
        <p:nvPicPr>
          <p:cNvPr id="170" name="Google Shape;170;p20"/>
          <p:cNvPicPr preferRelativeResize="0"/>
          <p:nvPr/>
        </p:nvPicPr>
        <p:blipFill rotWithShape="1">
          <a:blip r:embed="rId7">
            <a:alphaModFix/>
          </a:blip>
          <a:srcRect b="0" l="0" r="0" t="0"/>
          <a:stretch/>
        </p:blipFill>
        <p:spPr>
          <a:xfrm>
            <a:off x="5466475" y="1645075"/>
            <a:ext cx="3461100" cy="2338575"/>
          </a:xfrm>
          <a:prstGeom prst="rect">
            <a:avLst/>
          </a:prstGeom>
          <a:noFill/>
          <a:ln>
            <a:noFill/>
          </a:ln>
        </p:spPr>
      </p:pic>
      <p:pic>
        <p:nvPicPr>
          <p:cNvPr id="171" name="Google Shape;171;p20"/>
          <p:cNvPicPr preferRelativeResize="0"/>
          <p:nvPr/>
        </p:nvPicPr>
        <p:blipFill rotWithShape="1">
          <a:blip r:embed="rId8">
            <a:alphaModFix/>
          </a:blip>
          <a:srcRect b="0" l="2821" r="2830" t="0"/>
          <a:stretch/>
        </p:blipFill>
        <p:spPr>
          <a:xfrm>
            <a:off x="97825" y="4783975"/>
            <a:ext cx="714300" cy="266700"/>
          </a:xfrm>
          <a:prstGeom prst="rect">
            <a:avLst/>
          </a:prstGeom>
          <a:noFill/>
          <a:ln>
            <a:noFill/>
          </a:ln>
        </p:spPr>
      </p:pic>
      <p:pic>
        <p:nvPicPr>
          <p:cNvPr id="172" name="Google Shape;172;p20"/>
          <p:cNvPicPr preferRelativeResize="0"/>
          <p:nvPr/>
        </p:nvPicPr>
        <p:blipFill rotWithShape="1">
          <a:blip r:embed="rId9">
            <a:alphaModFix/>
          </a:blip>
          <a:srcRect b="0" l="0" r="0" t="0"/>
          <a:stretch/>
        </p:blipFill>
        <p:spPr>
          <a:xfrm>
            <a:off x="8073025" y="4625750"/>
            <a:ext cx="984025" cy="4249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Escal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