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8" r:id="rId3"/>
    <p:sldMasterId id="214748366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aleway"/>
      <p:regular r:id="rId12"/>
      <p:bold r:id="rId13"/>
      <p:italic r:id="rId14"/>
      <p:boldItalic r:id="rId15"/>
    </p:embeddedFont>
    <p:embeddedFont>
      <p:font typeface="Economica"/>
      <p:regular r:id="rId16"/>
      <p:bold r:id="rId17"/>
      <p:italic r:id="rId18"/>
      <p:boldItalic r:id="rId19"/>
    </p:embeddedFont>
    <p:embeddedFont>
      <p:font typeface="Galdeano"/>
      <p:regular r:id="rId20"/>
    </p:embeddedFont>
    <p:embeddedFont>
      <p:font typeface="Karla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Galdeano-regular.fntdata"/><Relationship Id="rId11" Type="http://schemas.openxmlformats.org/officeDocument/2006/relationships/slide" Target="slides/slide6.xml"/><Relationship Id="rId22" Type="http://schemas.openxmlformats.org/officeDocument/2006/relationships/font" Target="fonts/Karla-bold.fntdata"/><Relationship Id="rId10" Type="http://schemas.openxmlformats.org/officeDocument/2006/relationships/slide" Target="slides/slide5.xml"/><Relationship Id="rId21" Type="http://schemas.openxmlformats.org/officeDocument/2006/relationships/font" Target="fonts/Karla-regular.fntdata"/><Relationship Id="rId13" Type="http://schemas.openxmlformats.org/officeDocument/2006/relationships/font" Target="fonts/Raleway-bold.fntdata"/><Relationship Id="rId24" Type="http://schemas.openxmlformats.org/officeDocument/2006/relationships/font" Target="fonts/Karla-boldItalic.fntdata"/><Relationship Id="rId12" Type="http://schemas.openxmlformats.org/officeDocument/2006/relationships/font" Target="fonts/Raleway-regular.fntdata"/><Relationship Id="rId23" Type="http://schemas.openxmlformats.org/officeDocument/2006/relationships/font" Target="fonts/Karla-italic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font" Target="fonts/Raleway-boldItalic.fntdata"/><Relationship Id="rId14" Type="http://schemas.openxmlformats.org/officeDocument/2006/relationships/font" Target="fonts/Raleway-italic.fntdata"/><Relationship Id="rId17" Type="http://schemas.openxmlformats.org/officeDocument/2006/relationships/font" Target="fonts/Economica-bold.fntdata"/><Relationship Id="rId16" Type="http://schemas.openxmlformats.org/officeDocument/2006/relationships/font" Target="fonts/Economica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Economica-boldItalic.fntdata"/><Relationship Id="rId6" Type="http://schemas.openxmlformats.org/officeDocument/2006/relationships/slide" Target="slides/slide1.xml"/><Relationship Id="rId18" Type="http://schemas.openxmlformats.org/officeDocument/2006/relationships/font" Target="fonts/Economica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5b4580a3ff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g5b4580a3f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5b4580a3ff_0_1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3" name="Google Shape;223;g5b4580a3f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bg>
      <p:bgPr>
        <a:solidFill>
          <a:srgbClr val="004C52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6025" y="301575"/>
            <a:ext cx="9150050" cy="4496748"/>
          </a:xfrm>
          <a:custGeom>
            <a:rect b="b" l="l" r="r" t="t"/>
            <a:pathLst>
              <a:path extrusionOk="0" h="149344" w="366002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5900" y="759982"/>
            <a:ext cx="9144150" cy="3769800"/>
          </a:xfrm>
          <a:custGeom>
            <a:rect b="b" l="l" r="r" t="t"/>
            <a:pathLst>
              <a:path extrusionOk="0" h="150792" w="365766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274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0" y="1351100"/>
            <a:ext cx="9156075" cy="2889063"/>
          </a:xfrm>
          <a:custGeom>
            <a:rect b="b" l="l" r="r" t="t"/>
            <a:pathLst>
              <a:path extrusionOk="0" h="106157" w="366243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1719025" y="1991825"/>
            <a:ext cx="57060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/>
          <p:nvPr>
            <p:ph idx="1" type="body"/>
          </p:nvPr>
        </p:nvSpPr>
        <p:spPr>
          <a:xfrm>
            <a:off x="872067" y="2006600"/>
            <a:ext cx="7408333" cy="25880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b="0" i="0" sz="2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indent="-368300" lvl="1" marL="9144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b="0" i="0" sz="22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b="0" i="0" sz="2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b="0" i="0" sz="18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b="0" i="0" sz="16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b="0" i="0" sz="1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b="0" i="0" sz="1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b="0" i="0" sz="1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b="0" i="0" sz="1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85" name="Google Shape;85;p11"/>
          <p:cNvSpPr txBox="1"/>
          <p:nvPr>
            <p:ph idx="10" type="dt"/>
          </p:nvPr>
        </p:nvSpPr>
        <p:spPr>
          <a:xfrm>
            <a:off x="5163672" y="4687623"/>
            <a:ext cx="378669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86" name="Google Shape;86;p11"/>
          <p:cNvSpPr txBox="1"/>
          <p:nvPr>
            <p:ph idx="11" type="ftr"/>
          </p:nvPr>
        </p:nvSpPr>
        <p:spPr>
          <a:xfrm>
            <a:off x="193638" y="4687623"/>
            <a:ext cx="3786691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87" name="Google Shape;87;p11"/>
          <p:cNvSpPr txBox="1"/>
          <p:nvPr>
            <p:ph idx="12" type="sldNum"/>
          </p:nvPr>
        </p:nvSpPr>
        <p:spPr>
          <a:xfrm>
            <a:off x="3991088" y="4687622"/>
            <a:ext cx="116182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8" name="Google Shape;88;p11"/>
          <p:cNvSpPr txBox="1"/>
          <p:nvPr>
            <p:ph type="title"/>
          </p:nvPr>
        </p:nvSpPr>
        <p:spPr>
          <a:xfrm>
            <a:off x="457200" y="253746"/>
            <a:ext cx="8229600" cy="93954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aldeano"/>
              <a:buNone/>
              <a:defRPr b="0" i="0" sz="4400" u="none" cap="none" strike="noStrik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bg>
      <p:bgPr>
        <a:solidFill>
          <a:srgbClr val="004C52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/>
          <p:nvPr/>
        </p:nvSpPr>
        <p:spPr>
          <a:xfrm flipH="1">
            <a:off x="6075" y="301575"/>
            <a:ext cx="9150000" cy="4496700"/>
          </a:xfrm>
          <a:custGeom>
            <a:rect b="b" l="l" r="r" t="t"/>
            <a:pathLst>
              <a:path extrusionOk="0" h="120000" w="12000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94" name="Google Shape;94;p13"/>
          <p:cNvSpPr/>
          <p:nvPr/>
        </p:nvSpPr>
        <p:spPr>
          <a:xfrm>
            <a:off x="-5900" y="759981"/>
            <a:ext cx="9144000" cy="3769800"/>
          </a:xfrm>
          <a:custGeom>
            <a:rect b="b" l="l" r="r" t="t"/>
            <a:pathLst>
              <a:path extrusionOk="0" h="120000" w="12000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0"/>
            </a:srgbClr>
          </a:solidFill>
          <a:ln>
            <a:noFill/>
          </a:ln>
        </p:spPr>
      </p:sp>
      <p:sp>
        <p:nvSpPr>
          <p:cNvPr id="95" name="Google Shape;95;p13"/>
          <p:cNvSpPr/>
          <p:nvPr/>
        </p:nvSpPr>
        <p:spPr>
          <a:xfrm>
            <a:off x="0" y="1351100"/>
            <a:ext cx="9156000" cy="2889000"/>
          </a:xfrm>
          <a:custGeom>
            <a:rect b="b" l="l" r="r" t="t"/>
            <a:pathLst>
              <a:path extrusionOk="0" h="120000" w="12000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96" name="Google Shape;96;p13"/>
          <p:cNvSpPr txBox="1"/>
          <p:nvPr>
            <p:ph type="ctrTitle"/>
          </p:nvPr>
        </p:nvSpPr>
        <p:spPr>
          <a:xfrm>
            <a:off x="1719025" y="1991825"/>
            <a:ext cx="57060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99" name="Google Shape;99;p14"/>
            <p:cNvSpPr/>
            <p:nvPr/>
          </p:nvSpPr>
          <p:spPr>
            <a:xfrm>
              <a:off x="0" y="0"/>
              <a:ext cx="8553000" cy="13329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00" name="Google Shape;100;p14"/>
            <p:cNvSpPr/>
            <p:nvPr/>
          </p:nvSpPr>
          <p:spPr>
            <a:xfrm>
              <a:off x="2563450" y="0"/>
              <a:ext cx="6580500" cy="12726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01" name="Google Shape;101;p14"/>
            <p:cNvSpPr/>
            <p:nvPr/>
          </p:nvSpPr>
          <p:spPr>
            <a:xfrm>
              <a:off x="-6025" y="2"/>
              <a:ext cx="7298400" cy="1471800"/>
            </a:xfrm>
            <a:custGeom>
              <a:rect b="b" l="l" r="r" t="t"/>
              <a:pathLst>
                <a:path extrusionOk="0" h="120000" w="12000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  <p:sp>
          <p:nvSpPr>
            <p:cNvPr id="102" name="Google Shape;102;p14"/>
            <p:cNvSpPr/>
            <p:nvPr/>
          </p:nvSpPr>
          <p:spPr>
            <a:xfrm>
              <a:off x="3596100" y="4667000"/>
              <a:ext cx="5090700" cy="476400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03" name="Google Shape;103;p14"/>
            <p:cNvSpPr/>
            <p:nvPr/>
          </p:nvSpPr>
          <p:spPr>
            <a:xfrm>
              <a:off x="5525000" y="4692625"/>
              <a:ext cx="3637200" cy="47040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04" name="Google Shape;104;p14"/>
            <p:cNvSpPr/>
            <p:nvPr/>
          </p:nvSpPr>
          <p:spPr>
            <a:xfrm>
              <a:off x="7521475" y="4023125"/>
              <a:ext cx="1634700" cy="1140000"/>
            </a:xfrm>
            <a:custGeom>
              <a:rect b="b" l="l" r="r" t="t"/>
              <a:pathLst>
                <a:path extrusionOk="0" h="120000" w="12000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</p:grpSp>
      <p:sp>
        <p:nvSpPr>
          <p:cNvPr id="105" name="Google Shape;105;p14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06" name="Google Shape;106;p14"/>
          <p:cNvSpPr txBox="1"/>
          <p:nvPr>
            <p:ph idx="1" type="body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Subtitle">
    <p:bg>
      <p:bgPr>
        <a:solidFill>
          <a:srgbClr val="ABE33F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/>
          <p:nvPr/>
        </p:nvSpPr>
        <p:spPr>
          <a:xfrm flipH="1">
            <a:off x="6075" y="301575"/>
            <a:ext cx="9150000" cy="4496700"/>
          </a:xfrm>
          <a:custGeom>
            <a:rect b="b" l="l" r="r" t="t"/>
            <a:pathLst>
              <a:path extrusionOk="0" h="120000" w="12000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09" name="Google Shape;109;p15"/>
          <p:cNvSpPr/>
          <p:nvPr/>
        </p:nvSpPr>
        <p:spPr>
          <a:xfrm>
            <a:off x="-5900" y="753950"/>
            <a:ext cx="9144000" cy="3769800"/>
          </a:xfrm>
          <a:custGeom>
            <a:rect b="b" l="l" r="r" t="t"/>
            <a:pathLst>
              <a:path extrusionOk="0" h="120000" w="12000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0"/>
            </a:srgbClr>
          </a:solidFill>
          <a:ln>
            <a:noFill/>
          </a:ln>
        </p:spPr>
      </p:sp>
      <p:sp>
        <p:nvSpPr>
          <p:cNvPr id="110" name="Google Shape;110;p15"/>
          <p:cNvSpPr/>
          <p:nvPr/>
        </p:nvSpPr>
        <p:spPr>
          <a:xfrm>
            <a:off x="0" y="1351100"/>
            <a:ext cx="9156000" cy="2889000"/>
          </a:xfrm>
          <a:custGeom>
            <a:rect b="b" l="l" r="r" t="t"/>
            <a:pathLst>
              <a:path extrusionOk="0" h="120000" w="12000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11" name="Google Shape;111;p15"/>
          <p:cNvSpPr txBox="1"/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12" name="Google Shape;112;p15"/>
          <p:cNvSpPr txBox="1"/>
          <p:nvPr>
            <p:ph idx="1" type="subTitle"/>
          </p:nvPr>
        </p:nvSpPr>
        <p:spPr>
          <a:xfrm>
            <a:off x="1815375" y="3068650"/>
            <a:ext cx="55131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oogle Shape;114;p16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15" name="Google Shape;115;p16"/>
            <p:cNvSpPr/>
            <p:nvPr/>
          </p:nvSpPr>
          <p:spPr>
            <a:xfrm>
              <a:off x="0" y="0"/>
              <a:ext cx="8553000" cy="13329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16" name="Google Shape;116;p16"/>
            <p:cNvSpPr/>
            <p:nvPr/>
          </p:nvSpPr>
          <p:spPr>
            <a:xfrm>
              <a:off x="2563450" y="0"/>
              <a:ext cx="6580500" cy="12726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17" name="Google Shape;117;p16"/>
            <p:cNvSpPr/>
            <p:nvPr/>
          </p:nvSpPr>
          <p:spPr>
            <a:xfrm>
              <a:off x="-6025" y="2"/>
              <a:ext cx="7298400" cy="1471800"/>
            </a:xfrm>
            <a:custGeom>
              <a:rect b="b" l="l" r="r" t="t"/>
              <a:pathLst>
                <a:path extrusionOk="0" h="120000" w="12000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  <p:sp>
          <p:nvSpPr>
            <p:cNvPr id="118" name="Google Shape;118;p16"/>
            <p:cNvSpPr/>
            <p:nvPr/>
          </p:nvSpPr>
          <p:spPr>
            <a:xfrm>
              <a:off x="3596100" y="4667000"/>
              <a:ext cx="5090700" cy="476400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19" name="Google Shape;119;p16"/>
            <p:cNvSpPr/>
            <p:nvPr/>
          </p:nvSpPr>
          <p:spPr>
            <a:xfrm>
              <a:off x="5525000" y="4692625"/>
              <a:ext cx="3637200" cy="47040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20" name="Google Shape;120;p16"/>
            <p:cNvSpPr/>
            <p:nvPr/>
          </p:nvSpPr>
          <p:spPr>
            <a:xfrm>
              <a:off x="7521475" y="4023125"/>
              <a:ext cx="1634700" cy="1140000"/>
            </a:xfrm>
            <a:custGeom>
              <a:rect b="b" l="l" r="r" t="t"/>
              <a:pathLst>
                <a:path extrusionOk="0" h="120000" w="12000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</p:grpSp>
      <p:sp>
        <p:nvSpPr>
          <p:cNvPr id="121" name="Google Shape;121;p16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22" name="Google Shape;122;p16"/>
          <p:cNvSpPr txBox="1"/>
          <p:nvPr>
            <p:ph idx="1" type="body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123" name="Google Shape;123;p16"/>
          <p:cNvSpPr txBox="1"/>
          <p:nvPr>
            <p:ph idx="2" type="body"/>
          </p:nvPr>
        </p:nvSpPr>
        <p:spPr>
          <a:xfrm>
            <a:off x="4679179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17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26" name="Google Shape;126;p17"/>
            <p:cNvSpPr/>
            <p:nvPr/>
          </p:nvSpPr>
          <p:spPr>
            <a:xfrm>
              <a:off x="0" y="0"/>
              <a:ext cx="8553000" cy="13329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27" name="Google Shape;127;p17"/>
            <p:cNvSpPr/>
            <p:nvPr/>
          </p:nvSpPr>
          <p:spPr>
            <a:xfrm>
              <a:off x="2563450" y="0"/>
              <a:ext cx="6580500" cy="12726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28" name="Google Shape;128;p17"/>
            <p:cNvSpPr/>
            <p:nvPr/>
          </p:nvSpPr>
          <p:spPr>
            <a:xfrm>
              <a:off x="-6025" y="2"/>
              <a:ext cx="7298400" cy="1471800"/>
            </a:xfrm>
            <a:custGeom>
              <a:rect b="b" l="l" r="r" t="t"/>
              <a:pathLst>
                <a:path extrusionOk="0" h="120000" w="12000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  <p:sp>
          <p:nvSpPr>
            <p:cNvPr id="129" name="Google Shape;129;p17"/>
            <p:cNvSpPr/>
            <p:nvPr/>
          </p:nvSpPr>
          <p:spPr>
            <a:xfrm>
              <a:off x="3596100" y="4667000"/>
              <a:ext cx="5090700" cy="476400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30" name="Google Shape;130;p17"/>
            <p:cNvSpPr/>
            <p:nvPr/>
          </p:nvSpPr>
          <p:spPr>
            <a:xfrm>
              <a:off x="5525000" y="4692625"/>
              <a:ext cx="3637200" cy="47040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31" name="Google Shape;131;p17"/>
            <p:cNvSpPr/>
            <p:nvPr/>
          </p:nvSpPr>
          <p:spPr>
            <a:xfrm>
              <a:off x="7521475" y="4023125"/>
              <a:ext cx="1634700" cy="1140000"/>
            </a:xfrm>
            <a:custGeom>
              <a:rect b="b" l="l" r="r" t="t"/>
              <a:pathLst>
                <a:path extrusionOk="0" h="120000" w="12000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</p:grpSp>
      <p:sp>
        <p:nvSpPr>
          <p:cNvPr id="132" name="Google Shape;132;p17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/>
          <p:nvPr/>
        </p:nvSpPr>
        <p:spPr>
          <a:xfrm>
            <a:off x="-2355" y="0"/>
            <a:ext cx="5209500" cy="983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35" name="Google Shape;135;p18"/>
          <p:cNvSpPr/>
          <p:nvPr/>
        </p:nvSpPr>
        <p:spPr>
          <a:xfrm>
            <a:off x="-6025" y="1"/>
            <a:ext cx="4445400" cy="1085700"/>
          </a:xfrm>
          <a:custGeom>
            <a:rect b="b" l="l" r="r" t="t"/>
            <a:pathLst>
              <a:path extrusionOk="0" h="120000" w="12000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36" name="Google Shape;136;p18"/>
          <p:cNvSpPr/>
          <p:nvPr/>
        </p:nvSpPr>
        <p:spPr>
          <a:xfrm>
            <a:off x="6375475" y="4745746"/>
            <a:ext cx="2548800" cy="400800"/>
          </a:xfrm>
          <a:custGeom>
            <a:rect b="b" l="l" r="r" t="t"/>
            <a:pathLst>
              <a:path extrusionOk="0" h="120000" w="12000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37" name="Google Shape;137;p18"/>
          <p:cNvSpPr/>
          <p:nvPr/>
        </p:nvSpPr>
        <p:spPr>
          <a:xfrm>
            <a:off x="7341180" y="4767304"/>
            <a:ext cx="1821000" cy="395700"/>
          </a:xfrm>
          <a:custGeom>
            <a:rect b="b" l="l" r="r" t="t"/>
            <a:pathLst>
              <a:path extrusionOk="0" h="120000" w="12000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38" name="Google Shape;138;p18"/>
          <p:cNvSpPr/>
          <p:nvPr/>
        </p:nvSpPr>
        <p:spPr>
          <a:xfrm>
            <a:off x="8340717" y="4204075"/>
            <a:ext cx="818400" cy="959100"/>
          </a:xfrm>
          <a:custGeom>
            <a:rect b="b" l="l" r="r" t="t"/>
            <a:pathLst>
              <a:path extrusionOk="0" h="120000" w="12000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39" name="Google Shape;139;p18"/>
          <p:cNvSpPr/>
          <p:nvPr/>
        </p:nvSpPr>
        <p:spPr>
          <a:xfrm>
            <a:off x="1559025" y="-6025"/>
            <a:ext cx="4116900" cy="945000"/>
          </a:xfrm>
          <a:custGeom>
            <a:rect b="b" l="l" r="r" t="t"/>
            <a:pathLst>
              <a:path extrusionOk="0" h="120000" w="12000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Quote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/>
          <p:nvPr/>
        </p:nvSpPr>
        <p:spPr>
          <a:xfrm>
            <a:off x="6024" y="301575"/>
            <a:ext cx="9150000" cy="4496700"/>
          </a:xfrm>
          <a:custGeom>
            <a:rect b="b" l="l" r="r" t="t"/>
            <a:pathLst>
              <a:path extrusionOk="0" h="120000" w="12000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42" name="Google Shape;142;p19"/>
          <p:cNvSpPr/>
          <p:nvPr/>
        </p:nvSpPr>
        <p:spPr>
          <a:xfrm>
            <a:off x="0" y="1580112"/>
            <a:ext cx="9144000" cy="3341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43" name="Google Shape;143;p19"/>
          <p:cNvSpPr/>
          <p:nvPr/>
        </p:nvSpPr>
        <p:spPr>
          <a:xfrm>
            <a:off x="-5900" y="410541"/>
            <a:ext cx="9144300" cy="4453200"/>
          </a:xfrm>
          <a:custGeom>
            <a:rect b="b" l="l" r="r" t="t"/>
            <a:pathLst>
              <a:path extrusionOk="0" h="120000" w="12000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44" name="Google Shape;144;p19"/>
          <p:cNvSpPr txBox="1"/>
          <p:nvPr>
            <p:ph idx="1" type="body"/>
          </p:nvPr>
        </p:nvSpPr>
        <p:spPr>
          <a:xfrm>
            <a:off x="1833775" y="2314200"/>
            <a:ext cx="5476500" cy="81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810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81000" lvl="1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81000" lvl="2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145" name="Google Shape;145;p19"/>
          <p:cNvSpPr txBox="1"/>
          <p:nvPr/>
        </p:nvSpPr>
        <p:spPr>
          <a:xfrm>
            <a:off x="3593400" y="1086168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b="1" i="0" lang="en" sz="60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9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cap="flat" cmpd="sng" w="2857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 + 3 columns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20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49" name="Google Shape;149;p20"/>
            <p:cNvSpPr/>
            <p:nvPr/>
          </p:nvSpPr>
          <p:spPr>
            <a:xfrm>
              <a:off x="0" y="0"/>
              <a:ext cx="8553000" cy="13329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50" name="Google Shape;150;p20"/>
            <p:cNvSpPr/>
            <p:nvPr/>
          </p:nvSpPr>
          <p:spPr>
            <a:xfrm>
              <a:off x="2563450" y="0"/>
              <a:ext cx="6580500" cy="12726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51" name="Google Shape;151;p20"/>
            <p:cNvSpPr/>
            <p:nvPr/>
          </p:nvSpPr>
          <p:spPr>
            <a:xfrm>
              <a:off x="-6025" y="2"/>
              <a:ext cx="7298400" cy="1471800"/>
            </a:xfrm>
            <a:custGeom>
              <a:rect b="b" l="l" r="r" t="t"/>
              <a:pathLst>
                <a:path extrusionOk="0" h="120000" w="12000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  <p:sp>
          <p:nvSpPr>
            <p:cNvPr id="152" name="Google Shape;152;p20"/>
            <p:cNvSpPr/>
            <p:nvPr/>
          </p:nvSpPr>
          <p:spPr>
            <a:xfrm>
              <a:off x="3596100" y="4667000"/>
              <a:ext cx="5090700" cy="476400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53" name="Google Shape;153;p20"/>
            <p:cNvSpPr/>
            <p:nvPr/>
          </p:nvSpPr>
          <p:spPr>
            <a:xfrm>
              <a:off x="5525000" y="4692625"/>
              <a:ext cx="3637200" cy="47040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54" name="Google Shape;154;p20"/>
            <p:cNvSpPr/>
            <p:nvPr/>
          </p:nvSpPr>
          <p:spPr>
            <a:xfrm>
              <a:off x="7521475" y="4023125"/>
              <a:ext cx="1634700" cy="1140000"/>
            </a:xfrm>
            <a:custGeom>
              <a:rect b="b" l="l" r="r" t="t"/>
              <a:pathLst>
                <a:path extrusionOk="0" h="120000" w="12000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</p:grpSp>
      <p:sp>
        <p:nvSpPr>
          <p:cNvPr id="155" name="Google Shape;155;p20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56" name="Google Shape;156;p20"/>
          <p:cNvSpPr txBox="1"/>
          <p:nvPr>
            <p:ph idx="1" type="body"/>
          </p:nvPr>
        </p:nvSpPr>
        <p:spPr>
          <a:xfrm>
            <a:off x="870750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157" name="Google Shape;157;p20"/>
          <p:cNvSpPr txBox="1"/>
          <p:nvPr>
            <p:ph idx="2" type="body"/>
          </p:nvPr>
        </p:nvSpPr>
        <p:spPr>
          <a:xfrm>
            <a:off x="3357261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158" name="Google Shape;158;p20"/>
          <p:cNvSpPr txBox="1"/>
          <p:nvPr>
            <p:ph idx="3" type="body"/>
          </p:nvPr>
        </p:nvSpPr>
        <p:spPr>
          <a:xfrm>
            <a:off x="5843773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/>
          <p:nvPr/>
        </p:nvSpPr>
        <p:spPr>
          <a:xfrm>
            <a:off x="-2355" y="0"/>
            <a:ext cx="5209500" cy="983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1" name="Google Shape;161;p21"/>
          <p:cNvSpPr/>
          <p:nvPr/>
        </p:nvSpPr>
        <p:spPr>
          <a:xfrm>
            <a:off x="-6025" y="1"/>
            <a:ext cx="4445400" cy="1085700"/>
          </a:xfrm>
          <a:custGeom>
            <a:rect b="b" l="l" r="r" t="t"/>
            <a:pathLst>
              <a:path extrusionOk="0" h="120000" w="12000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62" name="Google Shape;162;p21"/>
          <p:cNvSpPr/>
          <p:nvPr/>
        </p:nvSpPr>
        <p:spPr>
          <a:xfrm>
            <a:off x="6375475" y="4745746"/>
            <a:ext cx="2548800" cy="400800"/>
          </a:xfrm>
          <a:custGeom>
            <a:rect b="b" l="l" r="r" t="t"/>
            <a:pathLst>
              <a:path extrusionOk="0" h="120000" w="12000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3" name="Google Shape;163;p21"/>
          <p:cNvSpPr/>
          <p:nvPr/>
        </p:nvSpPr>
        <p:spPr>
          <a:xfrm>
            <a:off x="7341180" y="4767304"/>
            <a:ext cx="1821000" cy="395700"/>
          </a:xfrm>
          <a:custGeom>
            <a:rect b="b" l="l" r="r" t="t"/>
            <a:pathLst>
              <a:path extrusionOk="0" h="120000" w="12000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64" name="Google Shape;164;p21"/>
          <p:cNvSpPr/>
          <p:nvPr/>
        </p:nvSpPr>
        <p:spPr>
          <a:xfrm>
            <a:off x="8340717" y="4204075"/>
            <a:ext cx="818400" cy="959100"/>
          </a:xfrm>
          <a:custGeom>
            <a:rect b="b" l="l" r="r" t="t"/>
            <a:pathLst>
              <a:path extrusionOk="0" h="120000" w="12000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65" name="Google Shape;165;p21"/>
          <p:cNvSpPr/>
          <p:nvPr/>
        </p:nvSpPr>
        <p:spPr>
          <a:xfrm>
            <a:off x="1559025" y="-6025"/>
            <a:ext cx="4116900" cy="945000"/>
          </a:xfrm>
          <a:custGeom>
            <a:rect b="b" l="l" r="r" t="t"/>
            <a:pathLst>
              <a:path extrusionOk="0" h="120000" w="12000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66" name="Google Shape;166;p21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3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" name="Google Shape;15;p3"/>
            <p:cNvSpPr/>
            <p:nvPr/>
          </p:nvSpPr>
          <p:spPr>
            <a:xfrm>
              <a:off x="0" y="0"/>
              <a:ext cx="8552900" cy="1333000"/>
            </a:xfrm>
            <a:custGeom>
              <a:rect b="b" l="l" r="r" t="t"/>
              <a:pathLst>
                <a:path extrusionOk="0" h="53320" w="342116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6" name="Google Shape;16;p3"/>
            <p:cNvSpPr/>
            <p:nvPr/>
          </p:nvSpPr>
          <p:spPr>
            <a:xfrm>
              <a:off x="2563450" y="0"/>
              <a:ext cx="6580550" cy="1272675"/>
            </a:xfrm>
            <a:custGeom>
              <a:rect b="b" l="l" r="r" t="t"/>
              <a:pathLst>
                <a:path extrusionOk="0" h="50907" w="263222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17" name="Google Shape;17;p3"/>
            <p:cNvSpPr/>
            <p:nvPr/>
          </p:nvSpPr>
          <p:spPr>
            <a:xfrm>
              <a:off x="-6025" y="2"/>
              <a:ext cx="7298300" cy="1471709"/>
            </a:xfrm>
            <a:custGeom>
              <a:rect b="b" l="l" r="r" t="t"/>
              <a:pathLst>
                <a:path extrusionOk="0" h="58628" w="291932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  <p:sp>
          <p:nvSpPr>
            <p:cNvPr id="18" name="Google Shape;18;p3"/>
            <p:cNvSpPr/>
            <p:nvPr/>
          </p:nvSpPr>
          <p:spPr>
            <a:xfrm>
              <a:off x="3596100" y="4667000"/>
              <a:ext cx="5090700" cy="476500"/>
            </a:xfrm>
            <a:custGeom>
              <a:rect b="b" l="l" r="r" t="t"/>
              <a:pathLst>
                <a:path extrusionOk="0" h="19060" w="203628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9" name="Google Shape;19;p3"/>
            <p:cNvSpPr/>
            <p:nvPr/>
          </p:nvSpPr>
          <p:spPr>
            <a:xfrm>
              <a:off x="5525000" y="4692625"/>
              <a:ext cx="3637100" cy="470475"/>
            </a:xfrm>
            <a:custGeom>
              <a:rect b="b" l="l" r="r" t="t"/>
              <a:pathLst>
                <a:path extrusionOk="0" h="18819" w="145484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7521475" y="4023125"/>
              <a:ext cx="1634600" cy="1139975"/>
            </a:xfrm>
            <a:custGeom>
              <a:rect b="b" l="l" r="r" t="t"/>
              <a:pathLst>
                <a:path extrusionOk="0" h="45599" w="65384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 txBox="1"/>
          <p:nvPr>
            <p:ph idx="1" type="body"/>
          </p:nvPr>
        </p:nvSpPr>
        <p:spPr>
          <a:xfrm>
            <a:off x="872066" y="2006600"/>
            <a:ext cx="7408200" cy="25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b="0" i="0" sz="2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indent="-368300" lvl="1" marL="9144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b="0" i="0" sz="22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b="0" i="0" sz="2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b="0" i="0" sz="18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b="0" i="0" sz="16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b="0" i="0" sz="1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b="0" i="0" sz="1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b="0" i="0" sz="1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b="0" i="0" sz="1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169" name="Google Shape;169;p22"/>
          <p:cNvSpPr txBox="1"/>
          <p:nvPr>
            <p:ph idx="10" type="dt"/>
          </p:nvPr>
        </p:nvSpPr>
        <p:spPr>
          <a:xfrm>
            <a:off x="5163671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0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170" name="Google Shape;170;p22"/>
          <p:cNvSpPr txBox="1"/>
          <p:nvPr>
            <p:ph idx="11" type="ftr"/>
          </p:nvPr>
        </p:nvSpPr>
        <p:spPr>
          <a:xfrm>
            <a:off x="193638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b="0" i="0" sz="18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171" name="Google Shape;171;p22"/>
          <p:cNvSpPr txBox="1"/>
          <p:nvPr>
            <p:ph idx="12" type="sldNum"/>
          </p:nvPr>
        </p:nvSpPr>
        <p:spPr>
          <a:xfrm>
            <a:off x="3991087" y="4687622"/>
            <a:ext cx="1161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b="0" i="0" sz="10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2"/>
          <p:cNvSpPr txBox="1"/>
          <p:nvPr>
            <p:ph type="title"/>
          </p:nvPr>
        </p:nvSpPr>
        <p:spPr>
          <a:xfrm>
            <a:off x="457200" y="253746"/>
            <a:ext cx="8229600" cy="93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b="0" i="0" sz="4400" u="none" cap="none" strike="noStrik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bg>
      <p:bgPr>
        <a:solidFill>
          <a:srgbClr val="ABE33F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flipH="1">
            <a:off x="6025" y="301575"/>
            <a:ext cx="9150050" cy="4496748"/>
          </a:xfrm>
          <a:custGeom>
            <a:rect b="b" l="l" r="r" t="t"/>
            <a:pathLst>
              <a:path extrusionOk="0" h="149344" w="366002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5" name="Google Shape;25;p4"/>
          <p:cNvSpPr/>
          <p:nvPr/>
        </p:nvSpPr>
        <p:spPr>
          <a:xfrm>
            <a:off x="-5900" y="753950"/>
            <a:ext cx="9144150" cy="3769800"/>
          </a:xfrm>
          <a:custGeom>
            <a:rect b="b" l="l" r="r" t="t"/>
            <a:pathLst>
              <a:path extrusionOk="0" h="150792" w="365766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274"/>
            </a:srgbClr>
          </a:solidFill>
          <a:ln>
            <a:noFill/>
          </a:ln>
        </p:spPr>
      </p:sp>
      <p:sp>
        <p:nvSpPr>
          <p:cNvPr id="26" name="Google Shape;26;p4"/>
          <p:cNvSpPr/>
          <p:nvPr/>
        </p:nvSpPr>
        <p:spPr>
          <a:xfrm>
            <a:off x="0" y="1351100"/>
            <a:ext cx="9156075" cy="2889063"/>
          </a:xfrm>
          <a:custGeom>
            <a:rect b="b" l="l" r="r" t="t"/>
            <a:pathLst>
              <a:path extrusionOk="0" h="106157" w="366243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27" name="Google Shape;27;p4"/>
          <p:cNvSpPr txBox="1"/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b="1" i="0" sz="36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" type="subTitle"/>
          </p:nvPr>
        </p:nvSpPr>
        <p:spPr>
          <a:xfrm>
            <a:off x="1815375" y="3068650"/>
            <a:ext cx="55131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b="1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/>
          <p:nvPr/>
        </p:nvSpPr>
        <p:spPr>
          <a:xfrm>
            <a:off x="6025" y="301575"/>
            <a:ext cx="9150050" cy="4496748"/>
          </a:xfrm>
          <a:custGeom>
            <a:rect b="b" l="l" r="r" t="t"/>
            <a:pathLst>
              <a:path extrusionOk="0" h="149344" w="366002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31" name="Google Shape;31;p5"/>
          <p:cNvSpPr/>
          <p:nvPr/>
        </p:nvSpPr>
        <p:spPr>
          <a:xfrm>
            <a:off x="0" y="1580113"/>
            <a:ext cx="9144000" cy="3341668"/>
          </a:xfrm>
          <a:custGeom>
            <a:rect b="b" l="l" r="r" t="t"/>
            <a:pathLst>
              <a:path extrusionOk="0" h="110982" w="365760">
                <a:moveTo>
                  <a:pt x="0" y="0"/>
                </a:moveTo>
                <a:lnTo>
                  <a:pt x="0" y="54526"/>
                </a:lnTo>
                <a:lnTo>
                  <a:pt x="317748" y="110982"/>
                </a:lnTo>
                <a:lnTo>
                  <a:pt x="365760" y="84202"/>
                </a:lnTo>
                <a:lnTo>
                  <a:pt x="365760" y="26780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32" name="Google Shape;32;p5"/>
          <p:cNvSpPr/>
          <p:nvPr/>
        </p:nvSpPr>
        <p:spPr>
          <a:xfrm>
            <a:off x="-5900" y="410541"/>
            <a:ext cx="9144152" cy="4453148"/>
          </a:xfrm>
          <a:custGeom>
            <a:rect b="b" l="l" r="r" t="t"/>
            <a:pathLst>
              <a:path extrusionOk="0" h="147896" w="365036">
                <a:moveTo>
                  <a:pt x="365036" y="21714"/>
                </a:moveTo>
                <a:lnTo>
                  <a:pt x="87097" y="0"/>
                </a:lnTo>
                <a:lnTo>
                  <a:pt x="0" y="57421"/>
                </a:lnTo>
                <a:lnTo>
                  <a:pt x="0" y="117255"/>
                </a:lnTo>
                <a:lnTo>
                  <a:pt x="241266" y="147896"/>
                </a:lnTo>
                <a:lnTo>
                  <a:pt x="365036" y="112913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1833775" y="2314200"/>
            <a:ext cx="5476500" cy="81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81000" lvl="0" marL="45720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81000" lvl="1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81000" lvl="2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381000" lvl="3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●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381000" lvl="4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○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381000" lvl="5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■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381000" lvl="6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●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381000" lvl="7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○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381000" lvl="8" marL="4114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■"/>
              <a:defRPr b="1" i="1" sz="2400" u="none" cap="none" strike="noStrik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34" name="Google Shape;34;p5"/>
          <p:cNvSpPr txBox="1"/>
          <p:nvPr/>
        </p:nvSpPr>
        <p:spPr>
          <a:xfrm>
            <a:off x="3593400" y="10861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" sz="60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b="1" i="0" sz="60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5" name="Google Shape;35;p5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cap="flat" cmpd="sng" w="2857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37;p6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38" name="Google Shape;38;p6"/>
            <p:cNvSpPr/>
            <p:nvPr/>
          </p:nvSpPr>
          <p:spPr>
            <a:xfrm>
              <a:off x="0" y="0"/>
              <a:ext cx="8552900" cy="1333000"/>
            </a:xfrm>
            <a:custGeom>
              <a:rect b="b" l="l" r="r" t="t"/>
              <a:pathLst>
                <a:path extrusionOk="0" h="53320" w="342116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9" name="Google Shape;39;p6"/>
            <p:cNvSpPr/>
            <p:nvPr/>
          </p:nvSpPr>
          <p:spPr>
            <a:xfrm>
              <a:off x="2563450" y="0"/>
              <a:ext cx="6580550" cy="1272675"/>
            </a:xfrm>
            <a:custGeom>
              <a:rect b="b" l="l" r="r" t="t"/>
              <a:pathLst>
                <a:path extrusionOk="0" h="50907" w="263222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40" name="Google Shape;40;p6"/>
            <p:cNvSpPr/>
            <p:nvPr/>
          </p:nvSpPr>
          <p:spPr>
            <a:xfrm>
              <a:off x="-6025" y="2"/>
              <a:ext cx="7298300" cy="1471709"/>
            </a:xfrm>
            <a:custGeom>
              <a:rect b="b" l="l" r="r" t="t"/>
              <a:pathLst>
                <a:path extrusionOk="0" h="58628" w="291932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  <p:sp>
          <p:nvSpPr>
            <p:cNvPr id="41" name="Google Shape;41;p6"/>
            <p:cNvSpPr/>
            <p:nvPr/>
          </p:nvSpPr>
          <p:spPr>
            <a:xfrm>
              <a:off x="3596100" y="4667000"/>
              <a:ext cx="5090700" cy="476500"/>
            </a:xfrm>
            <a:custGeom>
              <a:rect b="b" l="l" r="r" t="t"/>
              <a:pathLst>
                <a:path extrusionOk="0" h="19060" w="203628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2" name="Google Shape;42;p6"/>
            <p:cNvSpPr/>
            <p:nvPr/>
          </p:nvSpPr>
          <p:spPr>
            <a:xfrm>
              <a:off x="5525000" y="4692625"/>
              <a:ext cx="3637100" cy="470475"/>
            </a:xfrm>
            <a:custGeom>
              <a:rect b="b" l="l" r="r" t="t"/>
              <a:pathLst>
                <a:path extrusionOk="0" h="18819" w="145484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43" name="Google Shape;43;p6"/>
            <p:cNvSpPr/>
            <p:nvPr/>
          </p:nvSpPr>
          <p:spPr>
            <a:xfrm>
              <a:off x="7521475" y="4023125"/>
              <a:ext cx="1634600" cy="1139975"/>
            </a:xfrm>
            <a:custGeom>
              <a:rect b="b" l="l" r="r" t="t"/>
              <a:pathLst>
                <a:path extrusionOk="0" h="45599" w="65384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</p:grpSp>
      <p:sp>
        <p:nvSpPr>
          <p:cNvPr id="44" name="Google Shape;44;p6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45" name="Google Shape;45;p6"/>
          <p:cNvSpPr txBox="1"/>
          <p:nvPr>
            <p:ph idx="1" type="body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●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○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3429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■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●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3429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○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3429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■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2" type="body"/>
          </p:nvPr>
        </p:nvSpPr>
        <p:spPr>
          <a:xfrm>
            <a:off x="4679180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●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○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3429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■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●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3429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○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3429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■"/>
              <a:defRPr b="0" i="0" sz="18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7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9" name="Google Shape;49;p7"/>
            <p:cNvSpPr/>
            <p:nvPr/>
          </p:nvSpPr>
          <p:spPr>
            <a:xfrm>
              <a:off x="0" y="0"/>
              <a:ext cx="8552900" cy="1333000"/>
            </a:xfrm>
            <a:custGeom>
              <a:rect b="b" l="l" r="r" t="t"/>
              <a:pathLst>
                <a:path extrusionOk="0" h="53320" w="342116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0" name="Google Shape;50;p7"/>
            <p:cNvSpPr/>
            <p:nvPr/>
          </p:nvSpPr>
          <p:spPr>
            <a:xfrm>
              <a:off x="2563450" y="0"/>
              <a:ext cx="6580550" cy="1272675"/>
            </a:xfrm>
            <a:custGeom>
              <a:rect b="b" l="l" r="r" t="t"/>
              <a:pathLst>
                <a:path extrusionOk="0" h="50907" w="263222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51" name="Google Shape;51;p7"/>
            <p:cNvSpPr/>
            <p:nvPr/>
          </p:nvSpPr>
          <p:spPr>
            <a:xfrm>
              <a:off x="-6025" y="2"/>
              <a:ext cx="7298300" cy="1471709"/>
            </a:xfrm>
            <a:custGeom>
              <a:rect b="b" l="l" r="r" t="t"/>
              <a:pathLst>
                <a:path extrusionOk="0" h="58628" w="291932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  <p:sp>
          <p:nvSpPr>
            <p:cNvPr id="52" name="Google Shape;52;p7"/>
            <p:cNvSpPr/>
            <p:nvPr/>
          </p:nvSpPr>
          <p:spPr>
            <a:xfrm>
              <a:off x="3596100" y="4667000"/>
              <a:ext cx="5090700" cy="476500"/>
            </a:xfrm>
            <a:custGeom>
              <a:rect b="b" l="l" r="r" t="t"/>
              <a:pathLst>
                <a:path extrusionOk="0" h="19060" w="203628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3" name="Google Shape;53;p7"/>
            <p:cNvSpPr/>
            <p:nvPr/>
          </p:nvSpPr>
          <p:spPr>
            <a:xfrm>
              <a:off x="5525000" y="4692625"/>
              <a:ext cx="3637100" cy="470475"/>
            </a:xfrm>
            <a:custGeom>
              <a:rect b="b" l="l" r="r" t="t"/>
              <a:pathLst>
                <a:path extrusionOk="0" h="18819" w="145484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54" name="Google Shape;54;p7"/>
            <p:cNvSpPr/>
            <p:nvPr/>
          </p:nvSpPr>
          <p:spPr>
            <a:xfrm>
              <a:off x="7521475" y="4023125"/>
              <a:ext cx="1634600" cy="1139975"/>
            </a:xfrm>
            <a:custGeom>
              <a:rect b="b" l="l" r="r" t="t"/>
              <a:pathLst>
                <a:path extrusionOk="0" h="45599" w="65384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</p:grpSp>
      <p:sp>
        <p:nvSpPr>
          <p:cNvPr id="55" name="Google Shape;55;p7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56" name="Google Shape;56;p7"/>
          <p:cNvSpPr txBox="1"/>
          <p:nvPr>
            <p:ph idx="1" type="body"/>
          </p:nvPr>
        </p:nvSpPr>
        <p:spPr>
          <a:xfrm>
            <a:off x="870750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57" name="Google Shape;57;p7"/>
          <p:cNvSpPr txBox="1"/>
          <p:nvPr>
            <p:ph idx="2" type="body"/>
          </p:nvPr>
        </p:nvSpPr>
        <p:spPr>
          <a:xfrm>
            <a:off x="3357262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58" name="Google Shape;58;p7"/>
          <p:cNvSpPr txBox="1"/>
          <p:nvPr>
            <p:ph idx="3" type="body"/>
          </p:nvPr>
        </p:nvSpPr>
        <p:spPr>
          <a:xfrm>
            <a:off x="5843773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8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1" name="Google Shape;61;p8"/>
            <p:cNvSpPr/>
            <p:nvPr/>
          </p:nvSpPr>
          <p:spPr>
            <a:xfrm>
              <a:off x="0" y="0"/>
              <a:ext cx="8552900" cy="1333000"/>
            </a:xfrm>
            <a:custGeom>
              <a:rect b="b" l="l" r="r" t="t"/>
              <a:pathLst>
                <a:path extrusionOk="0" h="53320" w="342116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2" name="Google Shape;62;p8"/>
            <p:cNvSpPr/>
            <p:nvPr/>
          </p:nvSpPr>
          <p:spPr>
            <a:xfrm>
              <a:off x="2563450" y="0"/>
              <a:ext cx="6580550" cy="1272675"/>
            </a:xfrm>
            <a:custGeom>
              <a:rect b="b" l="l" r="r" t="t"/>
              <a:pathLst>
                <a:path extrusionOk="0" h="50907" w="263222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63" name="Google Shape;63;p8"/>
            <p:cNvSpPr/>
            <p:nvPr/>
          </p:nvSpPr>
          <p:spPr>
            <a:xfrm>
              <a:off x="-6025" y="2"/>
              <a:ext cx="7298300" cy="1471709"/>
            </a:xfrm>
            <a:custGeom>
              <a:rect b="b" l="l" r="r" t="t"/>
              <a:pathLst>
                <a:path extrusionOk="0" h="58628" w="291932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  <p:sp>
          <p:nvSpPr>
            <p:cNvPr id="64" name="Google Shape;64;p8"/>
            <p:cNvSpPr/>
            <p:nvPr/>
          </p:nvSpPr>
          <p:spPr>
            <a:xfrm>
              <a:off x="3596100" y="4667000"/>
              <a:ext cx="5090700" cy="476500"/>
            </a:xfrm>
            <a:custGeom>
              <a:rect b="b" l="l" r="r" t="t"/>
              <a:pathLst>
                <a:path extrusionOk="0" h="19060" w="203628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5" name="Google Shape;65;p8"/>
            <p:cNvSpPr/>
            <p:nvPr/>
          </p:nvSpPr>
          <p:spPr>
            <a:xfrm>
              <a:off x="5525000" y="4692625"/>
              <a:ext cx="3637100" cy="470475"/>
            </a:xfrm>
            <a:custGeom>
              <a:rect b="b" l="l" r="r" t="t"/>
              <a:pathLst>
                <a:path extrusionOk="0" h="18819" w="145484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66" name="Google Shape;66;p8"/>
            <p:cNvSpPr/>
            <p:nvPr/>
          </p:nvSpPr>
          <p:spPr>
            <a:xfrm>
              <a:off x="7521475" y="4023125"/>
              <a:ext cx="1634600" cy="1139975"/>
            </a:xfrm>
            <a:custGeom>
              <a:rect b="b" l="l" r="r" t="t"/>
              <a:pathLst>
                <a:path extrusionOk="0" h="45599" w="65384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</p:grpSp>
      <p:sp>
        <p:nvSpPr>
          <p:cNvPr id="67" name="Google Shape;67;p8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"/>
          <p:cNvSpPr/>
          <p:nvPr/>
        </p:nvSpPr>
        <p:spPr>
          <a:xfrm>
            <a:off x="-2355" y="0"/>
            <a:ext cx="5209571" cy="983354"/>
          </a:xfrm>
          <a:custGeom>
            <a:rect b="b" l="l" r="r" t="t"/>
            <a:pathLst>
              <a:path extrusionOk="0" h="53320" w="342116">
                <a:moveTo>
                  <a:pt x="0" y="0"/>
                </a:moveTo>
                <a:lnTo>
                  <a:pt x="0" y="53320"/>
                </a:lnTo>
                <a:lnTo>
                  <a:pt x="342116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0" name="Google Shape;70;p9"/>
          <p:cNvSpPr/>
          <p:nvPr/>
        </p:nvSpPr>
        <p:spPr>
          <a:xfrm>
            <a:off x="-6025" y="2"/>
            <a:ext cx="4445394" cy="1085644"/>
          </a:xfrm>
          <a:custGeom>
            <a:rect b="b" l="l" r="r" t="t"/>
            <a:pathLst>
              <a:path extrusionOk="0" h="58628" w="291932">
                <a:moveTo>
                  <a:pt x="0" y="18578"/>
                </a:moveTo>
                <a:lnTo>
                  <a:pt x="241" y="34019"/>
                </a:lnTo>
                <a:lnTo>
                  <a:pt x="221482" y="58628"/>
                </a:lnTo>
                <a:lnTo>
                  <a:pt x="291932" y="0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71" name="Google Shape;71;p9"/>
          <p:cNvSpPr/>
          <p:nvPr/>
        </p:nvSpPr>
        <p:spPr>
          <a:xfrm>
            <a:off x="6375475" y="4745747"/>
            <a:ext cx="2548913" cy="400879"/>
          </a:xfrm>
          <a:custGeom>
            <a:rect b="b" l="l" r="r" t="t"/>
            <a:pathLst>
              <a:path extrusionOk="0" h="19060" w="203628">
                <a:moveTo>
                  <a:pt x="0" y="19060"/>
                </a:moveTo>
                <a:lnTo>
                  <a:pt x="203628" y="19060"/>
                </a:lnTo>
                <a:lnTo>
                  <a:pt x="157305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2" name="Google Shape;72;p9"/>
          <p:cNvSpPr/>
          <p:nvPr/>
        </p:nvSpPr>
        <p:spPr>
          <a:xfrm>
            <a:off x="7341180" y="4767304"/>
            <a:ext cx="1821096" cy="395811"/>
          </a:xfrm>
          <a:custGeom>
            <a:rect b="b" l="l" r="r" t="t"/>
            <a:pathLst>
              <a:path extrusionOk="0" h="18819" w="145484">
                <a:moveTo>
                  <a:pt x="145484" y="0"/>
                </a:moveTo>
                <a:lnTo>
                  <a:pt x="145484" y="18819"/>
                </a:lnTo>
                <a:lnTo>
                  <a:pt x="0" y="18819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73" name="Google Shape;73;p9"/>
          <p:cNvSpPr/>
          <p:nvPr/>
        </p:nvSpPr>
        <p:spPr>
          <a:xfrm>
            <a:off x="8340717" y="4204075"/>
            <a:ext cx="818444" cy="959061"/>
          </a:xfrm>
          <a:custGeom>
            <a:rect b="b" l="l" r="r" t="t"/>
            <a:pathLst>
              <a:path extrusionOk="0" h="45599" w="65384">
                <a:moveTo>
                  <a:pt x="65384" y="27022"/>
                </a:moveTo>
                <a:lnTo>
                  <a:pt x="65384" y="0"/>
                </a:lnTo>
                <a:lnTo>
                  <a:pt x="0" y="45599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74" name="Google Shape;74;p9"/>
          <p:cNvSpPr/>
          <p:nvPr/>
        </p:nvSpPr>
        <p:spPr>
          <a:xfrm>
            <a:off x="1559025" y="-6025"/>
            <a:ext cx="4116775" cy="944875"/>
          </a:xfrm>
          <a:custGeom>
            <a:rect b="b" l="l" r="r" t="t"/>
            <a:pathLst>
              <a:path extrusionOk="0" h="37795" w="164671">
                <a:moveTo>
                  <a:pt x="0" y="241"/>
                </a:moveTo>
                <a:lnTo>
                  <a:pt x="132407" y="37795"/>
                </a:lnTo>
                <a:lnTo>
                  <a:pt x="164671" y="0"/>
                </a:lnTo>
                <a:lnTo>
                  <a:pt x="160329" y="241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75" name="Google Shape;75;p9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None/>
              <a:defRPr b="0" i="0" sz="1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0"/>
          <p:cNvSpPr/>
          <p:nvPr/>
        </p:nvSpPr>
        <p:spPr>
          <a:xfrm>
            <a:off x="-2355" y="0"/>
            <a:ext cx="5209571" cy="983354"/>
          </a:xfrm>
          <a:custGeom>
            <a:rect b="b" l="l" r="r" t="t"/>
            <a:pathLst>
              <a:path extrusionOk="0" h="53320" w="342116">
                <a:moveTo>
                  <a:pt x="0" y="0"/>
                </a:moveTo>
                <a:lnTo>
                  <a:pt x="0" y="53320"/>
                </a:lnTo>
                <a:lnTo>
                  <a:pt x="342116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8" name="Google Shape;78;p10"/>
          <p:cNvSpPr/>
          <p:nvPr/>
        </p:nvSpPr>
        <p:spPr>
          <a:xfrm>
            <a:off x="-6025" y="2"/>
            <a:ext cx="4445394" cy="1085644"/>
          </a:xfrm>
          <a:custGeom>
            <a:rect b="b" l="l" r="r" t="t"/>
            <a:pathLst>
              <a:path extrusionOk="0" h="58628" w="291932">
                <a:moveTo>
                  <a:pt x="0" y="18578"/>
                </a:moveTo>
                <a:lnTo>
                  <a:pt x="241" y="34019"/>
                </a:lnTo>
                <a:lnTo>
                  <a:pt x="221482" y="58628"/>
                </a:lnTo>
                <a:lnTo>
                  <a:pt x="291932" y="0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6375475" y="4745747"/>
            <a:ext cx="2548913" cy="400879"/>
          </a:xfrm>
          <a:custGeom>
            <a:rect b="b" l="l" r="r" t="t"/>
            <a:pathLst>
              <a:path extrusionOk="0" h="19060" w="203628">
                <a:moveTo>
                  <a:pt x="0" y="19060"/>
                </a:moveTo>
                <a:lnTo>
                  <a:pt x="203628" y="19060"/>
                </a:lnTo>
                <a:lnTo>
                  <a:pt x="157305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80" name="Google Shape;80;p10"/>
          <p:cNvSpPr/>
          <p:nvPr/>
        </p:nvSpPr>
        <p:spPr>
          <a:xfrm>
            <a:off x="7341180" y="4767304"/>
            <a:ext cx="1821096" cy="395811"/>
          </a:xfrm>
          <a:custGeom>
            <a:rect b="b" l="l" r="r" t="t"/>
            <a:pathLst>
              <a:path extrusionOk="0" h="18819" w="145484">
                <a:moveTo>
                  <a:pt x="145484" y="0"/>
                </a:moveTo>
                <a:lnTo>
                  <a:pt x="145484" y="18819"/>
                </a:lnTo>
                <a:lnTo>
                  <a:pt x="0" y="18819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8340717" y="4204075"/>
            <a:ext cx="818444" cy="959061"/>
          </a:xfrm>
          <a:custGeom>
            <a:rect b="b" l="l" r="r" t="t"/>
            <a:pathLst>
              <a:path extrusionOk="0" h="45599" w="65384">
                <a:moveTo>
                  <a:pt x="65384" y="27022"/>
                </a:moveTo>
                <a:lnTo>
                  <a:pt x="65384" y="0"/>
                </a:lnTo>
                <a:lnTo>
                  <a:pt x="0" y="45599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82" name="Google Shape;82;p10"/>
          <p:cNvSpPr/>
          <p:nvPr/>
        </p:nvSpPr>
        <p:spPr>
          <a:xfrm>
            <a:off x="1559025" y="-6025"/>
            <a:ext cx="4116775" cy="944875"/>
          </a:xfrm>
          <a:custGeom>
            <a:rect b="b" l="l" r="r" t="t"/>
            <a:pathLst>
              <a:path extrusionOk="0" h="37795" w="164671">
                <a:moveTo>
                  <a:pt x="0" y="241"/>
                </a:moveTo>
                <a:lnTo>
                  <a:pt x="132407" y="37795"/>
                </a:lnTo>
                <a:lnTo>
                  <a:pt x="164671" y="0"/>
                </a:lnTo>
                <a:lnTo>
                  <a:pt x="160329" y="241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20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/>
          <p:nvPr>
            <p:ph idx="1" type="body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b="0" i="0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91" name="Google Shape;91;p12"/>
          <p:cNvSpPr txBox="1"/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1" i="0" sz="24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hyperlink" Target="http://www.nsf.gov/" TargetMode="External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youtube.com/watch?v=77h1JhD9Syw" TargetMode="External"/><Relationship Id="rId4" Type="http://schemas.openxmlformats.org/officeDocument/2006/relationships/image" Target="../media/image4.jpg"/><Relationship Id="rId5" Type="http://schemas.openxmlformats.org/officeDocument/2006/relationships/image" Target="../media/image9.png"/><Relationship Id="rId6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youtube.com/watch?v=2fvXW4OEWLE" TargetMode="External"/><Relationship Id="rId4" Type="http://schemas.openxmlformats.org/officeDocument/2006/relationships/image" Target="../media/image6.jpg"/><Relationship Id="rId5" Type="http://schemas.openxmlformats.org/officeDocument/2006/relationships/image" Target="../media/image9.png"/><Relationship Id="rId6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youtube.com/watch?v=F9U29RkqHXA" TargetMode="External"/><Relationship Id="rId4" Type="http://schemas.openxmlformats.org/officeDocument/2006/relationships/image" Target="../media/image12.jpg"/><Relationship Id="rId5" Type="http://schemas.openxmlformats.org/officeDocument/2006/relationships/image" Target="../media/image9.png"/><Relationship Id="rId6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hyperlink" Target="http://www.nsf.gov/" TargetMode="External"/><Relationship Id="rId10" Type="http://schemas.openxmlformats.org/officeDocument/2006/relationships/hyperlink" Target="https://icreat.mentornet.org/login" TargetMode="External"/><Relationship Id="rId13" Type="http://schemas.openxmlformats.org/officeDocument/2006/relationships/image" Target="../media/image5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massbay.edu/profile/shamsimoussavi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5" Type="http://schemas.openxmlformats.org/officeDocument/2006/relationships/image" Target="../media/image2.png"/><Relationship Id="rId14" Type="http://schemas.openxmlformats.org/officeDocument/2006/relationships/image" Target="../media/image7.png"/><Relationship Id="rId5" Type="http://schemas.openxmlformats.org/officeDocument/2006/relationships/hyperlink" Target="https://www.massbay.edu/profile/susannesteigerescobar" TargetMode="External"/><Relationship Id="rId6" Type="http://schemas.openxmlformats.org/officeDocument/2006/relationships/hyperlink" Target="https://www.massbay.edu/profile/marinabograd" TargetMode="External"/><Relationship Id="rId7" Type="http://schemas.openxmlformats.org/officeDocument/2006/relationships/hyperlink" Target="http://www.bc.edu/" TargetMode="External"/><Relationship Id="rId8" Type="http://schemas.openxmlformats.org/officeDocument/2006/relationships/hyperlink" Target="http://www.bc.edu/lynch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3"/>
          <p:cNvSpPr txBox="1"/>
          <p:nvPr>
            <p:ph type="ctrTitle"/>
          </p:nvPr>
        </p:nvSpPr>
        <p:spPr>
          <a:xfrm>
            <a:off x="467500" y="1063075"/>
            <a:ext cx="8000100" cy="283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</a:pPr>
            <a:r>
              <a:rPr b="1" i="0" lang="en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Electronic Components II:</a:t>
            </a:r>
            <a:endParaRPr b="1" i="0" sz="4800" u="none" cap="none" strike="noStrik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Buzzer, LDR, and Potentiometer</a:t>
            </a:r>
            <a:endParaRPr b="1" i="0" sz="4800" u="none" cap="none" strike="noStrike">
              <a:solidFill>
                <a:srgbClr val="0000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8" name="Google Shape;178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1257300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3"/>
          <p:cNvSpPr txBox="1"/>
          <p:nvPr/>
        </p:nvSpPr>
        <p:spPr>
          <a:xfrm>
            <a:off x="1904075" y="4562950"/>
            <a:ext cx="52080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2016-2018 Shamsi Moussavi, Giuseppe Sena, Susanne Steiger-Escobar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and</a:t>
            </a:r>
            <a:r>
              <a:rPr b="0" i="0" lang="en" sz="1100" u="none" cap="none" strike="noStrik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Marina Bograd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r>
              <a:rPr b="0" i="0" lang="en" sz="1100" u="none" cap="none" strike="noStrik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     	</a:t>
            </a:r>
            <a:endParaRPr b="0" i="0" sz="1100" u="none" cap="none" strike="noStrike">
              <a:solidFill>
                <a:srgbClr val="FFFFFF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b="0" i="0" lang="en" sz="1100" u="sng" cap="none" strike="noStrike">
                <a:solidFill>
                  <a:srgbClr val="4A86E8"/>
                </a:solidFill>
                <a:latin typeface="Economica"/>
                <a:ea typeface="Economica"/>
                <a:cs typeface="Economica"/>
                <a:sym typeface="Economica"/>
                <a:hlinkClick r:id="rId4"/>
              </a:rPr>
              <a:t>National Science Foundation</a:t>
            </a:r>
            <a:r>
              <a:rPr b="0" i="0" lang="en" sz="1100" u="none" cap="none" strike="noStrik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23"/>
          <p:cNvPicPr preferRelativeResize="0"/>
          <p:nvPr/>
        </p:nvPicPr>
        <p:blipFill rotWithShape="1">
          <a:blip r:embed="rId5">
            <a:alphaModFix/>
          </a:blip>
          <a:srcRect b="0" l="2821" r="2820" t="0"/>
          <a:stretch/>
        </p:blipFill>
        <p:spPr>
          <a:xfrm>
            <a:off x="97825" y="4783975"/>
            <a:ext cx="714375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611550" y="4660150"/>
            <a:ext cx="4095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ssBay 01.png" id="182" name="Google Shape;182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75225" y="22860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4"/>
          <p:cNvSpPr txBox="1"/>
          <p:nvPr>
            <p:ph idx="1" type="body"/>
          </p:nvPr>
        </p:nvSpPr>
        <p:spPr>
          <a:xfrm>
            <a:off x="544350" y="1474300"/>
            <a:ext cx="5034000" cy="3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r>
              <a:rPr b="0" i="0" lang="en" sz="24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A </a:t>
            </a:r>
            <a:r>
              <a:rPr b="1" i="0" lang="en" sz="2400" u="sng" cap="none" strike="noStrike">
                <a:solidFill>
                  <a:schemeClr val="hlink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  <a:hlinkClick r:id="rId3"/>
              </a:rPr>
              <a:t>buzzer</a:t>
            </a:r>
            <a:r>
              <a:rPr b="0" i="0" lang="en" sz="24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 or beeper is an audio signalling device, which may be mechanical, electromechanical, or </a:t>
            </a:r>
            <a:r>
              <a:rPr b="1" i="0" lang="en" sz="24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piezoelectric</a:t>
            </a:r>
            <a:r>
              <a:rPr b="0" i="0" lang="en" sz="24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. Typical uses of </a:t>
            </a:r>
            <a:r>
              <a:rPr b="1" i="0" lang="en" sz="24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buzzers</a:t>
            </a:r>
            <a:r>
              <a:rPr b="0" i="0" lang="en" sz="24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Karla"/>
                <a:ea typeface="Karla"/>
                <a:cs typeface="Karla"/>
                <a:sym typeface="Karla"/>
              </a:rPr>
              <a:t> and beepers include alarm devices, timers, and confirmation of user input such as a mouse click or keystroke.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88" name="Google Shape;188;p24"/>
          <p:cNvSpPr txBox="1"/>
          <p:nvPr>
            <p:ph type="title"/>
          </p:nvPr>
        </p:nvSpPr>
        <p:spPr>
          <a:xfrm>
            <a:off x="349325" y="222375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aldeano"/>
              <a:buNone/>
            </a:pPr>
            <a:r>
              <a:rPr b="0" i="0" lang="en" sz="4400" u="none" cap="none" strike="noStrik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rPr>
              <a:t>Buzzer</a:t>
            </a:r>
            <a:endParaRPr b="0" i="0" sz="4400" u="none" cap="none" strike="noStrike">
              <a:solidFill>
                <a:srgbClr val="FFFFFF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pic>
        <p:nvPicPr>
          <p:cNvPr id="189" name="Google Shape;189;p24"/>
          <p:cNvPicPr preferRelativeResize="0"/>
          <p:nvPr/>
        </p:nvPicPr>
        <p:blipFill rotWithShape="1">
          <a:blip r:embed="rId4">
            <a:alphaModFix/>
          </a:blip>
          <a:srcRect b="0" l="1606" r="1606" t="0"/>
          <a:stretch/>
        </p:blipFill>
        <p:spPr>
          <a:xfrm>
            <a:off x="6085913" y="1958338"/>
            <a:ext cx="2466973" cy="1857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4"/>
          <p:cNvPicPr preferRelativeResize="0"/>
          <p:nvPr/>
        </p:nvPicPr>
        <p:blipFill rotWithShape="1">
          <a:blip r:embed="rId5">
            <a:alphaModFix/>
          </a:blip>
          <a:srcRect b="0" l="2821" r="2821" t="0"/>
          <a:stretch/>
        </p:blipFill>
        <p:spPr>
          <a:xfrm>
            <a:off x="97825" y="4783975"/>
            <a:ext cx="714375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667000" y="4440558"/>
            <a:ext cx="1123949" cy="485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/>
          <p:nvPr>
            <p:ph idx="1" type="body"/>
          </p:nvPr>
        </p:nvSpPr>
        <p:spPr>
          <a:xfrm>
            <a:off x="525175" y="1208775"/>
            <a:ext cx="5193600" cy="37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 photoresistor (or </a:t>
            </a:r>
            <a:r>
              <a:rPr b="1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light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-</a:t>
            </a:r>
            <a:r>
              <a:rPr b="1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dependent resistor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b="1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LDR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or photocell) is a </a:t>
            </a:r>
            <a:r>
              <a:rPr b="1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light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-controlled variable </a:t>
            </a:r>
            <a:r>
              <a:rPr b="1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resistor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. The resistance of a photoresistor decreases with increasing incident </a:t>
            </a:r>
            <a:r>
              <a:rPr b="1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light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intensity; in other words, it exhibits photoconductivity. You can read more </a:t>
            </a:r>
            <a:r>
              <a:rPr b="0" i="0" lang="en" sz="2400" u="sng" cap="none" strike="noStrik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here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97" name="Google Shape;197;p25"/>
          <p:cNvSpPr txBox="1"/>
          <p:nvPr>
            <p:ph type="title"/>
          </p:nvPr>
        </p:nvSpPr>
        <p:spPr>
          <a:xfrm>
            <a:off x="349325" y="222375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aldeano"/>
              <a:buNone/>
            </a:pPr>
            <a:r>
              <a:rPr b="0" i="0" lang="en" sz="4400" u="none" cap="none" strike="noStrik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rPr>
              <a:t>LDR-light dependent resistor</a:t>
            </a:r>
            <a:endParaRPr b="0" i="0" sz="4400" u="none" cap="none" strike="noStrike">
              <a:solidFill>
                <a:srgbClr val="FFFFFF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pic>
        <p:nvPicPr>
          <p:cNvPr id="198" name="Google Shape;198;p25"/>
          <p:cNvPicPr preferRelativeResize="0"/>
          <p:nvPr/>
        </p:nvPicPr>
        <p:blipFill rotWithShape="1">
          <a:blip r:embed="rId4">
            <a:alphaModFix/>
          </a:blip>
          <a:srcRect b="10200" l="0" r="0" t="9970"/>
          <a:stretch/>
        </p:blipFill>
        <p:spPr>
          <a:xfrm>
            <a:off x="6099350" y="1594450"/>
            <a:ext cx="2260600" cy="20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5"/>
          <p:cNvPicPr preferRelativeResize="0"/>
          <p:nvPr/>
        </p:nvPicPr>
        <p:blipFill rotWithShape="1">
          <a:blip r:embed="rId5">
            <a:alphaModFix/>
          </a:blip>
          <a:srcRect b="0" l="2821" r="2821" t="0"/>
          <a:stretch/>
        </p:blipFill>
        <p:spPr>
          <a:xfrm>
            <a:off x="97825" y="4783975"/>
            <a:ext cx="714375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667000" y="4440558"/>
            <a:ext cx="1123949" cy="485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6"/>
          <p:cNvSpPr txBox="1"/>
          <p:nvPr>
            <p:ph idx="1" type="body"/>
          </p:nvPr>
        </p:nvSpPr>
        <p:spPr>
          <a:xfrm>
            <a:off x="886650" y="1225425"/>
            <a:ext cx="4832100" cy="37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 </a:t>
            </a:r>
            <a:r>
              <a:rPr b="1" i="1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potentiometer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informally a pot, is a three-terminal resistor with a sliding or rotating contact that forms an adjustable voltage divider. If only two terminals are used, one end and the wiper, it acts as a variable resistor or rheostat. You can read more </a:t>
            </a:r>
            <a:r>
              <a:rPr b="0" i="0" lang="en" sz="2400" u="sng" cap="none" strike="noStrik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here</a:t>
            </a:r>
            <a:endParaRPr b="0" i="0" sz="2400" u="none" cap="none" strike="noStrike">
              <a:solidFill>
                <a:srgbClr val="1155CC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06" name="Google Shape;206;p26"/>
          <p:cNvSpPr txBox="1"/>
          <p:nvPr>
            <p:ph type="title"/>
          </p:nvPr>
        </p:nvSpPr>
        <p:spPr>
          <a:xfrm>
            <a:off x="349325" y="222375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aldeano"/>
              <a:buNone/>
            </a:pPr>
            <a:r>
              <a:rPr b="0" i="0" lang="en" sz="4400" u="none" cap="none" strike="noStrik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rPr>
              <a:t>Potentiometer</a:t>
            </a:r>
            <a:endParaRPr b="0" i="0" sz="4400" u="none" cap="none" strike="noStrike">
              <a:solidFill>
                <a:srgbClr val="FFFFFF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pic>
        <p:nvPicPr>
          <p:cNvPr id="207" name="Google Shape;207;p26"/>
          <p:cNvPicPr preferRelativeResize="0"/>
          <p:nvPr/>
        </p:nvPicPr>
        <p:blipFill rotWithShape="1">
          <a:blip r:embed="rId4">
            <a:alphaModFix/>
          </a:blip>
          <a:srcRect b="0" l="0" r="5186" t="0"/>
          <a:stretch/>
        </p:blipFill>
        <p:spPr>
          <a:xfrm rot="-8099999">
            <a:off x="6129700" y="1852999"/>
            <a:ext cx="1956150" cy="2120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6"/>
          <p:cNvPicPr preferRelativeResize="0"/>
          <p:nvPr/>
        </p:nvPicPr>
        <p:blipFill rotWithShape="1">
          <a:blip r:embed="rId5">
            <a:alphaModFix/>
          </a:blip>
          <a:srcRect b="0" l="2821" r="2821" t="0"/>
          <a:stretch/>
        </p:blipFill>
        <p:spPr>
          <a:xfrm>
            <a:off x="97825" y="4783975"/>
            <a:ext cx="714375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667000" y="4440558"/>
            <a:ext cx="1123949" cy="485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7"/>
          <p:cNvSpPr txBox="1"/>
          <p:nvPr>
            <p:ph idx="4294967295" type="subTitle"/>
          </p:nvPr>
        </p:nvSpPr>
        <p:spPr>
          <a:xfrm>
            <a:off x="3244675" y="1558650"/>
            <a:ext cx="5677800" cy="20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b="1" lang="en" sz="3600"/>
              <a:t>Any questions?</a:t>
            </a:r>
            <a:endParaRPr b="1" sz="3600"/>
          </a:p>
        </p:txBody>
      </p:sp>
      <p:grpSp>
        <p:nvGrpSpPr>
          <p:cNvPr id="215" name="Google Shape;215;p27"/>
          <p:cNvGrpSpPr/>
          <p:nvPr/>
        </p:nvGrpSpPr>
        <p:grpSpPr>
          <a:xfrm>
            <a:off x="685794" y="1814227"/>
            <a:ext cx="1681779" cy="1179499"/>
            <a:chOff x="559275" y="1683950"/>
            <a:chExt cx="466500" cy="327175"/>
          </a:xfrm>
        </p:grpSpPr>
        <p:sp>
          <p:nvSpPr>
            <p:cNvPr id="216" name="Google Shape;216;p27"/>
            <p:cNvSpPr/>
            <p:nvPr/>
          </p:nvSpPr>
          <p:spPr>
            <a:xfrm>
              <a:off x="559275" y="1683950"/>
              <a:ext cx="466500" cy="197700"/>
            </a:xfrm>
            <a:custGeom>
              <a:rect b="b" l="l" r="r" t="t"/>
              <a:pathLst>
                <a:path extrusionOk="0" h="120000" w="12000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27"/>
            <p:cNvSpPr/>
            <p:nvPr/>
          </p:nvSpPr>
          <p:spPr>
            <a:xfrm>
              <a:off x="559275" y="1727925"/>
              <a:ext cx="466500" cy="2832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8" name="Google Shape;218;p27"/>
          <p:cNvSpPr/>
          <p:nvPr/>
        </p:nvSpPr>
        <p:spPr>
          <a:xfrm>
            <a:off x="1681875" y="2683100"/>
            <a:ext cx="1275000" cy="1159800"/>
          </a:xfrm>
          <a:custGeom>
            <a:rect b="b" l="l" r="r" t="t"/>
            <a:pathLst>
              <a:path extrusionOk="0" h="120000" w="12000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67000" y="4440558"/>
            <a:ext cx="1123949" cy="485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7"/>
          <p:cNvPicPr preferRelativeResize="0"/>
          <p:nvPr/>
        </p:nvPicPr>
        <p:blipFill rotWithShape="1">
          <a:blip r:embed="rId4">
            <a:alphaModFix/>
          </a:blip>
          <a:srcRect b="0" l="2821" r="2821" t="0"/>
          <a:stretch/>
        </p:blipFill>
        <p:spPr>
          <a:xfrm>
            <a:off x="97825" y="478397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8"/>
          <p:cNvSpPr txBox="1"/>
          <p:nvPr>
            <p:ph idx="1" type="body"/>
          </p:nvPr>
        </p:nvSpPr>
        <p:spPr>
          <a:xfrm>
            <a:off x="197100" y="1553875"/>
            <a:ext cx="8749800" cy="23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b="0" i="0" lang="en" sz="2400" u="sng" cap="none" strike="noStrik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b="0" i="0" lang="en" sz="2400" u="sng" cap="none" strike="noStrik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b="0" i="0" lang="en" sz="2400" u="sng" cap="none" strike="noStrik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b="0" i="0" lang="en" sz="2400" u="sng" cap="none" strike="noStrik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7"/>
              </a:rPr>
              <a:t>Boston College</a:t>
            </a:r>
            <a:r>
              <a:rPr lang="en"/>
              <a:t> - </a:t>
            </a:r>
            <a:r>
              <a:rPr lang="en" u="sng">
                <a:solidFill>
                  <a:schemeClr val="hlink"/>
                </a:solidFill>
                <a:hlinkClick r:id="rId8"/>
              </a:rPr>
              <a:t>Lynch School of Education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9"/>
              </a:rPr>
              <a:t>MentorNet</a:t>
            </a:r>
            <a:r>
              <a:rPr lang="en">
                <a:solidFill>
                  <a:srgbClr val="1155CC"/>
                </a:solidFill>
              </a:rPr>
              <a:t> - </a:t>
            </a:r>
            <a:r>
              <a:rPr lang="en" u="sng">
                <a:solidFill>
                  <a:schemeClr val="hlink"/>
                </a:solidFill>
                <a:hlinkClick r:id="rId10"/>
              </a:rPr>
              <a:t>iCREAT MentorNet Community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b="0" i="0" lang="en" sz="2400" u="sng" cap="none" strike="noStrik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b="0" i="0" lang="en" sz="2400" u="none" cap="none" strike="noStrik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b="0" i="0" sz="2400" u="none" cap="none" strike="noStrik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26" name="Google Shape;226;p28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2854375" y="260450"/>
            <a:ext cx="2244599" cy="96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8"/>
          <p:cNvPicPr preferRelativeResize="0"/>
          <p:nvPr/>
        </p:nvPicPr>
        <p:blipFill rotWithShape="1">
          <a:blip r:embed="rId13">
            <a:alphaModFix/>
          </a:blip>
          <a:srcRect b="0" l="2821" r="2821" t="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8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8219800" y="4477150"/>
            <a:ext cx="649500" cy="619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ssBay 01.png" id="229" name="Google Shape;229;p28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2854375" y="466015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