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Economica" panose="020B0604020202020204" charset="0"/>
      <p:regular r:id="rId15"/>
      <p:bold r:id="rId16"/>
      <p:italic r:id="rId17"/>
      <p:boldItalic r:id="rId18"/>
    </p:embeddedFont>
    <p:embeddedFont>
      <p:font typeface="Galdeano" panose="020B0604020202020204" charset="0"/>
      <p:regular r:id="rId19"/>
    </p:embeddedFont>
    <p:embeddedFont>
      <p:font typeface="Karla" panose="020B0604020202020204" charset="0"/>
      <p:regular r:id="rId20"/>
      <p:bold r:id="rId21"/>
      <p:italic r:id="rId22"/>
      <p:boldItalic r:id="rId23"/>
    </p:embeddedFont>
    <p:embeddedFont>
      <p:font typeface="Open Sans" panose="020B0604020202020204" charset="0"/>
      <p:regular r:id="rId24"/>
      <p:bold r:id="rId25"/>
      <p:italic r:id="rId26"/>
      <p:boldItalic r:id="rId27"/>
    </p:embeddedFont>
    <p:embeddedFont>
      <p:font typeface="Raleway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be9ce4fe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5be9ce4fe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5be9ce4fe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g5be9ce4fe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2" name="Google Shape;42;p6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3" name="Google Shape;43;p6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4" name="Google Shape;44;p6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5" name="Google Shape;45;p6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6" name="Google Shape;46;p6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8" name="Google Shape;58;p8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9" name="Google Shape;59;p8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5" name="Google Shape;65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6" name="Google Shape;66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7" name="Google Shape;67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8" name="Google Shape;68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amazon.com/Make-Arduino-Controlled-Robot-Projects/dp/1449344372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hyperlink" Target="https://youtu.be/UubLEOP-C8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2.png"/><Relationship Id="rId5" Type="http://schemas.openxmlformats.org/officeDocument/2006/relationships/image" Target="../media/image7.jpg"/><Relationship Id="rId10" Type="http://schemas.openxmlformats.org/officeDocument/2006/relationships/image" Target="../media/image1.pn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Guide/Libraries#toc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www.arduino.cc/en/Reference/Libraries" TargetMode="External"/><Relationship Id="rId7" Type="http://schemas.openxmlformats.org/officeDocument/2006/relationships/hyperlink" Target="https://www.arduino.cc/en/Guide/Libraries#toc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rduino.cc/en/Guide/Libraries#toc4" TargetMode="External"/><Relationship Id="rId5" Type="http://schemas.openxmlformats.org/officeDocument/2006/relationships/hyperlink" Target="https://www.arduino.cc/en/Guide/Libraries#toc3" TargetMode="External"/><Relationship Id="rId4" Type="http://schemas.openxmlformats.org/officeDocument/2006/relationships/hyperlink" Target="https://www.arduino.cc/en/Guide/Libraries#toc2" TargetMode="Externa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afruit.com/product/8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afruit.com/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jpg"/><Relationship Id="rId4" Type="http://schemas.openxmlformats.org/officeDocument/2006/relationships/hyperlink" Target="https://www.adafruit.com/product/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588875" y="1404375"/>
            <a:ext cx="7835400" cy="23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Coding with Arduino V: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 Motor Controller Shield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/>
          <p:nvPr/>
        </p:nvSpPr>
        <p:spPr>
          <a:xfrm>
            <a:off x="1904075" y="4728775"/>
            <a:ext cx="52080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6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-2018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2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2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>
            <a:spLocks noGrp="1"/>
          </p:cNvSpPr>
          <p:nvPr>
            <p:ph type="title"/>
          </p:nvPr>
        </p:nvSpPr>
        <p:spPr>
          <a:xfrm>
            <a:off x="338625" y="268550"/>
            <a:ext cx="86859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r>
              <a:rPr lang="en" sz="2400" b="1" i="1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Make an Arduino-Controlled Robot</a:t>
            </a:r>
            <a:r>
              <a:rPr lang="en"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” by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Michael Margolis</a:t>
            </a:r>
            <a:r>
              <a:rPr lang="en"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3" name="Google Shape;193;p21"/>
          <p:cNvSpPr txBox="1">
            <a:spLocks noGrp="1"/>
          </p:cNvSpPr>
          <p:nvPr>
            <p:ph type="body" idx="1"/>
          </p:nvPr>
        </p:nvSpPr>
        <p:spPr>
          <a:xfrm>
            <a:off x="4299475" y="1778575"/>
            <a:ext cx="18828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Can get book from </a:t>
            </a:r>
            <a:r>
              <a:rPr lang="en" sz="18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Amazon</a:t>
            </a:r>
            <a:endParaRPr sz="1800" b="0" i="0" u="none" strike="noStrike" cap="none">
              <a:solidFill>
                <a:srgbClr val="004C52"/>
              </a:solidFill>
              <a:highlight>
                <a:srgbClr val="FF0000"/>
              </a:highlight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4" name="Google Shape;194;p21" descr="Michael Margolis, author of Aduino Cookbook and Make an Arduino-Controlled Robot, talks about his new robots that you can build at home." title="Make Books - Make an Arduino-Controled Robot with Michael Margolis">
            <a:hlinkClick r:id="rId4"/>
          </p:cNvPr>
          <p:cNvSpPr/>
          <p:nvPr/>
        </p:nvSpPr>
        <p:spPr>
          <a:xfrm>
            <a:off x="295312" y="1778562"/>
            <a:ext cx="3857824" cy="2893374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28625" y="1284100"/>
            <a:ext cx="2506550" cy="324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1"/>
          <p:cNvPicPr preferRelativeResize="0"/>
          <p:nvPr/>
        </p:nvPicPr>
        <p:blipFill rotWithShape="1">
          <a:blip r:embed="rId8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203" name="Google Shape;203;p22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04" name="Google Shape;204;p22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2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6" name="Google Shape;206;p22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2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14" name="Google Shape;214;p2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158350" y="526550"/>
            <a:ext cx="2040825" cy="8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3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3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422175" y="4591488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OUTLINE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86650" y="1318850"/>
            <a:ext cx="7370700" cy="35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Installing an Arduino Library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Motor Controller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05" name="Google Shape;10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>
            <a:spLocks noGrp="1"/>
          </p:cNvSpPr>
          <p:nvPr>
            <p:ph type="title"/>
          </p:nvPr>
        </p:nvSpPr>
        <p:spPr>
          <a:xfrm>
            <a:off x="605550" y="398400"/>
            <a:ext cx="8134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 Components used to control the Arduino: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2" name="Google Shape;112;p14"/>
          <p:cNvPicPr preferRelativeResize="0"/>
          <p:nvPr/>
        </p:nvPicPr>
        <p:blipFill rotWithShape="1">
          <a:blip r:embed="rId3">
            <a:alphaModFix/>
          </a:blip>
          <a:srcRect b="7977"/>
          <a:stretch/>
        </p:blipFill>
        <p:spPr>
          <a:xfrm>
            <a:off x="4578000" y="1760950"/>
            <a:ext cx="985200" cy="91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/>
          <p:cNvPicPr preferRelativeResize="0"/>
          <p:nvPr/>
        </p:nvPicPr>
        <p:blipFill rotWithShape="1">
          <a:blip r:embed="rId4">
            <a:alphaModFix/>
          </a:blip>
          <a:srcRect b="3947"/>
          <a:stretch/>
        </p:blipFill>
        <p:spPr>
          <a:xfrm>
            <a:off x="461675" y="1416000"/>
            <a:ext cx="1952700" cy="162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 rotWithShape="1">
          <a:blip r:embed="rId5">
            <a:alphaModFix/>
          </a:blip>
          <a:srcRect t="4010" b="-4008"/>
          <a:stretch/>
        </p:blipFill>
        <p:spPr>
          <a:xfrm>
            <a:off x="2859725" y="1840675"/>
            <a:ext cx="1230600" cy="91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57315" y="1390825"/>
            <a:ext cx="2408400" cy="173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57325" y="3428719"/>
            <a:ext cx="2408401" cy="1068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988214" y="2984825"/>
            <a:ext cx="2491012" cy="186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61674" y="3203405"/>
            <a:ext cx="1952702" cy="148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/>
          <p:cNvPicPr preferRelativeResize="0"/>
          <p:nvPr/>
        </p:nvPicPr>
        <p:blipFill rotWithShape="1">
          <a:blip r:embed="rId11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>
            <a:spLocks noGrp="1"/>
          </p:cNvSpPr>
          <p:nvPr>
            <p:ph type="ctrTitle"/>
          </p:nvPr>
        </p:nvSpPr>
        <p:spPr>
          <a:xfrm>
            <a:off x="917800" y="1783050"/>
            <a:ext cx="71904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Installing an Arduino Library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Libraries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1"/>
          </p:nvPr>
        </p:nvSpPr>
        <p:spPr>
          <a:xfrm>
            <a:off x="321300" y="953888"/>
            <a:ext cx="8501400" cy="3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Once you are comfortable with the Arduino software and using the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built-in functions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you may want to extend the ability of your Arduino with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additional libraries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sz="24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sng" strike="noStrike" cap="none" dirty="0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Libraries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are a collection of code that makes it easy for you to connect to a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motors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servos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sensor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display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module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etc. </a:t>
            </a:r>
            <a:endParaRPr sz="24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32" name="Google Shape;132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6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Libraries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>
            <a:off x="338000" y="1065450"/>
            <a:ext cx="85308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Built-in Arduino libraries and some of these additional libraries are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listed in the reference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To use additional libraries, you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will need to install them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There are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three ways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for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installing 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Arduino library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: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1) 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Using the Library Manager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2)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Importing a .zip Library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3)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7"/>
              </a:rPr>
              <a:t>Manual installation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40" name="Google Shape;140;p1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7"/>
          <p:cNvPicPr preferRelativeResize="0"/>
          <p:nvPr/>
        </p:nvPicPr>
        <p:blipFill rotWithShape="1">
          <a:blip r:embed="rId9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Motor Controller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>
            <a:spLocks noGrp="1"/>
          </p:cNvSpPr>
          <p:nvPr>
            <p:ph type="title"/>
          </p:nvPr>
        </p:nvSpPr>
        <p:spPr>
          <a:xfrm>
            <a:off x="360050" y="398400"/>
            <a:ext cx="78972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Adafruit Motor Shield for Arduino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2" name="Google Shape;152;p19"/>
          <p:cNvSpPr txBox="1">
            <a:spLocks noGrp="1"/>
          </p:cNvSpPr>
          <p:nvPr>
            <p:ph type="body" idx="1"/>
          </p:nvPr>
        </p:nvSpPr>
        <p:spPr>
          <a:xfrm>
            <a:off x="289975" y="1354075"/>
            <a:ext cx="47652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A </a:t>
            </a:r>
            <a:r>
              <a:rPr lang="en" sz="18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Motor Shield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allows the user to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control 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working speed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and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direction 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of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motors</a:t>
            </a:r>
            <a:r>
              <a:rPr lang="en" sz="24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2"/>
          </p:nvPr>
        </p:nvSpPr>
        <p:spPr>
          <a:xfrm>
            <a:off x="5092075" y="1587850"/>
            <a:ext cx="3828300" cy="24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09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  <a:hlinkClick r:id="rId3"/>
              </a:rPr>
              <a:t>Adafruit Motor Shield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is a great way to control DC motors, servos or even stepper motors. It has the capability of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controlling up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to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2 stepper motors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4 DC motors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, and </a:t>
            </a:r>
            <a:r>
              <a:rPr lang="en" sz="1800" b="0" i="0" u="none" strike="noStrike" cap="none">
                <a:solidFill>
                  <a:srgbClr val="FF0000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2 servos</a:t>
            </a:r>
            <a:r>
              <a:rPr lang="en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.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4" name="Google Shape;154;p19"/>
          <p:cNvPicPr preferRelativeResize="0"/>
          <p:nvPr/>
        </p:nvPicPr>
        <p:blipFill rotWithShape="1">
          <a:blip r:embed="rId4">
            <a:alphaModFix/>
          </a:blip>
          <a:srcRect b="5410"/>
          <a:stretch/>
        </p:blipFill>
        <p:spPr>
          <a:xfrm>
            <a:off x="862875" y="2139225"/>
            <a:ext cx="3185700" cy="282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9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/>
          <p:nvPr/>
        </p:nvSpPr>
        <p:spPr>
          <a:xfrm>
            <a:off x="28875" y="0"/>
            <a:ext cx="8538300" cy="48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30909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8C725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0"/>
          <p:cNvSpPr txBox="1">
            <a:spLocks noGrp="1"/>
          </p:cNvSpPr>
          <p:nvPr>
            <p:ph type="title"/>
          </p:nvPr>
        </p:nvSpPr>
        <p:spPr>
          <a:xfrm>
            <a:off x="526100" y="47842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Adafruit</a:t>
            </a:r>
            <a:r>
              <a:rPr lang="en"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Arduino Motor Shield V1.0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 rotWithShape="1">
          <a:blip r:embed="rId5">
            <a:alphaModFix/>
          </a:blip>
          <a:srcRect t="861" b="20768"/>
          <a:stretch/>
        </p:blipFill>
        <p:spPr>
          <a:xfrm>
            <a:off x="2062238" y="1105550"/>
            <a:ext cx="4478749" cy="3287377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464575" y="2341300"/>
            <a:ext cx="10287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Left Rear Motor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0"/>
          <p:cNvSpPr/>
          <p:nvPr/>
        </p:nvSpPr>
        <p:spPr>
          <a:xfrm>
            <a:off x="1349475" y="2341300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1349475" y="2656700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/>
          <p:nvPr/>
        </p:nvSpPr>
        <p:spPr>
          <a:xfrm>
            <a:off x="1349475" y="3345425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0"/>
          <p:cNvSpPr/>
          <p:nvPr/>
        </p:nvSpPr>
        <p:spPr>
          <a:xfrm>
            <a:off x="1349475" y="3656375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464575" y="3413075"/>
            <a:ext cx="10287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Right Rear Motor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2909100" y="4653150"/>
            <a:ext cx="9624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Power</a:t>
            </a: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Ground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0"/>
          <p:cNvSpPr/>
          <p:nvPr/>
        </p:nvSpPr>
        <p:spPr>
          <a:xfrm>
            <a:off x="3141400" y="4420950"/>
            <a:ext cx="88500" cy="3096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3492900" y="4420950"/>
            <a:ext cx="88500" cy="3096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0"/>
          <p:cNvSpPr/>
          <p:nvPr/>
        </p:nvSpPr>
        <p:spPr>
          <a:xfrm rot="10800000">
            <a:off x="6535675" y="1918500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0"/>
          <p:cNvSpPr/>
          <p:nvPr/>
        </p:nvSpPr>
        <p:spPr>
          <a:xfrm rot="10800000">
            <a:off x="6535675" y="2274988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0"/>
          <p:cNvSpPr/>
          <p:nvPr/>
        </p:nvSpPr>
        <p:spPr>
          <a:xfrm rot="10800000">
            <a:off x="6535675" y="2900500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0"/>
          <p:cNvSpPr/>
          <p:nvPr/>
        </p:nvSpPr>
        <p:spPr>
          <a:xfrm rot="10800000">
            <a:off x="6535675" y="3280463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7109950" y="1963363"/>
            <a:ext cx="10287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Left Front Motor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0"/>
          <p:cNvSpPr txBox="1"/>
          <p:nvPr/>
        </p:nvSpPr>
        <p:spPr>
          <a:xfrm>
            <a:off x="7109950" y="2966800"/>
            <a:ext cx="10287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Right Front Motor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0"/>
          <p:cNvSpPr/>
          <p:nvPr/>
        </p:nvSpPr>
        <p:spPr>
          <a:xfrm>
            <a:off x="2258925" y="1136725"/>
            <a:ext cx="707400" cy="10422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0"/>
          <p:cNvSpPr/>
          <p:nvPr/>
        </p:nvSpPr>
        <p:spPr>
          <a:xfrm rot="10800000">
            <a:off x="6535675" y="3591188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>
            <a:off x="7287175" y="3472825"/>
            <a:ext cx="1361700" cy="7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Extra power and ground pins as well as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Analog pins A0 - A5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Which can be used as digital pins 14 to 19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0"/>
          <p:cNvSpPr/>
          <p:nvPr/>
        </p:nvSpPr>
        <p:spPr>
          <a:xfrm rot="10800000">
            <a:off x="6535675" y="3901913"/>
            <a:ext cx="707400" cy="6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5087550" y="3487225"/>
            <a:ext cx="1222200" cy="7134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497725" y="1368025"/>
            <a:ext cx="962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Servos &amp; dc motors pins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0"/>
          <p:cNvSpPr/>
          <p:nvPr/>
        </p:nvSpPr>
        <p:spPr>
          <a:xfrm>
            <a:off x="1349475" y="1449350"/>
            <a:ext cx="707400" cy="19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0"/>
          <p:cNvPicPr preferRelativeResize="0"/>
          <p:nvPr/>
        </p:nvPicPr>
        <p:blipFill rotWithShape="1">
          <a:blip r:embed="rId7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On-screen Show (16:9)</PresentationFormat>
  <Paragraphs>42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Noto Sans Symbols</vt:lpstr>
      <vt:lpstr>Karla</vt:lpstr>
      <vt:lpstr>Economica</vt:lpstr>
      <vt:lpstr>Raleway</vt:lpstr>
      <vt:lpstr>Open Sans</vt:lpstr>
      <vt:lpstr>Arial</vt:lpstr>
      <vt:lpstr>Galdeano</vt:lpstr>
      <vt:lpstr>Escalus template</vt:lpstr>
      <vt:lpstr>Coding with Arduino V:  Motor Controller Shield</vt:lpstr>
      <vt:lpstr>OUTLINE</vt:lpstr>
      <vt:lpstr>Electronic Components used to control the Arduino:</vt:lpstr>
      <vt:lpstr>Installing an Arduino Library</vt:lpstr>
      <vt:lpstr>Libraries</vt:lpstr>
      <vt:lpstr>Arduino Libraries</vt:lpstr>
      <vt:lpstr>Motor Controller</vt:lpstr>
      <vt:lpstr>Adafruit Motor Shield for Arduino</vt:lpstr>
      <vt:lpstr>Adafruit Arduino Motor Shield V1.0</vt:lpstr>
      <vt:lpstr>“Make an Arduino-Controlled Robot” by Michael Margolis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with Arduino V:  Motor Controller Shield</dc:title>
  <cp:lastModifiedBy>Shamsi</cp:lastModifiedBy>
  <cp:revision>1</cp:revision>
  <dcterms:modified xsi:type="dcterms:W3CDTF">2020-03-31T03:22:54Z</dcterms:modified>
</cp:coreProperties>
</file>